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charts/chart6.xml" ContentType="application/vnd.openxmlformats-officedocument.drawingml.chart+xml"/>
  <Override PartName="/ppt/theme/themeOverride6.xml" ContentType="application/vnd.openxmlformats-officedocument.themeOverride+xml"/>
  <Override PartName="/ppt/charts/chart7.xml" ContentType="application/vnd.openxmlformats-officedocument.drawingml.chart+xml"/>
  <Override PartName="/ppt/theme/themeOverride7.xml" ContentType="application/vnd.openxmlformats-officedocument.themeOverride+xml"/>
  <Override PartName="/ppt/charts/chart8.xml" ContentType="application/vnd.openxmlformats-officedocument.drawingml.chart+xml"/>
  <Override PartName="/ppt/theme/themeOverride8.xml" ContentType="application/vnd.openxmlformats-officedocument.themeOverride+xml"/>
  <Override PartName="/ppt/charts/chart9.xml" ContentType="application/vnd.openxmlformats-officedocument.drawingml.chart+xml"/>
  <Override PartName="/ppt/theme/themeOverride9.xml" ContentType="application/vnd.openxmlformats-officedocument.themeOverride+xml"/>
  <Override PartName="/ppt/charts/chart10.xml" ContentType="application/vnd.openxmlformats-officedocument.drawingml.chart+xml"/>
  <Override PartName="/ppt/theme/themeOverride10.xml" ContentType="application/vnd.openxmlformats-officedocument.themeOverride+xml"/>
  <Override PartName="/ppt/charts/chart11.xml" ContentType="application/vnd.openxmlformats-officedocument.drawingml.chart+xml"/>
  <Override PartName="/ppt/theme/themeOverride11.xml" ContentType="application/vnd.openxmlformats-officedocument.themeOverride+xml"/>
  <Override PartName="/ppt/charts/chart12.xml" ContentType="application/vnd.openxmlformats-officedocument.drawingml.chart+xml"/>
  <Override PartName="/ppt/theme/themeOverride12.xml" ContentType="application/vnd.openxmlformats-officedocument.themeOverride+xml"/>
  <Override PartName="/ppt/charts/chart13.xml" ContentType="application/vnd.openxmlformats-officedocument.drawingml.chart+xml"/>
  <Override PartName="/ppt/theme/themeOverride13.xml" ContentType="application/vnd.openxmlformats-officedocument.themeOverride+xml"/>
  <Override PartName="/ppt/charts/chart14.xml" ContentType="application/vnd.openxmlformats-officedocument.drawingml.chart+xml"/>
  <Override PartName="/ppt/theme/themeOverride14.xml" ContentType="application/vnd.openxmlformats-officedocument.themeOverride+xml"/>
  <Override PartName="/ppt/charts/chart15.xml" ContentType="application/vnd.openxmlformats-officedocument.drawingml.chart+xml"/>
  <Override PartName="/ppt/theme/themeOverride15.xml" ContentType="application/vnd.openxmlformats-officedocument.themeOverride+xml"/>
  <Override PartName="/ppt/charts/chart16.xml" ContentType="application/vnd.openxmlformats-officedocument.drawingml.chart+xml"/>
  <Override PartName="/ppt/theme/themeOverride16.xml" ContentType="application/vnd.openxmlformats-officedocument.themeOverride+xml"/>
  <Override PartName="/ppt/drawings/drawing1.xml" ContentType="application/vnd.openxmlformats-officedocument.drawingml.chartshapes+xml"/>
  <Override PartName="/ppt/charts/chart17.xml" ContentType="application/vnd.openxmlformats-officedocument.drawingml.chart+xml"/>
  <Override PartName="/ppt/theme/themeOverride17.xml" ContentType="application/vnd.openxmlformats-officedocument.themeOverride+xml"/>
  <Override PartName="/ppt/charts/chart18.xml" ContentType="application/vnd.openxmlformats-officedocument.drawingml.chart+xml"/>
  <Override PartName="/ppt/theme/themeOverride18.xml" ContentType="application/vnd.openxmlformats-officedocument.themeOverride+xml"/>
  <Override PartName="/ppt/charts/chart19.xml" ContentType="application/vnd.openxmlformats-officedocument.drawingml.chart+xml"/>
  <Override PartName="/ppt/theme/themeOverride19.xml" ContentType="application/vnd.openxmlformats-officedocument.themeOverride+xml"/>
  <Override PartName="/ppt/drawings/drawing2.xml" ContentType="application/vnd.openxmlformats-officedocument.drawingml.chartshapes+xml"/>
  <Override PartName="/ppt/charts/chart20.xml" ContentType="application/vnd.openxmlformats-officedocument.drawingml.chart+xml"/>
  <Override PartName="/ppt/theme/themeOverride20.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7" r:id="rId5"/>
    <p:sldMasterId id="2147483681" r:id="rId6"/>
    <p:sldMasterId id="2147483706" r:id="rId7"/>
  </p:sldMasterIdLst>
  <p:notesMasterIdLst>
    <p:notesMasterId r:id="rId85"/>
  </p:notesMasterIdLst>
  <p:handoutMasterIdLst>
    <p:handoutMasterId r:id="rId86"/>
  </p:handoutMasterIdLst>
  <p:sldIdLst>
    <p:sldId id="267" r:id="rId8"/>
    <p:sldId id="3988" r:id="rId9"/>
    <p:sldId id="259" r:id="rId10"/>
    <p:sldId id="274" r:id="rId11"/>
    <p:sldId id="746" r:id="rId12"/>
    <p:sldId id="7808" r:id="rId13"/>
    <p:sldId id="11303" r:id="rId14"/>
    <p:sldId id="11304" r:id="rId15"/>
    <p:sldId id="7804" r:id="rId16"/>
    <p:sldId id="7819" r:id="rId17"/>
    <p:sldId id="7876" r:id="rId18"/>
    <p:sldId id="7877" r:id="rId19"/>
    <p:sldId id="7878" r:id="rId20"/>
    <p:sldId id="7879" r:id="rId21"/>
    <p:sldId id="7880" r:id="rId22"/>
    <p:sldId id="7881" r:id="rId23"/>
    <p:sldId id="7882" r:id="rId24"/>
    <p:sldId id="7875" r:id="rId25"/>
    <p:sldId id="7853" r:id="rId26"/>
    <p:sldId id="7851" r:id="rId27"/>
    <p:sldId id="7861" r:id="rId28"/>
    <p:sldId id="11301" r:id="rId29"/>
    <p:sldId id="7831" r:id="rId30"/>
    <p:sldId id="4563" r:id="rId31"/>
    <p:sldId id="7814" r:id="rId32"/>
    <p:sldId id="7829" r:id="rId33"/>
    <p:sldId id="7830" r:id="rId34"/>
    <p:sldId id="7832" r:id="rId35"/>
    <p:sldId id="260" r:id="rId36"/>
    <p:sldId id="284" r:id="rId37"/>
    <p:sldId id="292" r:id="rId38"/>
    <p:sldId id="306" r:id="rId39"/>
    <p:sldId id="302" r:id="rId40"/>
    <p:sldId id="298" r:id="rId41"/>
    <p:sldId id="275" r:id="rId42"/>
    <p:sldId id="265" r:id="rId43"/>
    <p:sldId id="268" r:id="rId44"/>
    <p:sldId id="303" r:id="rId45"/>
    <p:sldId id="305" r:id="rId46"/>
    <p:sldId id="7784" r:id="rId47"/>
    <p:sldId id="413" r:id="rId48"/>
    <p:sldId id="414" r:id="rId49"/>
    <p:sldId id="426" r:id="rId50"/>
    <p:sldId id="452" r:id="rId51"/>
    <p:sldId id="415" r:id="rId52"/>
    <p:sldId id="416" r:id="rId53"/>
    <p:sldId id="418" r:id="rId54"/>
    <p:sldId id="420" r:id="rId55"/>
    <p:sldId id="422" r:id="rId56"/>
    <p:sldId id="446" r:id="rId57"/>
    <p:sldId id="425" r:id="rId58"/>
    <p:sldId id="447" r:id="rId59"/>
    <p:sldId id="451" r:id="rId60"/>
    <p:sldId id="427" r:id="rId61"/>
    <p:sldId id="428" r:id="rId62"/>
    <p:sldId id="429" r:id="rId63"/>
    <p:sldId id="433" r:id="rId64"/>
    <p:sldId id="434" r:id="rId65"/>
    <p:sldId id="449" r:id="rId66"/>
    <p:sldId id="448" r:id="rId67"/>
    <p:sldId id="453" r:id="rId68"/>
    <p:sldId id="450" r:id="rId69"/>
    <p:sldId id="440" r:id="rId70"/>
    <p:sldId id="441" r:id="rId71"/>
    <p:sldId id="442" r:id="rId72"/>
    <p:sldId id="443" r:id="rId73"/>
    <p:sldId id="444" r:id="rId74"/>
    <p:sldId id="445" r:id="rId75"/>
    <p:sldId id="455" r:id="rId76"/>
    <p:sldId id="456" r:id="rId77"/>
    <p:sldId id="457" r:id="rId78"/>
    <p:sldId id="458" r:id="rId79"/>
    <p:sldId id="459" r:id="rId80"/>
    <p:sldId id="460" r:id="rId81"/>
    <p:sldId id="7794" r:id="rId82"/>
    <p:sldId id="256" r:id="rId83"/>
    <p:sldId id="11302" r:id="rId84"/>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8B418C-EC95-B78B-1C2D-61E6BFA0AE46}" name="Daniel Felipe Suarez Mayorga" initials="DM" userId="S::dsuarez@fasecolda.com::c712679a-6133-47a7-a4a9-a9505884e8f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tephanie Pino Castillo" initials="SPC" lastIdx="1" clrIdx="0">
    <p:extLst>
      <p:ext uri="{19B8F6BF-5375-455C-9EA6-DF929625EA0E}">
        <p15:presenceInfo xmlns:p15="http://schemas.microsoft.com/office/powerpoint/2012/main" userId="S::spino@fasecolda.com::67719de8-e720-4774-8e83-01c536b4bc7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9A7"/>
    <a:srgbClr val="FFFFFF"/>
    <a:srgbClr val="2781A4"/>
    <a:srgbClr val="20768C"/>
    <a:srgbClr val="2A77A3"/>
    <a:srgbClr val="199BA8"/>
    <a:srgbClr val="639D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597607-90D3-4131-B5D5-7182A35AC7AB}" v="2" dt="2024-01-17T16:06:51.244"/>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E25E649-3F16-4E02-A733-19D2CDBF48F0}" styleName="Estilo medio 3 - Énfasis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6D9F66E-5EB9-4882-86FB-DCBF35E3C3E4}" styleName="Estilo medio 4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804" y="56"/>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viewProps" Target="view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theme" Target="theme/theme1.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notesMaster" Target="notesMasters/notesMaster1.xml"/><Relationship Id="rId93"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handoutMaster" Target="handoutMasters/handoutMaster1.xml"/><Relationship Id="rId9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microsoft.com/office/2016/11/relationships/changesInfo" Target="changesInfos/changesInfo1.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commentAuthors" Target="commentAuthor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David Angel Lasso" userId="5ac44e2c-fa8f-45f5-aad9-26919f30487d" providerId="ADAL" clId="{E9481F01-BD93-4840-B50C-E51590CC2BF1}"/>
    <pc:docChg chg="undo custSel addSld delSld modSld sldOrd">
      <pc:chgData name="Juan David Angel Lasso" userId="5ac44e2c-fa8f-45f5-aad9-26919f30487d" providerId="ADAL" clId="{E9481F01-BD93-4840-B50C-E51590CC2BF1}" dt="2021-09-17T18:05:23.403" v="2738" actId="14100"/>
      <pc:docMkLst>
        <pc:docMk/>
      </pc:docMkLst>
      <pc:sldChg chg="add">
        <pc:chgData name="Juan David Angel Lasso" userId="5ac44e2c-fa8f-45f5-aad9-26919f30487d" providerId="ADAL" clId="{E9481F01-BD93-4840-B50C-E51590CC2BF1}" dt="2021-08-25T03:19:53.926" v="0"/>
        <pc:sldMkLst>
          <pc:docMk/>
          <pc:sldMk cId="835799034" sldId="271"/>
        </pc:sldMkLst>
      </pc:sldChg>
      <pc:sldChg chg="modSp mod">
        <pc:chgData name="Juan David Angel Lasso" userId="5ac44e2c-fa8f-45f5-aad9-26919f30487d" providerId="ADAL" clId="{E9481F01-BD93-4840-B50C-E51590CC2BF1}" dt="2021-09-17T18:00:57.057" v="2713" actId="1038"/>
        <pc:sldMkLst>
          <pc:docMk/>
          <pc:sldMk cId="4164444474" sldId="746"/>
        </pc:sldMkLst>
        <pc:graphicFrameChg chg="mod">
          <ac:chgData name="Juan David Angel Lasso" userId="5ac44e2c-fa8f-45f5-aad9-26919f30487d" providerId="ADAL" clId="{E9481F01-BD93-4840-B50C-E51590CC2BF1}" dt="2021-09-17T18:00:57.057" v="2713" actId="1038"/>
          <ac:graphicFrameMkLst>
            <pc:docMk/>
            <pc:sldMk cId="4164444474" sldId="746"/>
            <ac:graphicFrameMk id="3" creationId="{70617420-2125-43FF-800E-B4F02A8EFD50}"/>
          </ac:graphicFrameMkLst>
        </pc:graphicFrameChg>
        <pc:graphicFrameChg chg="mod">
          <ac:chgData name="Juan David Angel Lasso" userId="5ac44e2c-fa8f-45f5-aad9-26919f30487d" providerId="ADAL" clId="{E9481F01-BD93-4840-B50C-E51590CC2BF1}" dt="2021-09-17T18:00:57.057" v="2713" actId="1038"/>
          <ac:graphicFrameMkLst>
            <pc:docMk/>
            <pc:sldMk cId="4164444474" sldId="746"/>
            <ac:graphicFrameMk id="10" creationId="{356C2DBB-882B-4169-8803-8BFAAE961F6E}"/>
          </ac:graphicFrameMkLst>
        </pc:graphicFrameChg>
      </pc:sldChg>
      <pc:sldChg chg="addSp modSp mod">
        <pc:chgData name="Juan David Angel Lasso" userId="5ac44e2c-fa8f-45f5-aad9-26919f30487d" providerId="ADAL" clId="{E9481F01-BD93-4840-B50C-E51590CC2BF1}" dt="2021-08-26T04:35:17.880" v="2148" actId="1076"/>
        <pc:sldMkLst>
          <pc:docMk/>
          <pc:sldMk cId="3861976755" sldId="3988"/>
        </pc:sldMkLst>
        <pc:spChg chg="mod">
          <ac:chgData name="Juan David Angel Lasso" userId="5ac44e2c-fa8f-45f5-aad9-26919f30487d" providerId="ADAL" clId="{E9481F01-BD93-4840-B50C-E51590CC2BF1}" dt="2021-08-25T03:21:32.385" v="60" actId="20577"/>
          <ac:spMkLst>
            <pc:docMk/>
            <pc:sldMk cId="3861976755" sldId="3988"/>
            <ac:spMk id="10" creationId="{C5BA664B-75C5-4E4D-A8A7-8FBCA3CE98B1}"/>
          </ac:spMkLst>
        </pc:spChg>
        <pc:spChg chg="mod">
          <ac:chgData name="Juan David Angel Lasso" userId="5ac44e2c-fa8f-45f5-aad9-26919f30487d" providerId="ADAL" clId="{E9481F01-BD93-4840-B50C-E51590CC2BF1}" dt="2021-08-26T04:34:03.238" v="2125" actId="1076"/>
          <ac:spMkLst>
            <pc:docMk/>
            <pc:sldMk cId="3861976755" sldId="3988"/>
            <ac:spMk id="11" creationId="{F71C1938-8690-487F-AB4D-A54C7E730B6B}"/>
          </ac:spMkLst>
        </pc:spChg>
        <pc:spChg chg="add mod">
          <ac:chgData name="Juan David Angel Lasso" userId="5ac44e2c-fa8f-45f5-aad9-26919f30487d" providerId="ADAL" clId="{E9481F01-BD93-4840-B50C-E51590CC2BF1}" dt="2021-08-26T04:34:15.639" v="2130" actId="1076"/>
          <ac:spMkLst>
            <pc:docMk/>
            <pc:sldMk cId="3861976755" sldId="3988"/>
            <ac:spMk id="12" creationId="{6264E18B-A197-42F7-AADD-A299E4DBBBA7}"/>
          </ac:spMkLst>
        </pc:spChg>
        <pc:spChg chg="add mod">
          <ac:chgData name="Juan David Angel Lasso" userId="5ac44e2c-fa8f-45f5-aad9-26919f30487d" providerId="ADAL" clId="{E9481F01-BD93-4840-B50C-E51590CC2BF1}" dt="2021-08-26T04:34:21.854" v="2132" actId="1076"/>
          <ac:spMkLst>
            <pc:docMk/>
            <pc:sldMk cId="3861976755" sldId="3988"/>
            <ac:spMk id="15" creationId="{0C82FA08-5572-4858-BF06-9897F8DE058B}"/>
          </ac:spMkLst>
        </pc:spChg>
        <pc:spChg chg="add mod">
          <ac:chgData name="Juan David Angel Lasso" userId="5ac44e2c-fa8f-45f5-aad9-26919f30487d" providerId="ADAL" clId="{E9481F01-BD93-4840-B50C-E51590CC2BF1}" dt="2021-08-26T04:34:26.397" v="2134" actId="1076"/>
          <ac:spMkLst>
            <pc:docMk/>
            <pc:sldMk cId="3861976755" sldId="3988"/>
            <ac:spMk id="17" creationId="{A73DB6AD-79B9-4042-BE3E-ED566DF62886}"/>
          </ac:spMkLst>
        </pc:spChg>
        <pc:spChg chg="add mod">
          <ac:chgData name="Juan David Angel Lasso" userId="5ac44e2c-fa8f-45f5-aad9-26919f30487d" providerId="ADAL" clId="{E9481F01-BD93-4840-B50C-E51590CC2BF1}" dt="2021-08-26T04:34:44.984" v="2138" actId="1076"/>
          <ac:spMkLst>
            <pc:docMk/>
            <pc:sldMk cId="3861976755" sldId="3988"/>
            <ac:spMk id="18" creationId="{EA6D5BC2-8698-4C7B-82D0-29D95F2223BB}"/>
          </ac:spMkLst>
        </pc:spChg>
        <pc:spChg chg="add mod">
          <ac:chgData name="Juan David Angel Lasso" userId="5ac44e2c-fa8f-45f5-aad9-26919f30487d" providerId="ADAL" clId="{E9481F01-BD93-4840-B50C-E51590CC2BF1}" dt="2021-08-26T04:34:56.835" v="2142" actId="1076"/>
          <ac:spMkLst>
            <pc:docMk/>
            <pc:sldMk cId="3861976755" sldId="3988"/>
            <ac:spMk id="19" creationId="{5995889B-9D48-481A-94F8-DA396DCEB6A0}"/>
          </ac:spMkLst>
        </pc:spChg>
        <pc:spChg chg="add mod">
          <ac:chgData name="Juan David Angel Lasso" userId="5ac44e2c-fa8f-45f5-aad9-26919f30487d" providerId="ADAL" clId="{E9481F01-BD93-4840-B50C-E51590CC2BF1}" dt="2021-08-26T04:35:17.880" v="2148" actId="1076"/>
          <ac:spMkLst>
            <pc:docMk/>
            <pc:sldMk cId="3861976755" sldId="3988"/>
            <ac:spMk id="21" creationId="{428781C5-C256-49D1-A505-C894CC47D1CF}"/>
          </ac:spMkLst>
        </pc:spChg>
      </pc:sldChg>
      <pc:sldChg chg="add">
        <pc:chgData name="Juan David Angel Lasso" userId="5ac44e2c-fa8f-45f5-aad9-26919f30487d" providerId="ADAL" clId="{E9481F01-BD93-4840-B50C-E51590CC2BF1}" dt="2021-08-25T03:19:53.926" v="0"/>
        <pc:sldMkLst>
          <pc:docMk/>
          <pc:sldMk cId="3379348448" sldId="3995"/>
        </pc:sldMkLst>
      </pc:sldChg>
      <pc:sldChg chg="add">
        <pc:chgData name="Juan David Angel Lasso" userId="5ac44e2c-fa8f-45f5-aad9-26919f30487d" providerId="ADAL" clId="{E9481F01-BD93-4840-B50C-E51590CC2BF1}" dt="2021-08-25T03:19:53.926" v="0"/>
        <pc:sldMkLst>
          <pc:docMk/>
          <pc:sldMk cId="1452514459" sldId="3996"/>
        </pc:sldMkLst>
      </pc:sldChg>
      <pc:sldChg chg="add">
        <pc:chgData name="Juan David Angel Lasso" userId="5ac44e2c-fa8f-45f5-aad9-26919f30487d" providerId="ADAL" clId="{E9481F01-BD93-4840-B50C-E51590CC2BF1}" dt="2021-08-25T03:19:53.926" v="0"/>
        <pc:sldMkLst>
          <pc:docMk/>
          <pc:sldMk cId="3751578306" sldId="3998"/>
        </pc:sldMkLst>
      </pc:sldChg>
      <pc:sldChg chg="add">
        <pc:chgData name="Juan David Angel Lasso" userId="5ac44e2c-fa8f-45f5-aad9-26919f30487d" providerId="ADAL" clId="{E9481F01-BD93-4840-B50C-E51590CC2BF1}" dt="2021-08-25T03:19:53.926" v="0"/>
        <pc:sldMkLst>
          <pc:docMk/>
          <pc:sldMk cId="3045136298" sldId="3999"/>
        </pc:sldMkLst>
      </pc:sldChg>
      <pc:sldChg chg="add">
        <pc:chgData name="Juan David Angel Lasso" userId="5ac44e2c-fa8f-45f5-aad9-26919f30487d" providerId="ADAL" clId="{E9481F01-BD93-4840-B50C-E51590CC2BF1}" dt="2021-08-25T03:19:53.926" v="0"/>
        <pc:sldMkLst>
          <pc:docMk/>
          <pc:sldMk cId="217379548" sldId="4006"/>
        </pc:sldMkLst>
      </pc:sldChg>
      <pc:sldChg chg="add">
        <pc:chgData name="Juan David Angel Lasso" userId="5ac44e2c-fa8f-45f5-aad9-26919f30487d" providerId="ADAL" clId="{E9481F01-BD93-4840-B50C-E51590CC2BF1}" dt="2021-08-25T03:19:53.926" v="0"/>
        <pc:sldMkLst>
          <pc:docMk/>
          <pc:sldMk cId="373747139" sldId="4007"/>
        </pc:sldMkLst>
      </pc:sldChg>
      <pc:sldChg chg="add">
        <pc:chgData name="Juan David Angel Lasso" userId="5ac44e2c-fa8f-45f5-aad9-26919f30487d" providerId="ADAL" clId="{E9481F01-BD93-4840-B50C-E51590CC2BF1}" dt="2021-08-25T03:19:53.926" v="0"/>
        <pc:sldMkLst>
          <pc:docMk/>
          <pc:sldMk cId="2035714308" sldId="4008"/>
        </pc:sldMkLst>
      </pc:sldChg>
      <pc:sldChg chg="add">
        <pc:chgData name="Juan David Angel Lasso" userId="5ac44e2c-fa8f-45f5-aad9-26919f30487d" providerId="ADAL" clId="{E9481F01-BD93-4840-B50C-E51590CC2BF1}" dt="2021-08-25T03:19:53.926" v="0"/>
        <pc:sldMkLst>
          <pc:docMk/>
          <pc:sldMk cId="54678898" sldId="4009"/>
        </pc:sldMkLst>
      </pc:sldChg>
      <pc:sldChg chg="add">
        <pc:chgData name="Juan David Angel Lasso" userId="5ac44e2c-fa8f-45f5-aad9-26919f30487d" providerId="ADAL" clId="{E9481F01-BD93-4840-B50C-E51590CC2BF1}" dt="2021-08-25T03:19:53.926" v="0"/>
        <pc:sldMkLst>
          <pc:docMk/>
          <pc:sldMk cId="2940520875" sldId="4010"/>
        </pc:sldMkLst>
      </pc:sldChg>
      <pc:sldChg chg="modSp mod">
        <pc:chgData name="Juan David Angel Lasso" userId="5ac44e2c-fa8f-45f5-aad9-26919f30487d" providerId="ADAL" clId="{E9481F01-BD93-4840-B50C-E51590CC2BF1}" dt="2021-08-25T03:20:53.801" v="55" actId="20577"/>
        <pc:sldMkLst>
          <pc:docMk/>
          <pc:sldMk cId="396127368" sldId="7784"/>
        </pc:sldMkLst>
        <pc:spChg chg="mod">
          <ac:chgData name="Juan David Angel Lasso" userId="5ac44e2c-fa8f-45f5-aad9-26919f30487d" providerId="ADAL" clId="{E9481F01-BD93-4840-B50C-E51590CC2BF1}" dt="2021-08-25T03:20:53.801" v="55" actId="20577"/>
          <ac:spMkLst>
            <pc:docMk/>
            <pc:sldMk cId="396127368" sldId="7784"/>
            <ac:spMk id="11" creationId="{00000000-0000-0000-0000-000000000000}"/>
          </ac:spMkLst>
        </pc:spChg>
      </pc:sldChg>
      <pc:sldChg chg="modSp mod">
        <pc:chgData name="Juan David Angel Lasso" userId="5ac44e2c-fa8f-45f5-aad9-26919f30487d" providerId="ADAL" clId="{E9481F01-BD93-4840-B50C-E51590CC2BF1}" dt="2021-08-25T03:20:04.328" v="3" actId="20577"/>
        <pc:sldMkLst>
          <pc:docMk/>
          <pc:sldMk cId="3359605354" sldId="7785"/>
        </pc:sldMkLst>
        <pc:spChg chg="mod">
          <ac:chgData name="Juan David Angel Lasso" userId="5ac44e2c-fa8f-45f5-aad9-26919f30487d" providerId="ADAL" clId="{E9481F01-BD93-4840-B50C-E51590CC2BF1}" dt="2021-08-25T03:20:04.328" v="3" actId="20577"/>
          <ac:spMkLst>
            <pc:docMk/>
            <pc:sldMk cId="3359605354" sldId="7785"/>
            <ac:spMk id="11" creationId="{00000000-0000-0000-0000-000000000000}"/>
          </ac:spMkLst>
        </pc:spChg>
      </pc:sldChg>
      <pc:sldChg chg="add del">
        <pc:chgData name="Juan David Angel Lasso" userId="5ac44e2c-fa8f-45f5-aad9-26919f30487d" providerId="ADAL" clId="{E9481F01-BD93-4840-B50C-E51590CC2BF1}" dt="2021-08-25T03:20:34.610" v="5" actId="47"/>
        <pc:sldMkLst>
          <pc:docMk/>
          <pc:sldMk cId="2261341396" sldId="7786"/>
        </pc:sldMkLst>
      </pc:sldChg>
      <pc:sldChg chg="add">
        <pc:chgData name="Juan David Angel Lasso" userId="5ac44e2c-fa8f-45f5-aad9-26919f30487d" providerId="ADAL" clId="{E9481F01-BD93-4840-B50C-E51590CC2BF1}" dt="2021-08-25T03:19:53.926" v="0"/>
        <pc:sldMkLst>
          <pc:docMk/>
          <pc:sldMk cId="1717386970" sldId="7787"/>
        </pc:sldMkLst>
      </pc:sldChg>
      <pc:sldChg chg="add">
        <pc:chgData name="Juan David Angel Lasso" userId="5ac44e2c-fa8f-45f5-aad9-26919f30487d" providerId="ADAL" clId="{E9481F01-BD93-4840-B50C-E51590CC2BF1}" dt="2021-08-25T03:19:53.926" v="0"/>
        <pc:sldMkLst>
          <pc:docMk/>
          <pc:sldMk cId="1526114073" sldId="7788"/>
        </pc:sldMkLst>
      </pc:sldChg>
      <pc:sldChg chg="addSp delSp modSp new mod modClrScheme chgLayout">
        <pc:chgData name="Juan David Angel Lasso" userId="5ac44e2c-fa8f-45f5-aad9-26919f30487d" providerId="ADAL" clId="{E9481F01-BD93-4840-B50C-E51590CC2BF1}" dt="2021-08-26T04:59:19.580" v="2573" actId="1076"/>
        <pc:sldMkLst>
          <pc:docMk/>
          <pc:sldMk cId="2687035050" sldId="7789"/>
        </pc:sldMkLst>
        <pc:spChg chg="del mod ord">
          <ac:chgData name="Juan David Angel Lasso" userId="5ac44e2c-fa8f-45f5-aad9-26919f30487d" providerId="ADAL" clId="{E9481F01-BD93-4840-B50C-E51590CC2BF1}" dt="2021-08-25T03:21:53.863" v="62" actId="700"/>
          <ac:spMkLst>
            <pc:docMk/>
            <pc:sldMk cId="2687035050" sldId="7789"/>
            <ac:spMk id="2" creationId="{6DCA2C0A-032C-4B50-B6FB-30396D2905A9}"/>
          </ac:spMkLst>
        </pc:spChg>
        <pc:spChg chg="del">
          <ac:chgData name="Juan David Angel Lasso" userId="5ac44e2c-fa8f-45f5-aad9-26919f30487d" providerId="ADAL" clId="{E9481F01-BD93-4840-B50C-E51590CC2BF1}" dt="2021-08-25T03:21:53.863" v="62" actId="700"/>
          <ac:spMkLst>
            <pc:docMk/>
            <pc:sldMk cId="2687035050" sldId="7789"/>
            <ac:spMk id="3" creationId="{500CFBD2-95F6-4B63-929B-C10384F2AAE6}"/>
          </ac:spMkLst>
        </pc:spChg>
        <pc:spChg chg="add mod ord">
          <ac:chgData name="Juan David Angel Lasso" userId="5ac44e2c-fa8f-45f5-aad9-26919f30487d" providerId="ADAL" clId="{E9481F01-BD93-4840-B50C-E51590CC2BF1}" dt="2021-08-26T04:54:26.831" v="2531" actId="14100"/>
          <ac:spMkLst>
            <pc:docMk/>
            <pc:sldMk cId="2687035050" sldId="7789"/>
            <ac:spMk id="4" creationId="{23FD5F3C-E6D7-4755-827E-E1304DB8CF06}"/>
          </ac:spMkLst>
        </pc:spChg>
        <pc:spChg chg="del">
          <ac:chgData name="Juan David Angel Lasso" userId="5ac44e2c-fa8f-45f5-aad9-26919f30487d" providerId="ADAL" clId="{E9481F01-BD93-4840-B50C-E51590CC2BF1}" dt="2021-08-25T03:21:53.863" v="62" actId="700"/>
          <ac:spMkLst>
            <pc:docMk/>
            <pc:sldMk cId="2687035050" sldId="7789"/>
            <ac:spMk id="4" creationId="{C7FE74E1-2DA9-410C-9B0D-685398AF1515}"/>
          </ac:spMkLst>
        </pc:spChg>
        <pc:spChg chg="add mod ord">
          <ac:chgData name="Juan David Angel Lasso" userId="5ac44e2c-fa8f-45f5-aad9-26919f30487d" providerId="ADAL" clId="{E9481F01-BD93-4840-B50C-E51590CC2BF1}" dt="2021-08-26T04:54:33.626" v="2535" actId="404"/>
          <ac:spMkLst>
            <pc:docMk/>
            <pc:sldMk cId="2687035050" sldId="7789"/>
            <ac:spMk id="5" creationId="{781F806F-2572-403C-B76E-22A654792550}"/>
          </ac:spMkLst>
        </pc:spChg>
        <pc:spChg chg="add mod">
          <ac:chgData name="Juan David Angel Lasso" userId="5ac44e2c-fa8f-45f5-aad9-26919f30487d" providerId="ADAL" clId="{E9481F01-BD93-4840-B50C-E51590CC2BF1}" dt="2021-08-25T03:39:30.650" v="921" actId="1076"/>
          <ac:spMkLst>
            <pc:docMk/>
            <pc:sldMk cId="2687035050" sldId="7789"/>
            <ac:spMk id="6" creationId="{9DE8E06D-D3ED-4644-8338-594210CBFB95}"/>
          </ac:spMkLst>
        </pc:spChg>
        <pc:spChg chg="add mod">
          <ac:chgData name="Juan David Angel Lasso" userId="5ac44e2c-fa8f-45f5-aad9-26919f30487d" providerId="ADAL" clId="{E9481F01-BD93-4840-B50C-E51590CC2BF1}" dt="2021-08-25T03:44:54.489" v="1278" actId="1076"/>
          <ac:spMkLst>
            <pc:docMk/>
            <pc:sldMk cId="2687035050" sldId="7789"/>
            <ac:spMk id="7" creationId="{CCE3E182-8BBA-4C1E-881B-13132355E894}"/>
          </ac:spMkLst>
        </pc:spChg>
        <pc:spChg chg="add mod">
          <ac:chgData name="Juan David Angel Lasso" userId="5ac44e2c-fa8f-45f5-aad9-26919f30487d" providerId="ADAL" clId="{E9481F01-BD93-4840-B50C-E51590CC2BF1}" dt="2021-08-25T04:15:18.017" v="2124" actId="20577"/>
          <ac:spMkLst>
            <pc:docMk/>
            <pc:sldMk cId="2687035050" sldId="7789"/>
            <ac:spMk id="8" creationId="{8D34C406-59D1-4226-B8C1-6E838F6E3802}"/>
          </ac:spMkLst>
        </pc:spChg>
        <pc:spChg chg="add mod">
          <ac:chgData name="Juan David Angel Lasso" userId="5ac44e2c-fa8f-45f5-aad9-26919f30487d" providerId="ADAL" clId="{E9481F01-BD93-4840-B50C-E51590CC2BF1}" dt="2021-08-26T04:58:34.640" v="2564" actId="404"/>
          <ac:spMkLst>
            <pc:docMk/>
            <pc:sldMk cId="2687035050" sldId="7789"/>
            <ac:spMk id="9" creationId="{551A74BF-A068-43EC-8F8C-0A1ED828D239}"/>
          </ac:spMkLst>
        </pc:spChg>
        <pc:spChg chg="add del mod">
          <ac:chgData name="Juan David Angel Lasso" userId="5ac44e2c-fa8f-45f5-aad9-26919f30487d" providerId="ADAL" clId="{E9481F01-BD93-4840-B50C-E51590CC2BF1}" dt="2021-08-26T04:54:22.967" v="2530" actId="478"/>
          <ac:spMkLst>
            <pc:docMk/>
            <pc:sldMk cId="2687035050" sldId="7789"/>
            <ac:spMk id="10" creationId="{FA83AE6D-E66A-4DF1-A321-032481ECBD73}"/>
          </ac:spMkLst>
        </pc:spChg>
        <pc:spChg chg="add mod">
          <ac:chgData name="Juan David Angel Lasso" userId="5ac44e2c-fa8f-45f5-aad9-26919f30487d" providerId="ADAL" clId="{E9481F01-BD93-4840-B50C-E51590CC2BF1}" dt="2021-08-26T04:59:10.508" v="2571" actId="1076"/>
          <ac:spMkLst>
            <pc:docMk/>
            <pc:sldMk cId="2687035050" sldId="7789"/>
            <ac:spMk id="11" creationId="{1AE63315-3FAD-4389-AB1D-5EE4142CB6B8}"/>
          </ac:spMkLst>
        </pc:spChg>
        <pc:picChg chg="add del mod">
          <ac:chgData name="Juan David Angel Lasso" userId="5ac44e2c-fa8f-45f5-aad9-26919f30487d" providerId="ADAL" clId="{E9481F01-BD93-4840-B50C-E51590CC2BF1}" dt="2021-08-26T04:55:16.993" v="2542" actId="478"/>
          <ac:picMkLst>
            <pc:docMk/>
            <pc:sldMk cId="2687035050" sldId="7789"/>
            <ac:picMk id="3" creationId="{6F7088A2-2FEF-47F9-9F03-1734A6727E55}"/>
          </ac:picMkLst>
        </pc:picChg>
        <pc:picChg chg="add mod">
          <ac:chgData name="Juan David Angel Lasso" userId="5ac44e2c-fa8f-45f5-aad9-26919f30487d" providerId="ADAL" clId="{E9481F01-BD93-4840-B50C-E51590CC2BF1}" dt="2021-08-26T04:59:19.580" v="2573" actId="1076"/>
          <ac:picMkLst>
            <pc:docMk/>
            <pc:sldMk cId="2687035050" sldId="7789"/>
            <ac:picMk id="13" creationId="{E0171B23-2695-4CA7-8A5E-D8E0060646E3}"/>
          </ac:picMkLst>
        </pc:picChg>
        <pc:picChg chg="add mod">
          <ac:chgData name="Juan David Angel Lasso" userId="5ac44e2c-fa8f-45f5-aad9-26919f30487d" providerId="ADAL" clId="{E9481F01-BD93-4840-B50C-E51590CC2BF1}" dt="2021-08-26T04:59:12.890" v="2572" actId="1076"/>
          <ac:picMkLst>
            <pc:docMk/>
            <pc:sldMk cId="2687035050" sldId="7789"/>
            <ac:picMk id="15" creationId="{BBD8B290-FFE5-49B9-8E39-23A7BA573F52}"/>
          </ac:picMkLst>
        </pc:picChg>
      </pc:sldChg>
      <pc:sldChg chg="addSp modSp new mod">
        <pc:chgData name="Juan David Angel Lasso" userId="5ac44e2c-fa8f-45f5-aad9-26919f30487d" providerId="ADAL" clId="{E9481F01-BD93-4840-B50C-E51590CC2BF1}" dt="2021-09-17T18:03:01.283" v="2737" actId="1076"/>
        <pc:sldMkLst>
          <pc:docMk/>
          <pc:sldMk cId="4040070757" sldId="7790"/>
        </pc:sldMkLst>
        <pc:spChg chg="mod">
          <ac:chgData name="Juan David Angel Lasso" userId="5ac44e2c-fa8f-45f5-aad9-26919f30487d" providerId="ADAL" clId="{E9481F01-BD93-4840-B50C-E51590CC2BF1}" dt="2021-08-25T04:03:12.965" v="1857" actId="1076"/>
          <ac:spMkLst>
            <pc:docMk/>
            <pc:sldMk cId="4040070757" sldId="7790"/>
            <ac:spMk id="2" creationId="{5AFE7801-FD91-4B52-A324-83144EC0F7AA}"/>
          </ac:spMkLst>
        </pc:spChg>
        <pc:spChg chg="add mod">
          <ac:chgData name="Juan David Angel Lasso" userId="5ac44e2c-fa8f-45f5-aad9-26919f30487d" providerId="ADAL" clId="{E9481F01-BD93-4840-B50C-E51590CC2BF1}" dt="2021-09-17T18:02:44.122" v="2736" actId="1038"/>
          <ac:spMkLst>
            <pc:docMk/>
            <pc:sldMk cId="4040070757" sldId="7790"/>
            <ac:spMk id="3" creationId="{B420A4AD-C0C5-43ED-8B7E-AD67FA67DED3}"/>
          </ac:spMkLst>
        </pc:spChg>
        <pc:spChg chg="add mod">
          <ac:chgData name="Juan David Angel Lasso" userId="5ac44e2c-fa8f-45f5-aad9-26919f30487d" providerId="ADAL" clId="{E9481F01-BD93-4840-B50C-E51590CC2BF1}" dt="2021-09-17T18:02:44.122" v="2736" actId="1038"/>
          <ac:spMkLst>
            <pc:docMk/>
            <pc:sldMk cId="4040070757" sldId="7790"/>
            <ac:spMk id="4" creationId="{0507D00F-1EB0-459E-8DB0-0E73F4C75C59}"/>
          </ac:spMkLst>
        </pc:spChg>
        <pc:spChg chg="add mod">
          <ac:chgData name="Juan David Angel Lasso" userId="5ac44e2c-fa8f-45f5-aad9-26919f30487d" providerId="ADAL" clId="{E9481F01-BD93-4840-B50C-E51590CC2BF1}" dt="2021-09-17T18:03:01.283" v="2737" actId="1076"/>
          <ac:spMkLst>
            <pc:docMk/>
            <pc:sldMk cId="4040070757" sldId="7790"/>
            <ac:spMk id="5" creationId="{35A26F9F-AAC5-47A3-BF29-2D12D1F77E4C}"/>
          </ac:spMkLst>
        </pc:spChg>
        <pc:graphicFrameChg chg="add mod modGraphic">
          <ac:chgData name="Juan David Angel Lasso" userId="5ac44e2c-fa8f-45f5-aad9-26919f30487d" providerId="ADAL" clId="{E9481F01-BD93-4840-B50C-E51590CC2BF1}" dt="2021-09-17T18:02:44.122" v="2736" actId="1038"/>
          <ac:graphicFrameMkLst>
            <pc:docMk/>
            <pc:sldMk cId="4040070757" sldId="7790"/>
            <ac:graphicFrameMk id="6" creationId="{A68ED849-5A31-4336-B25F-5149123E0BE2}"/>
          </ac:graphicFrameMkLst>
        </pc:graphicFrameChg>
        <pc:graphicFrameChg chg="add mod modGraphic">
          <ac:chgData name="Juan David Angel Lasso" userId="5ac44e2c-fa8f-45f5-aad9-26919f30487d" providerId="ADAL" clId="{E9481F01-BD93-4840-B50C-E51590CC2BF1}" dt="2021-09-17T18:02:44.122" v="2736" actId="1038"/>
          <ac:graphicFrameMkLst>
            <pc:docMk/>
            <pc:sldMk cId="4040070757" sldId="7790"/>
            <ac:graphicFrameMk id="7" creationId="{21BA517F-4C1B-459F-BBC5-42E8A7A4F358}"/>
          </ac:graphicFrameMkLst>
        </pc:graphicFrameChg>
      </pc:sldChg>
      <pc:sldChg chg="addSp delSp modSp new mod modClrScheme chgLayout">
        <pc:chgData name="Juan David Angel Lasso" userId="5ac44e2c-fa8f-45f5-aad9-26919f30487d" providerId="ADAL" clId="{E9481F01-BD93-4840-B50C-E51590CC2BF1}" dt="2021-08-26T04:52:05.711" v="2503" actId="20577"/>
        <pc:sldMkLst>
          <pc:docMk/>
          <pc:sldMk cId="1678657034" sldId="7791"/>
        </pc:sldMkLst>
        <pc:spChg chg="del mod ord">
          <ac:chgData name="Juan David Angel Lasso" userId="5ac44e2c-fa8f-45f5-aad9-26919f30487d" providerId="ADAL" clId="{E9481F01-BD93-4840-B50C-E51590CC2BF1}" dt="2021-08-26T04:37:07.182" v="2161" actId="478"/>
          <ac:spMkLst>
            <pc:docMk/>
            <pc:sldMk cId="1678657034" sldId="7791"/>
            <ac:spMk id="2" creationId="{304D7905-1CEE-4CD0-BB6B-CB6C6B15E6F8}"/>
          </ac:spMkLst>
        </pc:spChg>
        <pc:spChg chg="add mod">
          <ac:chgData name="Juan David Angel Lasso" userId="5ac44e2c-fa8f-45f5-aad9-26919f30487d" providerId="ADAL" clId="{E9481F01-BD93-4840-B50C-E51590CC2BF1}" dt="2021-08-26T04:52:05.711" v="2503" actId="20577"/>
          <ac:spMkLst>
            <pc:docMk/>
            <pc:sldMk cId="1678657034" sldId="7791"/>
            <ac:spMk id="6" creationId="{EB872994-EB0D-403B-8645-E8699C3E4043}"/>
          </ac:spMkLst>
        </pc:spChg>
        <pc:spChg chg="add mod ord">
          <ac:chgData name="Juan David Angel Lasso" userId="5ac44e2c-fa8f-45f5-aad9-26919f30487d" providerId="ADAL" clId="{E9481F01-BD93-4840-B50C-E51590CC2BF1}" dt="2021-08-26T04:37:24.120" v="2181" actId="14100"/>
          <ac:spMkLst>
            <pc:docMk/>
            <pc:sldMk cId="1678657034" sldId="7791"/>
            <ac:spMk id="7" creationId="{99572D9C-3640-4049-9A08-3A6E245622EC}"/>
          </ac:spMkLst>
        </pc:spChg>
        <pc:spChg chg="add del mod">
          <ac:chgData name="Juan David Angel Lasso" userId="5ac44e2c-fa8f-45f5-aad9-26919f30487d" providerId="ADAL" clId="{E9481F01-BD93-4840-B50C-E51590CC2BF1}" dt="2021-08-26T04:37:09.773" v="2162" actId="478"/>
          <ac:spMkLst>
            <pc:docMk/>
            <pc:sldMk cId="1678657034" sldId="7791"/>
            <ac:spMk id="10" creationId="{5BF7FC7D-ED89-477D-8670-6E704015666F}"/>
          </ac:spMkLst>
        </pc:spChg>
        <pc:spChg chg="add mod">
          <ac:chgData name="Juan David Angel Lasso" userId="5ac44e2c-fa8f-45f5-aad9-26919f30487d" providerId="ADAL" clId="{E9481F01-BD93-4840-B50C-E51590CC2BF1}" dt="2021-08-26T04:52:02.440" v="2502" actId="20577"/>
          <ac:spMkLst>
            <pc:docMk/>
            <pc:sldMk cId="1678657034" sldId="7791"/>
            <ac:spMk id="16" creationId="{C12A49EC-CDC9-4B8F-B3F2-7F1745940F79}"/>
          </ac:spMkLst>
        </pc:spChg>
        <pc:picChg chg="add mod">
          <ac:chgData name="Juan David Angel Lasso" userId="5ac44e2c-fa8f-45f5-aad9-26919f30487d" providerId="ADAL" clId="{E9481F01-BD93-4840-B50C-E51590CC2BF1}" dt="2021-08-26T04:37:26.813" v="2182" actId="1076"/>
          <ac:picMkLst>
            <pc:docMk/>
            <pc:sldMk cId="1678657034" sldId="7791"/>
            <ac:picMk id="4" creationId="{23CD40F2-0C51-479E-97C0-73079A222051}"/>
          </ac:picMkLst>
        </pc:picChg>
        <pc:picChg chg="add mod">
          <ac:chgData name="Juan David Angel Lasso" userId="5ac44e2c-fa8f-45f5-aad9-26919f30487d" providerId="ADAL" clId="{E9481F01-BD93-4840-B50C-E51590CC2BF1}" dt="2021-08-26T04:37:33.460" v="2183" actId="1076"/>
          <ac:picMkLst>
            <pc:docMk/>
            <pc:sldMk cId="1678657034" sldId="7791"/>
            <ac:picMk id="5" creationId="{139D442E-1D17-482F-969C-A5D83AB373D4}"/>
          </ac:picMkLst>
        </pc:picChg>
        <pc:picChg chg="add mod">
          <ac:chgData name="Juan David Angel Lasso" userId="5ac44e2c-fa8f-45f5-aad9-26919f30487d" providerId="ADAL" clId="{E9481F01-BD93-4840-B50C-E51590CC2BF1}" dt="2021-08-25T03:52:34.824" v="1605" actId="1076"/>
          <ac:picMkLst>
            <pc:docMk/>
            <pc:sldMk cId="1678657034" sldId="7791"/>
            <ac:picMk id="8" creationId="{362D74CA-D755-48CF-944A-65F8B5DAFFA6}"/>
          </ac:picMkLst>
        </pc:picChg>
        <pc:picChg chg="add del mod">
          <ac:chgData name="Juan David Angel Lasso" userId="5ac44e2c-fa8f-45f5-aad9-26919f30487d" providerId="ADAL" clId="{E9481F01-BD93-4840-B50C-E51590CC2BF1}" dt="2021-08-25T03:52:19.464" v="1598" actId="478"/>
          <ac:picMkLst>
            <pc:docMk/>
            <pc:sldMk cId="1678657034" sldId="7791"/>
            <ac:picMk id="10" creationId="{04E124D9-ED76-462E-A576-07D109C97783}"/>
          </ac:picMkLst>
        </pc:picChg>
        <pc:picChg chg="add mod modCrop">
          <ac:chgData name="Juan David Angel Lasso" userId="5ac44e2c-fa8f-45f5-aad9-26919f30487d" providerId="ADAL" clId="{E9481F01-BD93-4840-B50C-E51590CC2BF1}" dt="2021-08-25T03:53:22.275" v="1612" actId="732"/>
          <ac:picMkLst>
            <pc:docMk/>
            <pc:sldMk cId="1678657034" sldId="7791"/>
            <ac:picMk id="12" creationId="{B367B9D2-B09E-4671-8FFD-B37E46333C70}"/>
          </ac:picMkLst>
        </pc:picChg>
        <pc:picChg chg="add mod modCrop">
          <ac:chgData name="Juan David Angel Lasso" userId="5ac44e2c-fa8f-45f5-aad9-26919f30487d" providerId="ADAL" clId="{E9481F01-BD93-4840-B50C-E51590CC2BF1}" dt="2021-08-25T03:53:38.822" v="1615" actId="732"/>
          <ac:picMkLst>
            <pc:docMk/>
            <pc:sldMk cId="1678657034" sldId="7791"/>
            <ac:picMk id="14" creationId="{0FAEC5EF-25F6-4F16-B2F6-AE9BC4F4A3C3}"/>
          </ac:picMkLst>
        </pc:picChg>
      </pc:sldChg>
      <pc:sldChg chg="modSp mod">
        <pc:chgData name="Juan David Angel Lasso" userId="5ac44e2c-fa8f-45f5-aad9-26919f30487d" providerId="ADAL" clId="{E9481F01-BD93-4840-B50C-E51590CC2BF1}" dt="2021-08-26T12:56:40.667" v="2594" actId="20577"/>
        <pc:sldMkLst>
          <pc:docMk/>
          <pc:sldMk cId="1353168645" sldId="7792"/>
        </pc:sldMkLst>
        <pc:spChg chg="mod">
          <ac:chgData name="Juan David Angel Lasso" userId="5ac44e2c-fa8f-45f5-aad9-26919f30487d" providerId="ADAL" clId="{E9481F01-BD93-4840-B50C-E51590CC2BF1}" dt="2021-08-26T12:56:40.667" v="2594" actId="20577"/>
          <ac:spMkLst>
            <pc:docMk/>
            <pc:sldMk cId="1353168645" sldId="7792"/>
            <ac:spMk id="6" creationId="{9DE8E06D-D3ED-4644-8338-594210CBFB95}"/>
          </ac:spMkLst>
        </pc:spChg>
      </pc:sldChg>
      <pc:sldChg chg="addSp delSp modSp new mod ord modClrScheme chgLayout">
        <pc:chgData name="Juan David Angel Lasso" userId="5ac44e2c-fa8f-45f5-aad9-26919f30487d" providerId="ADAL" clId="{E9481F01-BD93-4840-B50C-E51590CC2BF1}" dt="2021-08-26T05:00:31.664" v="2578" actId="1076"/>
        <pc:sldMkLst>
          <pc:docMk/>
          <pc:sldMk cId="2899931597" sldId="7795"/>
        </pc:sldMkLst>
        <pc:spChg chg="del mod ord">
          <ac:chgData name="Juan David Angel Lasso" userId="5ac44e2c-fa8f-45f5-aad9-26919f30487d" providerId="ADAL" clId="{E9481F01-BD93-4840-B50C-E51590CC2BF1}" dt="2021-08-26T04:37:44.043" v="2185" actId="700"/>
          <ac:spMkLst>
            <pc:docMk/>
            <pc:sldMk cId="2899931597" sldId="7795"/>
            <ac:spMk id="2" creationId="{1C6B6D31-83B4-4948-89F0-E701095D25CF}"/>
          </ac:spMkLst>
        </pc:spChg>
        <pc:spChg chg="del">
          <ac:chgData name="Juan David Angel Lasso" userId="5ac44e2c-fa8f-45f5-aad9-26919f30487d" providerId="ADAL" clId="{E9481F01-BD93-4840-B50C-E51590CC2BF1}" dt="2021-08-26T04:37:44.043" v="2185" actId="700"/>
          <ac:spMkLst>
            <pc:docMk/>
            <pc:sldMk cId="2899931597" sldId="7795"/>
            <ac:spMk id="3" creationId="{1B0FA439-9A85-48F1-B0B8-B81963A828F1}"/>
          </ac:spMkLst>
        </pc:spChg>
        <pc:spChg chg="add mod ord">
          <ac:chgData name="Juan David Angel Lasso" userId="5ac44e2c-fa8f-45f5-aad9-26919f30487d" providerId="ADAL" clId="{E9481F01-BD93-4840-B50C-E51590CC2BF1}" dt="2021-08-26T04:37:59.498" v="2229" actId="20577"/>
          <ac:spMkLst>
            <pc:docMk/>
            <pc:sldMk cId="2899931597" sldId="7795"/>
            <ac:spMk id="4" creationId="{6959F425-35CE-41C1-89A8-F1AC0E3A0E0F}"/>
          </ac:spMkLst>
        </pc:spChg>
        <pc:spChg chg="add del mod">
          <ac:chgData name="Juan David Angel Lasso" userId="5ac44e2c-fa8f-45f5-aad9-26919f30487d" providerId="ADAL" clId="{E9481F01-BD93-4840-B50C-E51590CC2BF1}" dt="2021-08-26T04:46:08.053" v="2419" actId="478"/>
          <ac:spMkLst>
            <pc:docMk/>
            <pc:sldMk cId="2899931597" sldId="7795"/>
            <ac:spMk id="6" creationId="{6A8BDEA5-C926-47DD-8D6A-8D1928516373}"/>
          </ac:spMkLst>
        </pc:spChg>
        <pc:spChg chg="add mod">
          <ac:chgData name="Juan David Angel Lasso" userId="5ac44e2c-fa8f-45f5-aad9-26919f30487d" providerId="ADAL" clId="{E9481F01-BD93-4840-B50C-E51590CC2BF1}" dt="2021-08-26T05:00:18.810" v="2575" actId="1076"/>
          <ac:spMkLst>
            <pc:docMk/>
            <pc:sldMk cId="2899931597" sldId="7795"/>
            <ac:spMk id="7" creationId="{F5657EAB-E8B8-4C3A-BEB0-AC175F9D6440}"/>
          </ac:spMkLst>
        </pc:spChg>
        <pc:spChg chg="add mod">
          <ac:chgData name="Juan David Angel Lasso" userId="5ac44e2c-fa8f-45f5-aad9-26919f30487d" providerId="ADAL" clId="{E9481F01-BD93-4840-B50C-E51590CC2BF1}" dt="2021-08-26T04:46:12.475" v="2421" actId="1076"/>
          <ac:spMkLst>
            <pc:docMk/>
            <pc:sldMk cId="2899931597" sldId="7795"/>
            <ac:spMk id="8" creationId="{E50EEDC7-9A67-4F16-8062-1D2590D1F5EB}"/>
          </ac:spMkLst>
        </pc:spChg>
        <pc:graphicFrameChg chg="add del mod modGraphic">
          <ac:chgData name="Juan David Angel Lasso" userId="5ac44e2c-fa8f-45f5-aad9-26919f30487d" providerId="ADAL" clId="{E9481F01-BD93-4840-B50C-E51590CC2BF1}" dt="2021-08-26T04:45:57.341" v="2418" actId="478"/>
          <ac:graphicFrameMkLst>
            <pc:docMk/>
            <pc:sldMk cId="2899931597" sldId="7795"/>
            <ac:graphicFrameMk id="5" creationId="{29720B6F-E4FE-4E17-AF84-6C8E62E1EAAD}"/>
          </ac:graphicFrameMkLst>
        </pc:graphicFrameChg>
        <pc:graphicFrameChg chg="add mod modGraphic">
          <ac:chgData name="Juan David Angel Lasso" userId="5ac44e2c-fa8f-45f5-aad9-26919f30487d" providerId="ADAL" clId="{E9481F01-BD93-4840-B50C-E51590CC2BF1}" dt="2021-08-26T05:00:31.664" v="2578" actId="1076"/>
          <ac:graphicFrameMkLst>
            <pc:docMk/>
            <pc:sldMk cId="2899931597" sldId="7795"/>
            <ac:graphicFrameMk id="9" creationId="{6C0E24F2-2863-4A9D-A848-EC042CC2CF94}"/>
          </ac:graphicFrameMkLst>
        </pc:graphicFrameChg>
      </pc:sldChg>
      <pc:sldChg chg="modSp add mod">
        <pc:chgData name="Juan David Angel Lasso" userId="5ac44e2c-fa8f-45f5-aad9-26919f30487d" providerId="ADAL" clId="{E9481F01-BD93-4840-B50C-E51590CC2BF1}" dt="2021-08-26T04:45:40.641" v="2415" actId="122"/>
        <pc:sldMkLst>
          <pc:docMk/>
          <pc:sldMk cId="1650411432" sldId="7796"/>
        </pc:sldMkLst>
        <pc:graphicFrameChg chg="mod modGraphic">
          <ac:chgData name="Juan David Angel Lasso" userId="5ac44e2c-fa8f-45f5-aad9-26919f30487d" providerId="ADAL" clId="{E9481F01-BD93-4840-B50C-E51590CC2BF1}" dt="2021-08-26T04:45:40.641" v="2415" actId="122"/>
          <ac:graphicFrameMkLst>
            <pc:docMk/>
            <pc:sldMk cId="1650411432" sldId="7796"/>
            <ac:graphicFrameMk id="5" creationId="{29720B6F-E4FE-4E17-AF84-6C8E62E1EAAD}"/>
          </ac:graphicFrameMkLst>
        </pc:graphicFrameChg>
      </pc:sldChg>
      <pc:sldChg chg="addSp delSp new mod modClrScheme chgLayout">
        <pc:chgData name="Juan David Angel Lasso" userId="5ac44e2c-fa8f-45f5-aad9-26919f30487d" providerId="ADAL" clId="{E9481F01-BD93-4840-B50C-E51590CC2BF1}" dt="2021-08-26T17:04:16.621" v="2597" actId="22"/>
        <pc:sldMkLst>
          <pc:docMk/>
          <pc:sldMk cId="1306272465" sldId="7800"/>
        </pc:sldMkLst>
        <pc:spChg chg="del">
          <ac:chgData name="Juan David Angel Lasso" userId="5ac44e2c-fa8f-45f5-aad9-26919f30487d" providerId="ADAL" clId="{E9481F01-BD93-4840-B50C-E51590CC2BF1}" dt="2021-08-26T17:03:58.041" v="2596" actId="700"/>
          <ac:spMkLst>
            <pc:docMk/>
            <pc:sldMk cId="1306272465" sldId="7800"/>
            <ac:spMk id="2" creationId="{F697729A-3799-4D1A-A52B-3792CEA1DEE4}"/>
          </ac:spMkLst>
        </pc:spChg>
        <pc:picChg chg="add">
          <ac:chgData name="Juan David Angel Lasso" userId="5ac44e2c-fa8f-45f5-aad9-26919f30487d" providerId="ADAL" clId="{E9481F01-BD93-4840-B50C-E51590CC2BF1}" dt="2021-08-26T17:04:16.621" v="2597" actId="22"/>
          <ac:picMkLst>
            <pc:docMk/>
            <pc:sldMk cId="1306272465" sldId="7800"/>
            <ac:picMk id="4" creationId="{351C2591-31D3-4F38-97F7-C7EDE19D721F}"/>
          </ac:picMkLst>
        </pc:picChg>
      </pc:sldChg>
      <pc:sldChg chg="addSp modSp new mod modClrScheme chgLayout">
        <pc:chgData name="Juan David Angel Lasso" userId="5ac44e2c-fa8f-45f5-aad9-26919f30487d" providerId="ADAL" clId="{E9481F01-BD93-4840-B50C-E51590CC2BF1}" dt="2021-08-26T17:04:54.506" v="2602" actId="26606"/>
        <pc:sldMkLst>
          <pc:docMk/>
          <pc:sldMk cId="647481657" sldId="7801"/>
        </pc:sldMkLst>
        <pc:picChg chg="add mod">
          <ac:chgData name="Juan David Angel Lasso" userId="5ac44e2c-fa8f-45f5-aad9-26919f30487d" providerId="ADAL" clId="{E9481F01-BD93-4840-B50C-E51590CC2BF1}" dt="2021-08-26T17:04:54.506" v="2602" actId="26606"/>
          <ac:picMkLst>
            <pc:docMk/>
            <pc:sldMk cId="647481657" sldId="7801"/>
            <ac:picMk id="3" creationId="{0C750FF6-F555-46D5-961D-375534148C82}"/>
          </ac:picMkLst>
        </pc:picChg>
      </pc:sldChg>
      <pc:sldChg chg="addSp delSp modSp new mod modClrScheme chgLayout">
        <pc:chgData name="Juan David Angel Lasso" userId="5ac44e2c-fa8f-45f5-aad9-26919f30487d" providerId="ADAL" clId="{E9481F01-BD93-4840-B50C-E51590CC2BF1}" dt="2021-08-26T17:05:35.174" v="2608" actId="700"/>
        <pc:sldMkLst>
          <pc:docMk/>
          <pc:sldMk cId="2261499362" sldId="7802"/>
        </pc:sldMkLst>
        <pc:spChg chg="del">
          <ac:chgData name="Juan David Angel Lasso" userId="5ac44e2c-fa8f-45f5-aad9-26919f30487d" providerId="ADAL" clId="{E9481F01-BD93-4840-B50C-E51590CC2BF1}" dt="2021-08-26T17:05:25.364" v="2604" actId="700"/>
          <ac:spMkLst>
            <pc:docMk/>
            <pc:sldMk cId="2261499362" sldId="7802"/>
            <ac:spMk id="2" creationId="{B50E30C1-AE63-4799-84E7-6BA52B2B42D9}"/>
          </ac:spMkLst>
        </pc:spChg>
        <pc:spChg chg="del">
          <ac:chgData name="Juan David Angel Lasso" userId="5ac44e2c-fa8f-45f5-aad9-26919f30487d" providerId="ADAL" clId="{E9481F01-BD93-4840-B50C-E51590CC2BF1}" dt="2021-08-26T17:05:25.364" v="2604" actId="700"/>
          <ac:spMkLst>
            <pc:docMk/>
            <pc:sldMk cId="2261499362" sldId="7802"/>
            <ac:spMk id="3" creationId="{EBF03326-4BAB-456E-9B9E-2125A84CFDBE}"/>
          </ac:spMkLst>
        </pc:spChg>
        <pc:spChg chg="del">
          <ac:chgData name="Juan David Angel Lasso" userId="5ac44e2c-fa8f-45f5-aad9-26919f30487d" providerId="ADAL" clId="{E9481F01-BD93-4840-B50C-E51590CC2BF1}" dt="2021-08-26T17:05:25.364" v="2604" actId="700"/>
          <ac:spMkLst>
            <pc:docMk/>
            <pc:sldMk cId="2261499362" sldId="7802"/>
            <ac:spMk id="4" creationId="{39FDAD01-D9F1-4FCA-932A-56D4E81E9B00}"/>
          </ac:spMkLst>
        </pc:spChg>
        <pc:picChg chg="add mod">
          <ac:chgData name="Juan David Angel Lasso" userId="5ac44e2c-fa8f-45f5-aad9-26919f30487d" providerId="ADAL" clId="{E9481F01-BD93-4840-B50C-E51590CC2BF1}" dt="2021-08-26T17:05:27.483" v="2607" actId="962"/>
          <ac:picMkLst>
            <pc:docMk/>
            <pc:sldMk cId="2261499362" sldId="7802"/>
            <ac:picMk id="6" creationId="{DD61F83F-6185-456C-B329-34AFF89C40A9}"/>
          </ac:picMkLst>
        </pc:picChg>
      </pc:sldChg>
      <pc:sldChg chg="addSp delSp modSp new mod">
        <pc:chgData name="Juan David Angel Lasso" userId="5ac44e2c-fa8f-45f5-aad9-26919f30487d" providerId="ADAL" clId="{E9481F01-BD93-4840-B50C-E51590CC2BF1}" dt="2021-08-26T17:06:48.715" v="2620" actId="962"/>
        <pc:sldMkLst>
          <pc:docMk/>
          <pc:sldMk cId="4002038132" sldId="7803"/>
        </pc:sldMkLst>
        <pc:picChg chg="add del mod modCrop">
          <ac:chgData name="Juan David Angel Lasso" userId="5ac44e2c-fa8f-45f5-aad9-26919f30487d" providerId="ADAL" clId="{E9481F01-BD93-4840-B50C-E51590CC2BF1}" dt="2021-08-26T17:06:15.389" v="2617" actId="478"/>
          <ac:picMkLst>
            <pc:docMk/>
            <pc:sldMk cId="4002038132" sldId="7803"/>
            <ac:picMk id="3" creationId="{46B7EDF3-0EF6-4620-8FEB-ACA3921E792C}"/>
          </ac:picMkLst>
        </pc:picChg>
        <pc:picChg chg="add mod">
          <ac:chgData name="Juan David Angel Lasso" userId="5ac44e2c-fa8f-45f5-aad9-26919f30487d" providerId="ADAL" clId="{E9481F01-BD93-4840-B50C-E51590CC2BF1}" dt="2021-08-26T17:06:48.715" v="2620" actId="962"/>
          <ac:picMkLst>
            <pc:docMk/>
            <pc:sldMk cId="4002038132" sldId="7803"/>
            <ac:picMk id="5" creationId="{B902361A-DC86-4F6A-A09C-A6458F73B5E4}"/>
          </ac:picMkLst>
        </pc:picChg>
      </pc:sldChg>
      <pc:sldChg chg="addSp modSp new mod">
        <pc:chgData name="Juan David Angel Lasso" userId="5ac44e2c-fa8f-45f5-aad9-26919f30487d" providerId="ADAL" clId="{E9481F01-BD93-4840-B50C-E51590CC2BF1}" dt="2021-09-17T18:05:23.403" v="2738" actId="14100"/>
        <pc:sldMkLst>
          <pc:docMk/>
          <pc:sldMk cId="3625329116" sldId="7804"/>
        </pc:sldMkLst>
        <pc:picChg chg="add mod">
          <ac:chgData name="Juan David Angel Lasso" userId="5ac44e2c-fa8f-45f5-aad9-26919f30487d" providerId="ADAL" clId="{E9481F01-BD93-4840-B50C-E51590CC2BF1}" dt="2021-09-17T18:05:23.403" v="2738" actId="14100"/>
          <ac:picMkLst>
            <pc:docMk/>
            <pc:sldMk cId="3625329116" sldId="7804"/>
            <ac:picMk id="3" creationId="{96D89D46-D9D4-4301-9858-F1BD7902E420}"/>
          </ac:picMkLst>
        </pc:picChg>
      </pc:sldChg>
      <pc:sldChg chg="addSp new mod">
        <pc:chgData name="Juan David Angel Lasso" userId="5ac44e2c-fa8f-45f5-aad9-26919f30487d" providerId="ADAL" clId="{E9481F01-BD93-4840-B50C-E51590CC2BF1}" dt="2021-08-26T17:08:19.166" v="2624" actId="22"/>
        <pc:sldMkLst>
          <pc:docMk/>
          <pc:sldMk cId="2897392195" sldId="7805"/>
        </pc:sldMkLst>
        <pc:picChg chg="add">
          <ac:chgData name="Juan David Angel Lasso" userId="5ac44e2c-fa8f-45f5-aad9-26919f30487d" providerId="ADAL" clId="{E9481F01-BD93-4840-B50C-E51590CC2BF1}" dt="2021-08-26T17:08:19.166" v="2624" actId="22"/>
          <ac:picMkLst>
            <pc:docMk/>
            <pc:sldMk cId="2897392195" sldId="7805"/>
            <ac:picMk id="3" creationId="{DAD3F462-C795-41C1-95C1-59494AC0FD73}"/>
          </ac:picMkLst>
        </pc:picChg>
      </pc:sldChg>
      <pc:sldChg chg="addSp modSp new mod">
        <pc:chgData name="Juan David Angel Lasso" userId="5ac44e2c-fa8f-45f5-aad9-26919f30487d" providerId="ADAL" clId="{E9481F01-BD93-4840-B50C-E51590CC2BF1}" dt="2021-08-26T18:07:27.405" v="2628" actId="962"/>
        <pc:sldMkLst>
          <pc:docMk/>
          <pc:sldMk cId="152130886" sldId="7806"/>
        </pc:sldMkLst>
        <pc:picChg chg="add mod">
          <ac:chgData name="Juan David Angel Lasso" userId="5ac44e2c-fa8f-45f5-aad9-26919f30487d" providerId="ADAL" clId="{E9481F01-BD93-4840-B50C-E51590CC2BF1}" dt="2021-08-26T18:07:27.405" v="2628" actId="962"/>
          <ac:picMkLst>
            <pc:docMk/>
            <pc:sldMk cId="152130886" sldId="7806"/>
            <ac:picMk id="3" creationId="{C8E4A29E-8BBB-4524-8419-8EEB515234D2}"/>
          </ac:picMkLst>
        </pc:picChg>
      </pc:sldChg>
      <pc:sldChg chg="addSp modSp new mod">
        <pc:chgData name="Juan David Angel Lasso" userId="5ac44e2c-fa8f-45f5-aad9-26919f30487d" providerId="ADAL" clId="{E9481F01-BD93-4840-B50C-E51590CC2BF1}" dt="2021-08-26T18:08:01.306" v="2632" actId="962"/>
        <pc:sldMkLst>
          <pc:docMk/>
          <pc:sldMk cId="1039902910" sldId="7807"/>
        </pc:sldMkLst>
        <pc:picChg chg="add mod">
          <ac:chgData name="Juan David Angel Lasso" userId="5ac44e2c-fa8f-45f5-aad9-26919f30487d" providerId="ADAL" clId="{E9481F01-BD93-4840-B50C-E51590CC2BF1}" dt="2021-08-26T18:08:01.306" v="2632" actId="962"/>
          <ac:picMkLst>
            <pc:docMk/>
            <pc:sldMk cId="1039902910" sldId="7807"/>
            <ac:picMk id="3" creationId="{EA44830E-A120-4EB4-884A-4499F36D12F9}"/>
          </ac:picMkLst>
        </pc:picChg>
      </pc:sldChg>
      <pc:sldChg chg="addSp modSp new mod">
        <pc:chgData name="Juan David Angel Lasso" userId="5ac44e2c-fa8f-45f5-aad9-26919f30487d" providerId="ADAL" clId="{E9481F01-BD93-4840-B50C-E51590CC2BF1}" dt="2021-08-26T18:08:51.371" v="2636" actId="962"/>
        <pc:sldMkLst>
          <pc:docMk/>
          <pc:sldMk cId="1228675519" sldId="7808"/>
        </pc:sldMkLst>
        <pc:picChg chg="add mod">
          <ac:chgData name="Juan David Angel Lasso" userId="5ac44e2c-fa8f-45f5-aad9-26919f30487d" providerId="ADAL" clId="{E9481F01-BD93-4840-B50C-E51590CC2BF1}" dt="2021-08-26T18:08:51.371" v="2636" actId="962"/>
          <ac:picMkLst>
            <pc:docMk/>
            <pc:sldMk cId="1228675519" sldId="7808"/>
            <ac:picMk id="3" creationId="{16BE8F7D-BDDF-4D73-8F36-E7EB60F3C314}"/>
          </ac:picMkLst>
        </pc:picChg>
      </pc:sldChg>
      <pc:sldChg chg="addSp modSp new mod">
        <pc:chgData name="Juan David Angel Lasso" userId="5ac44e2c-fa8f-45f5-aad9-26919f30487d" providerId="ADAL" clId="{E9481F01-BD93-4840-B50C-E51590CC2BF1}" dt="2021-08-26T18:11:00.869" v="2645" actId="14100"/>
        <pc:sldMkLst>
          <pc:docMk/>
          <pc:sldMk cId="3477483904" sldId="7809"/>
        </pc:sldMkLst>
        <pc:picChg chg="add mod">
          <ac:chgData name="Juan David Angel Lasso" userId="5ac44e2c-fa8f-45f5-aad9-26919f30487d" providerId="ADAL" clId="{E9481F01-BD93-4840-B50C-E51590CC2BF1}" dt="2021-08-26T18:11:00.869" v="2645" actId="14100"/>
          <ac:picMkLst>
            <pc:docMk/>
            <pc:sldMk cId="3477483904" sldId="7809"/>
            <ac:picMk id="3" creationId="{234505E9-8E1B-430E-AB75-036CADA771EF}"/>
          </ac:picMkLst>
        </pc:picChg>
      </pc:sldChg>
      <pc:sldChg chg="addSp modSp new mod">
        <pc:chgData name="Juan David Angel Lasso" userId="5ac44e2c-fa8f-45f5-aad9-26919f30487d" providerId="ADAL" clId="{E9481F01-BD93-4840-B50C-E51590CC2BF1}" dt="2021-08-26T18:10:50.812" v="2644" actId="962"/>
        <pc:sldMkLst>
          <pc:docMk/>
          <pc:sldMk cId="1722011949" sldId="7810"/>
        </pc:sldMkLst>
        <pc:picChg chg="add mod">
          <ac:chgData name="Juan David Angel Lasso" userId="5ac44e2c-fa8f-45f5-aad9-26919f30487d" providerId="ADAL" clId="{E9481F01-BD93-4840-B50C-E51590CC2BF1}" dt="2021-08-26T18:10:50.812" v="2644" actId="962"/>
          <ac:picMkLst>
            <pc:docMk/>
            <pc:sldMk cId="1722011949" sldId="7810"/>
            <ac:picMk id="3" creationId="{FA4F67AC-D46A-4CD6-92BB-5EE09E965915}"/>
          </ac:picMkLst>
        </pc:picChg>
      </pc:sldChg>
      <pc:sldChg chg="addSp modSp new mod">
        <pc:chgData name="Juan David Angel Lasso" userId="5ac44e2c-fa8f-45f5-aad9-26919f30487d" providerId="ADAL" clId="{E9481F01-BD93-4840-B50C-E51590CC2BF1}" dt="2021-08-26T18:11:45.502" v="2649" actId="962"/>
        <pc:sldMkLst>
          <pc:docMk/>
          <pc:sldMk cId="1517299952" sldId="7811"/>
        </pc:sldMkLst>
        <pc:picChg chg="add mod">
          <ac:chgData name="Juan David Angel Lasso" userId="5ac44e2c-fa8f-45f5-aad9-26919f30487d" providerId="ADAL" clId="{E9481F01-BD93-4840-B50C-E51590CC2BF1}" dt="2021-08-26T18:11:45.502" v="2649" actId="962"/>
          <ac:picMkLst>
            <pc:docMk/>
            <pc:sldMk cId="1517299952" sldId="7811"/>
            <ac:picMk id="3" creationId="{8BC9993C-1865-45A1-AC0C-EE72C6D0E776}"/>
          </ac:picMkLst>
        </pc:picChg>
      </pc:sldChg>
      <pc:sldChg chg="addSp modSp new mod">
        <pc:chgData name="Juan David Angel Lasso" userId="5ac44e2c-fa8f-45f5-aad9-26919f30487d" providerId="ADAL" clId="{E9481F01-BD93-4840-B50C-E51590CC2BF1}" dt="2021-08-26T21:35:11.350" v="2653" actId="962"/>
        <pc:sldMkLst>
          <pc:docMk/>
          <pc:sldMk cId="1051084147" sldId="7812"/>
        </pc:sldMkLst>
        <pc:picChg chg="add mod">
          <ac:chgData name="Juan David Angel Lasso" userId="5ac44e2c-fa8f-45f5-aad9-26919f30487d" providerId="ADAL" clId="{E9481F01-BD93-4840-B50C-E51590CC2BF1}" dt="2021-08-26T21:35:11.350" v="2653" actId="962"/>
          <ac:picMkLst>
            <pc:docMk/>
            <pc:sldMk cId="1051084147" sldId="7812"/>
            <ac:picMk id="3" creationId="{3E594B15-04ED-4E2B-A9E4-933501A98F90}"/>
          </ac:picMkLst>
        </pc:picChg>
      </pc:sldChg>
      <pc:sldChg chg="addSp modSp new mod">
        <pc:chgData name="Juan David Angel Lasso" userId="5ac44e2c-fa8f-45f5-aad9-26919f30487d" providerId="ADAL" clId="{E9481F01-BD93-4840-B50C-E51590CC2BF1}" dt="2021-08-26T21:36:20.646" v="2657" actId="962"/>
        <pc:sldMkLst>
          <pc:docMk/>
          <pc:sldMk cId="4287064701" sldId="7813"/>
        </pc:sldMkLst>
        <pc:picChg chg="add mod">
          <ac:chgData name="Juan David Angel Lasso" userId="5ac44e2c-fa8f-45f5-aad9-26919f30487d" providerId="ADAL" clId="{E9481F01-BD93-4840-B50C-E51590CC2BF1}" dt="2021-08-26T21:36:20.646" v="2657" actId="962"/>
          <ac:picMkLst>
            <pc:docMk/>
            <pc:sldMk cId="4287064701" sldId="7813"/>
            <ac:picMk id="3" creationId="{D210DAFA-C21C-4502-910E-75A94D5366A9}"/>
          </ac:picMkLst>
        </pc:picChg>
      </pc:sldChg>
      <pc:sldChg chg="addSp modSp new mod">
        <pc:chgData name="Juan David Angel Lasso" userId="5ac44e2c-fa8f-45f5-aad9-26919f30487d" providerId="ADAL" clId="{E9481F01-BD93-4840-B50C-E51590CC2BF1}" dt="2021-08-26T21:40:39.172" v="2661" actId="962"/>
        <pc:sldMkLst>
          <pc:docMk/>
          <pc:sldMk cId="2328459327" sldId="7814"/>
        </pc:sldMkLst>
        <pc:picChg chg="add mod">
          <ac:chgData name="Juan David Angel Lasso" userId="5ac44e2c-fa8f-45f5-aad9-26919f30487d" providerId="ADAL" clId="{E9481F01-BD93-4840-B50C-E51590CC2BF1}" dt="2021-08-26T21:40:39.172" v="2661" actId="962"/>
          <ac:picMkLst>
            <pc:docMk/>
            <pc:sldMk cId="2328459327" sldId="7814"/>
            <ac:picMk id="3" creationId="{FCFA2B55-73D2-4810-ACE9-4ED9BB92333D}"/>
          </ac:picMkLst>
        </pc:picChg>
      </pc:sldChg>
      <pc:sldChg chg="addSp modSp new mod">
        <pc:chgData name="Juan David Angel Lasso" userId="5ac44e2c-fa8f-45f5-aad9-26919f30487d" providerId="ADAL" clId="{E9481F01-BD93-4840-B50C-E51590CC2BF1}" dt="2021-08-26T21:41:11.401" v="2665" actId="962"/>
        <pc:sldMkLst>
          <pc:docMk/>
          <pc:sldMk cId="3543761455" sldId="7815"/>
        </pc:sldMkLst>
        <pc:picChg chg="add mod">
          <ac:chgData name="Juan David Angel Lasso" userId="5ac44e2c-fa8f-45f5-aad9-26919f30487d" providerId="ADAL" clId="{E9481F01-BD93-4840-B50C-E51590CC2BF1}" dt="2021-08-26T21:41:11.401" v="2665" actId="962"/>
          <ac:picMkLst>
            <pc:docMk/>
            <pc:sldMk cId="3543761455" sldId="7815"/>
            <ac:picMk id="3" creationId="{5EF67EA4-6959-41F9-94B2-EC952B863619}"/>
          </ac:picMkLst>
        </pc:picChg>
      </pc:sldChg>
      <pc:sldChg chg="addSp modSp new mod">
        <pc:chgData name="Juan David Angel Lasso" userId="5ac44e2c-fa8f-45f5-aad9-26919f30487d" providerId="ADAL" clId="{E9481F01-BD93-4840-B50C-E51590CC2BF1}" dt="2021-08-26T21:41:45.640" v="2669" actId="962"/>
        <pc:sldMkLst>
          <pc:docMk/>
          <pc:sldMk cId="2976074967" sldId="7816"/>
        </pc:sldMkLst>
        <pc:picChg chg="add mod">
          <ac:chgData name="Juan David Angel Lasso" userId="5ac44e2c-fa8f-45f5-aad9-26919f30487d" providerId="ADAL" clId="{E9481F01-BD93-4840-B50C-E51590CC2BF1}" dt="2021-08-26T21:41:45.640" v="2669" actId="962"/>
          <ac:picMkLst>
            <pc:docMk/>
            <pc:sldMk cId="2976074967" sldId="7816"/>
            <ac:picMk id="3" creationId="{9EBDCD69-3914-421C-AF35-6C62C00865A7}"/>
          </ac:picMkLst>
        </pc:picChg>
      </pc:sldChg>
    </pc:docChg>
  </pc:docChgLst>
  <pc:docChgLst>
    <pc:chgData name="Stephanie Pino Castillo" userId="67719de8-e720-4774-8e83-01c536b4bc79" providerId="ADAL" clId="{769A1416-B964-4EB3-84BB-0BFA36504FEB}"/>
    <pc:docChg chg="undo redo custSel addSld delSld modSld sldOrd delMainMaster">
      <pc:chgData name="Stephanie Pino Castillo" userId="67719de8-e720-4774-8e83-01c536b4bc79" providerId="ADAL" clId="{769A1416-B964-4EB3-84BB-0BFA36504FEB}" dt="2021-05-27T00:24:12.154" v="2683" actId="255"/>
      <pc:docMkLst>
        <pc:docMk/>
      </pc:docMkLst>
      <pc:sldChg chg="del">
        <pc:chgData name="Stephanie Pino Castillo" userId="67719de8-e720-4774-8e83-01c536b4bc79" providerId="ADAL" clId="{769A1416-B964-4EB3-84BB-0BFA36504FEB}" dt="2021-05-11T00:17:09.132" v="119" actId="47"/>
        <pc:sldMkLst>
          <pc:docMk/>
          <pc:sldMk cId="3085573156" sldId="256"/>
        </pc:sldMkLst>
      </pc:sldChg>
      <pc:sldChg chg="delSp modSp add mod modClrScheme chgLayout">
        <pc:chgData name="Stephanie Pino Castillo" userId="67719de8-e720-4774-8e83-01c536b4bc79" providerId="ADAL" clId="{769A1416-B964-4EB3-84BB-0BFA36504FEB}" dt="2021-05-27T00:24:12.154" v="2683" actId="255"/>
        <pc:sldMkLst>
          <pc:docMk/>
          <pc:sldMk cId="2521852233" sldId="257"/>
        </pc:sldMkLst>
        <pc:spChg chg="mod ord">
          <ac:chgData name="Stephanie Pino Castillo" userId="67719de8-e720-4774-8e83-01c536b4bc79" providerId="ADAL" clId="{769A1416-B964-4EB3-84BB-0BFA36504FEB}" dt="2021-05-24T13:32:24.182" v="329" actId="700"/>
          <ac:spMkLst>
            <pc:docMk/>
            <pc:sldMk cId="2521852233" sldId="257"/>
            <ac:spMk id="4" creationId="{7F003300-B03A-45F4-933A-4A0B0A4BBE75}"/>
          </ac:spMkLst>
        </pc:spChg>
        <pc:spChg chg="del mod ord">
          <ac:chgData name="Stephanie Pino Castillo" userId="67719de8-e720-4774-8e83-01c536b4bc79" providerId="ADAL" clId="{769A1416-B964-4EB3-84BB-0BFA36504FEB}" dt="2021-05-24T13:32:27.004" v="332" actId="478"/>
          <ac:spMkLst>
            <pc:docMk/>
            <pc:sldMk cId="2521852233" sldId="257"/>
            <ac:spMk id="5" creationId="{CC420D21-7F7B-48C8-99DB-F5FBC383B193}"/>
          </ac:spMkLst>
        </pc:spChg>
        <pc:spChg chg="del mod">
          <ac:chgData name="Stephanie Pino Castillo" userId="67719de8-e720-4774-8e83-01c536b4bc79" providerId="ADAL" clId="{769A1416-B964-4EB3-84BB-0BFA36504FEB}" dt="2021-05-24T13:32:24.182" v="329" actId="700"/>
          <ac:spMkLst>
            <pc:docMk/>
            <pc:sldMk cId="2521852233" sldId="257"/>
            <ac:spMk id="6" creationId="{EBDF217C-14BB-4075-A12D-82663B9F226C}"/>
          </ac:spMkLst>
        </pc:spChg>
        <pc:spChg chg="del mod ord">
          <ac:chgData name="Stephanie Pino Castillo" userId="67719de8-e720-4774-8e83-01c536b4bc79" providerId="ADAL" clId="{769A1416-B964-4EB3-84BB-0BFA36504FEB}" dt="2021-05-24T13:32:29.185" v="333" actId="478"/>
          <ac:spMkLst>
            <pc:docMk/>
            <pc:sldMk cId="2521852233" sldId="257"/>
            <ac:spMk id="7" creationId="{2FAA9E85-EDE3-42F9-B97F-0A073343738E}"/>
          </ac:spMkLst>
        </pc:spChg>
        <pc:spChg chg="mod ord">
          <ac:chgData name="Stephanie Pino Castillo" userId="67719de8-e720-4774-8e83-01c536b4bc79" providerId="ADAL" clId="{769A1416-B964-4EB3-84BB-0BFA36504FEB}" dt="2021-05-27T00:24:12.154" v="2683" actId="255"/>
          <ac:spMkLst>
            <pc:docMk/>
            <pc:sldMk cId="2521852233" sldId="257"/>
            <ac:spMk id="8" creationId="{E612573B-1D50-4014-BF86-FA40CD0CFE46}"/>
          </ac:spMkLst>
        </pc:spChg>
      </pc:sldChg>
      <pc:sldChg chg="del">
        <pc:chgData name="Stephanie Pino Castillo" userId="67719de8-e720-4774-8e83-01c536b4bc79" providerId="ADAL" clId="{769A1416-B964-4EB3-84BB-0BFA36504FEB}" dt="2021-05-11T00:17:23.747" v="150" actId="47"/>
        <pc:sldMkLst>
          <pc:docMk/>
          <pc:sldMk cId="3735104752" sldId="257"/>
        </pc:sldMkLst>
      </pc:sldChg>
      <pc:sldChg chg="modSp add mod ord">
        <pc:chgData name="Stephanie Pino Castillo" userId="67719de8-e720-4774-8e83-01c536b4bc79" providerId="ADAL" clId="{769A1416-B964-4EB3-84BB-0BFA36504FEB}" dt="2021-05-27T00:20:17.189" v="2576" actId="20577"/>
        <pc:sldMkLst>
          <pc:docMk/>
          <pc:sldMk cId="4143711942" sldId="258"/>
        </pc:sldMkLst>
        <pc:spChg chg="mod">
          <ac:chgData name="Stephanie Pino Castillo" userId="67719de8-e720-4774-8e83-01c536b4bc79" providerId="ADAL" clId="{769A1416-B964-4EB3-84BB-0BFA36504FEB}" dt="2021-05-27T00:20:17.189" v="2576" actId="20577"/>
          <ac:spMkLst>
            <pc:docMk/>
            <pc:sldMk cId="4143711942" sldId="258"/>
            <ac:spMk id="4" creationId="{ECD7E39C-1110-4F93-B147-13B371F5F1F4}"/>
          </ac:spMkLst>
        </pc:spChg>
      </pc:sldChg>
      <pc:sldChg chg="modSp mod">
        <pc:chgData name="Stephanie Pino Castillo" userId="67719de8-e720-4774-8e83-01c536b4bc79" providerId="ADAL" clId="{769A1416-B964-4EB3-84BB-0BFA36504FEB}" dt="2021-05-11T00:16:01.718" v="65" actId="20577"/>
        <pc:sldMkLst>
          <pc:docMk/>
          <pc:sldMk cId="2080670171" sldId="259"/>
        </pc:sldMkLst>
        <pc:spChg chg="mod">
          <ac:chgData name="Stephanie Pino Castillo" userId="67719de8-e720-4774-8e83-01c536b4bc79" providerId="ADAL" clId="{769A1416-B964-4EB3-84BB-0BFA36504FEB}" dt="2021-05-11T00:16:01.718" v="65" actId="20577"/>
          <ac:spMkLst>
            <pc:docMk/>
            <pc:sldMk cId="2080670171" sldId="259"/>
            <ac:spMk id="11" creationId="{00000000-0000-0000-0000-000000000000}"/>
          </ac:spMkLst>
        </pc:spChg>
      </pc:sldChg>
      <pc:sldChg chg="modSp add mod">
        <pc:chgData name="Stephanie Pino Castillo" userId="67719de8-e720-4774-8e83-01c536b4bc79" providerId="ADAL" clId="{769A1416-B964-4EB3-84BB-0BFA36504FEB}" dt="2021-05-27T00:23:36.057" v="2675" actId="123"/>
        <pc:sldMkLst>
          <pc:docMk/>
          <pc:sldMk cId="821113120" sldId="260"/>
        </pc:sldMkLst>
        <pc:spChg chg="mod">
          <ac:chgData name="Stephanie Pino Castillo" userId="67719de8-e720-4774-8e83-01c536b4bc79" providerId="ADAL" clId="{769A1416-B964-4EB3-84BB-0BFA36504FEB}" dt="2021-05-24T13:32:56.281" v="341" actId="20577"/>
          <ac:spMkLst>
            <pc:docMk/>
            <pc:sldMk cId="821113120" sldId="260"/>
            <ac:spMk id="2" creationId="{905ADEBA-B8DE-4482-88B6-42E7B0785968}"/>
          </ac:spMkLst>
        </pc:spChg>
        <pc:spChg chg="mod">
          <ac:chgData name="Stephanie Pino Castillo" userId="67719de8-e720-4774-8e83-01c536b4bc79" providerId="ADAL" clId="{769A1416-B964-4EB3-84BB-0BFA36504FEB}" dt="2021-05-27T00:23:36.057" v="2675" actId="123"/>
          <ac:spMkLst>
            <pc:docMk/>
            <pc:sldMk cId="821113120" sldId="260"/>
            <ac:spMk id="4" creationId="{C80AE4CE-6E63-4B54-9A8F-B35EFA5986AD}"/>
          </ac:spMkLst>
        </pc:spChg>
      </pc:sldChg>
      <pc:sldChg chg="del">
        <pc:chgData name="Stephanie Pino Castillo" userId="67719de8-e720-4774-8e83-01c536b4bc79" providerId="ADAL" clId="{769A1416-B964-4EB3-84BB-0BFA36504FEB}" dt="2021-05-11T00:17:16.085" v="136" actId="47"/>
        <pc:sldMkLst>
          <pc:docMk/>
          <pc:sldMk cId="1065051300" sldId="260"/>
        </pc:sldMkLst>
      </pc:sldChg>
      <pc:sldChg chg="del">
        <pc:chgData name="Stephanie Pino Castillo" userId="67719de8-e720-4774-8e83-01c536b4bc79" providerId="ADAL" clId="{769A1416-B964-4EB3-84BB-0BFA36504FEB}" dt="2021-05-11T00:16:41.953" v="90" actId="47"/>
        <pc:sldMkLst>
          <pc:docMk/>
          <pc:sldMk cId="2472580244" sldId="261"/>
        </pc:sldMkLst>
      </pc:sldChg>
      <pc:sldChg chg="del">
        <pc:chgData name="Stephanie Pino Castillo" userId="67719de8-e720-4774-8e83-01c536b4bc79" providerId="ADAL" clId="{769A1416-B964-4EB3-84BB-0BFA36504FEB}" dt="2021-05-11T00:17:17.120" v="138" actId="47"/>
        <pc:sldMkLst>
          <pc:docMk/>
          <pc:sldMk cId="919894802" sldId="262"/>
        </pc:sldMkLst>
      </pc:sldChg>
      <pc:sldChg chg="add">
        <pc:chgData name="Stephanie Pino Castillo" userId="67719de8-e720-4774-8e83-01c536b4bc79" providerId="ADAL" clId="{769A1416-B964-4EB3-84BB-0BFA36504FEB}" dt="2021-05-26T16:03:44.968" v="1962"/>
        <pc:sldMkLst>
          <pc:docMk/>
          <pc:sldMk cId="2779689329" sldId="262"/>
        </pc:sldMkLst>
      </pc:sldChg>
      <pc:sldChg chg="add">
        <pc:chgData name="Stephanie Pino Castillo" userId="67719de8-e720-4774-8e83-01c536b4bc79" providerId="ADAL" clId="{769A1416-B964-4EB3-84BB-0BFA36504FEB}" dt="2021-05-26T16:03:44.968" v="1962"/>
        <pc:sldMkLst>
          <pc:docMk/>
          <pc:sldMk cId="2263465795" sldId="263"/>
        </pc:sldMkLst>
      </pc:sldChg>
      <pc:sldChg chg="del">
        <pc:chgData name="Stephanie Pino Castillo" userId="67719de8-e720-4774-8e83-01c536b4bc79" providerId="ADAL" clId="{769A1416-B964-4EB3-84BB-0BFA36504FEB}" dt="2021-05-11T00:17:17.544" v="139" actId="47"/>
        <pc:sldMkLst>
          <pc:docMk/>
          <pc:sldMk cId="2332593673" sldId="263"/>
        </pc:sldMkLst>
      </pc:sldChg>
      <pc:sldChg chg="add">
        <pc:chgData name="Stephanie Pino Castillo" userId="67719de8-e720-4774-8e83-01c536b4bc79" providerId="ADAL" clId="{769A1416-B964-4EB3-84BB-0BFA36504FEB}" dt="2021-05-26T16:03:44.968" v="1962"/>
        <pc:sldMkLst>
          <pc:docMk/>
          <pc:sldMk cId="12433045" sldId="264"/>
        </pc:sldMkLst>
      </pc:sldChg>
      <pc:sldChg chg="modSp mod">
        <pc:chgData name="Stephanie Pino Castillo" userId="67719de8-e720-4774-8e83-01c536b4bc79" providerId="ADAL" clId="{769A1416-B964-4EB3-84BB-0BFA36504FEB}" dt="2021-05-11T00:12:18.616" v="7" actId="20577"/>
        <pc:sldMkLst>
          <pc:docMk/>
          <pc:sldMk cId="4041881831" sldId="267"/>
        </pc:sldMkLst>
        <pc:spChg chg="mod">
          <ac:chgData name="Stephanie Pino Castillo" userId="67719de8-e720-4774-8e83-01c536b4bc79" providerId="ADAL" clId="{769A1416-B964-4EB3-84BB-0BFA36504FEB}" dt="2021-05-11T00:12:18.616" v="7" actId="20577"/>
          <ac:spMkLst>
            <pc:docMk/>
            <pc:sldMk cId="4041881831" sldId="267"/>
            <ac:spMk id="3" creationId="{3C1FAD3B-DC1C-DD4B-A144-7E1E51774FC5}"/>
          </ac:spMkLst>
        </pc:spChg>
      </pc:sldChg>
      <pc:sldChg chg="del">
        <pc:chgData name="Stephanie Pino Castillo" userId="67719de8-e720-4774-8e83-01c536b4bc79" providerId="ADAL" clId="{769A1416-B964-4EB3-84BB-0BFA36504FEB}" dt="2021-05-11T00:17:15.363" v="135" actId="47"/>
        <pc:sldMkLst>
          <pc:docMk/>
          <pc:sldMk cId="258800178" sldId="269"/>
        </pc:sldMkLst>
      </pc:sldChg>
      <pc:sldChg chg="del">
        <pc:chgData name="Stephanie Pino Castillo" userId="67719de8-e720-4774-8e83-01c536b4bc79" providerId="ADAL" clId="{769A1416-B964-4EB3-84BB-0BFA36504FEB}" dt="2021-05-11T00:17:10.025" v="123" actId="47"/>
        <pc:sldMkLst>
          <pc:docMk/>
          <pc:sldMk cId="3662117655" sldId="270"/>
        </pc:sldMkLst>
      </pc:sldChg>
      <pc:sldChg chg="del">
        <pc:chgData name="Stephanie Pino Castillo" userId="67719de8-e720-4774-8e83-01c536b4bc79" providerId="ADAL" clId="{769A1416-B964-4EB3-84BB-0BFA36504FEB}" dt="2021-05-11T00:17:10.655" v="125" actId="47"/>
        <pc:sldMkLst>
          <pc:docMk/>
          <pc:sldMk cId="2888085703" sldId="271"/>
        </pc:sldMkLst>
      </pc:sldChg>
      <pc:sldChg chg="del">
        <pc:chgData name="Stephanie Pino Castillo" userId="67719de8-e720-4774-8e83-01c536b4bc79" providerId="ADAL" clId="{769A1416-B964-4EB3-84BB-0BFA36504FEB}" dt="2021-05-11T00:17:10.412" v="124" actId="47"/>
        <pc:sldMkLst>
          <pc:docMk/>
          <pc:sldMk cId="3621023113" sldId="272"/>
        </pc:sldMkLst>
      </pc:sldChg>
      <pc:sldChg chg="del">
        <pc:chgData name="Stephanie Pino Castillo" userId="67719de8-e720-4774-8e83-01c536b4bc79" providerId="ADAL" clId="{769A1416-B964-4EB3-84BB-0BFA36504FEB}" dt="2021-05-11T00:17:11.135" v="126" actId="47"/>
        <pc:sldMkLst>
          <pc:docMk/>
          <pc:sldMk cId="1231633668" sldId="273"/>
        </pc:sldMkLst>
      </pc:sldChg>
      <pc:sldChg chg="del">
        <pc:chgData name="Stephanie Pino Castillo" userId="67719de8-e720-4774-8e83-01c536b4bc79" providerId="ADAL" clId="{769A1416-B964-4EB3-84BB-0BFA36504FEB}" dt="2021-05-11T00:17:19.127" v="142" actId="47"/>
        <pc:sldMkLst>
          <pc:docMk/>
          <pc:sldMk cId="2457198679" sldId="275"/>
        </pc:sldMkLst>
      </pc:sldChg>
      <pc:sldChg chg="del">
        <pc:chgData name="Stephanie Pino Castillo" userId="67719de8-e720-4774-8e83-01c536b4bc79" providerId="ADAL" clId="{769A1416-B964-4EB3-84BB-0BFA36504FEB}" dt="2021-05-11T00:17:11.389" v="127" actId="47"/>
        <pc:sldMkLst>
          <pc:docMk/>
          <pc:sldMk cId="1922075525" sldId="276"/>
        </pc:sldMkLst>
      </pc:sldChg>
      <pc:sldChg chg="del">
        <pc:chgData name="Stephanie Pino Castillo" userId="67719de8-e720-4774-8e83-01c536b4bc79" providerId="ADAL" clId="{769A1416-B964-4EB3-84BB-0BFA36504FEB}" dt="2021-05-11T00:17:12.146" v="129" actId="47"/>
        <pc:sldMkLst>
          <pc:docMk/>
          <pc:sldMk cId="3830697357" sldId="277"/>
        </pc:sldMkLst>
      </pc:sldChg>
      <pc:sldChg chg="del">
        <pc:chgData name="Stephanie Pino Castillo" userId="67719de8-e720-4774-8e83-01c536b4bc79" providerId="ADAL" clId="{769A1416-B964-4EB3-84BB-0BFA36504FEB}" dt="2021-05-11T00:17:12.918" v="131" actId="47"/>
        <pc:sldMkLst>
          <pc:docMk/>
          <pc:sldMk cId="531461766" sldId="278"/>
        </pc:sldMkLst>
      </pc:sldChg>
      <pc:sldChg chg="del">
        <pc:chgData name="Stephanie Pino Castillo" userId="67719de8-e720-4774-8e83-01c536b4bc79" providerId="ADAL" clId="{769A1416-B964-4EB3-84BB-0BFA36504FEB}" dt="2021-05-11T00:17:20.276" v="144" actId="47"/>
        <pc:sldMkLst>
          <pc:docMk/>
          <pc:sldMk cId="4130648731" sldId="279"/>
        </pc:sldMkLst>
      </pc:sldChg>
      <pc:sldChg chg="del">
        <pc:chgData name="Stephanie Pino Castillo" userId="67719de8-e720-4774-8e83-01c536b4bc79" providerId="ADAL" clId="{769A1416-B964-4EB3-84BB-0BFA36504FEB}" dt="2021-05-11T00:17:20.875" v="145" actId="47"/>
        <pc:sldMkLst>
          <pc:docMk/>
          <pc:sldMk cId="631263083" sldId="280"/>
        </pc:sldMkLst>
      </pc:sldChg>
      <pc:sldChg chg="del">
        <pc:chgData name="Stephanie Pino Castillo" userId="67719de8-e720-4774-8e83-01c536b4bc79" providerId="ADAL" clId="{769A1416-B964-4EB3-84BB-0BFA36504FEB}" dt="2021-05-11T00:16:40.918" v="88" actId="47"/>
        <pc:sldMkLst>
          <pc:docMk/>
          <pc:sldMk cId="320124553" sldId="281"/>
        </pc:sldMkLst>
      </pc:sldChg>
      <pc:sldChg chg="del">
        <pc:chgData name="Stephanie Pino Castillo" userId="67719de8-e720-4774-8e83-01c536b4bc79" providerId="ADAL" clId="{769A1416-B964-4EB3-84BB-0BFA36504FEB}" dt="2021-05-11T00:17:09.405" v="120" actId="47"/>
        <pc:sldMkLst>
          <pc:docMk/>
          <pc:sldMk cId="733260852" sldId="283"/>
        </pc:sldMkLst>
      </pc:sldChg>
      <pc:sldChg chg="del">
        <pc:chgData name="Stephanie Pino Castillo" userId="67719de8-e720-4774-8e83-01c536b4bc79" providerId="ADAL" clId="{769A1416-B964-4EB3-84BB-0BFA36504FEB}" dt="2021-05-11T00:17:09.798" v="122" actId="47"/>
        <pc:sldMkLst>
          <pc:docMk/>
          <pc:sldMk cId="1743757575" sldId="284"/>
        </pc:sldMkLst>
      </pc:sldChg>
      <pc:sldChg chg="del">
        <pc:chgData name="Stephanie Pino Castillo" userId="67719de8-e720-4774-8e83-01c536b4bc79" providerId="ADAL" clId="{769A1416-B964-4EB3-84BB-0BFA36504FEB}" dt="2021-05-11T00:17:14.310" v="133" actId="47"/>
        <pc:sldMkLst>
          <pc:docMk/>
          <pc:sldMk cId="1511856914" sldId="285"/>
        </pc:sldMkLst>
      </pc:sldChg>
      <pc:sldChg chg="del">
        <pc:chgData name="Stephanie Pino Castillo" userId="67719de8-e720-4774-8e83-01c536b4bc79" providerId="ADAL" clId="{769A1416-B964-4EB3-84BB-0BFA36504FEB}" dt="2021-05-11T00:17:17.984" v="140" actId="47"/>
        <pc:sldMkLst>
          <pc:docMk/>
          <pc:sldMk cId="3482993041" sldId="286"/>
        </pc:sldMkLst>
      </pc:sldChg>
      <pc:sldChg chg="del">
        <pc:chgData name="Stephanie Pino Castillo" userId="67719de8-e720-4774-8e83-01c536b4bc79" providerId="ADAL" clId="{769A1416-B964-4EB3-84BB-0BFA36504FEB}" dt="2021-05-11T00:17:11.890" v="128" actId="47"/>
        <pc:sldMkLst>
          <pc:docMk/>
          <pc:sldMk cId="3284896085" sldId="287"/>
        </pc:sldMkLst>
      </pc:sldChg>
      <pc:sldChg chg="del">
        <pc:chgData name="Stephanie Pino Castillo" userId="67719de8-e720-4774-8e83-01c536b4bc79" providerId="ADAL" clId="{769A1416-B964-4EB3-84BB-0BFA36504FEB}" dt="2021-05-11T00:17:12.395" v="130" actId="47"/>
        <pc:sldMkLst>
          <pc:docMk/>
          <pc:sldMk cId="92174979" sldId="288"/>
        </pc:sldMkLst>
      </pc:sldChg>
      <pc:sldChg chg="del">
        <pc:chgData name="Stephanie Pino Castillo" userId="67719de8-e720-4774-8e83-01c536b4bc79" providerId="ADAL" clId="{769A1416-B964-4EB3-84BB-0BFA36504FEB}" dt="2021-05-11T00:17:13.459" v="132" actId="47"/>
        <pc:sldMkLst>
          <pc:docMk/>
          <pc:sldMk cId="1436072069" sldId="289"/>
        </pc:sldMkLst>
      </pc:sldChg>
      <pc:sldChg chg="del">
        <pc:chgData name="Stephanie Pino Castillo" userId="67719de8-e720-4774-8e83-01c536b4bc79" providerId="ADAL" clId="{769A1416-B964-4EB3-84BB-0BFA36504FEB}" dt="2021-05-11T00:17:19.643" v="143" actId="47"/>
        <pc:sldMkLst>
          <pc:docMk/>
          <pc:sldMk cId="3624445673" sldId="290"/>
        </pc:sldMkLst>
      </pc:sldChg>
      <pc:sldChg chg="del">
        <pc:chgData name="Stephanie Pino Castillo" userId="67719de8-e720-4774-8e83-01c536b4bc79" providerId="ADAL" clId="{769A1416-B964-4EB3-84BB-0BFA36504FEB}" dt="2021-05-11T00:17:09.595" v="121" actId="47"/>
        <pc:sldMkLst>
          <pc:docMk/>
          <pc:sldMk cId="2867211817" sldId="291"/>
        </pc:sldMkLst>
      </pc:sldChg>
      <pc:sldChg chg="del">
        <pc:chgData name="Stephanie Pino Castillo" userId="67719de8-e720-4774-8e83-01c536b4bc79" providerId="ADAL" clId="{769A1416-B964-4EB3-84BB-0BFA36504FEB}" dt="2021-05-11T00:17:21.835" v="147" actId="47"/>
        <pc:sldMkLst>
          <pc:docMk/>
          <pc:sldMk cId="3574926797" sldId="292"/>
        </pc:sldMkLst>
      </pc:sldChg>
      <pc:sldChg chg="del">
        <pc:chgData name="Stephanie Pino Castillo" userId="67719de8-e720-4774-8e83-01c536b4bc79" providerId="ADAL" clId="{769A1416-B964-4EB3-84BB-0BFA36504FEB}" dt="2021-05-11T00:17:21.339" v="146" actId="47"/>
        <pc:sldMkLst>
          <pc:docMk/>
          <pc:sldMk cId="524409644" sldId="293"/>
        </pc:sldMkLst>
      </pc:sldChg>
      <pc:sldChg chg="del">
        <pc:chgData name="Stephanie Pino Castillo" userId="67719de8-e720-4774-8e83-01c536b4bc79" providerId="ADAL" clId="{769A1416-B964-4EB3-84BB-0BFA36504FEB}" dt="2021-05-11T00:17:22.601" v="148" actId="47"/>
        <pc:sldMkLst>
          <pc:docMk/>
          <pc:sldMk cId="3880468339" sldId="295"/>
        </pc:sldMkLst>
      </pc:sldChg>
      <pc:sldChg chg="del">
        <pc:chgData name="Stephanie Pino Castillo" userId="67719de8-e720-4774-8e83-01c536b4bc79" providerId="ADAL" clId="{769A1416-B964-4EB3-84BB-0BFA36504FEB}" dt="2021-05-11T00:17:23.173" v="149" actId="47"/>
        <pc:sldMkLst>
          <pc:docMk/>
          <pc:sldMk cId="476779712" sldId="296"/>
        </pc:sldMkLst>
      </pc:sldChg>
      <pc:sldChg chg="del">
        <pc:chgData name="Stephanie Pino Castillo" userId="67719de8-e720-4774-8e83-01c536b4bc79" providerId="ADAL" clId="{769A1416-B964-4EB3-84BB-0BFA36504FEB}" dt="2021-05-11T00:17:24.003" v="151" actId="47"/>
        <pc:sldMkLst>
          <pc:docMk/>
          <pc:sldMk cId="1936596713" sldId="297"/>
        </pc:sldMkLst>
      </pc:sldChg>
      <pc:sldChg chg="del">
        <pc:chgData name="Stephanie Pino Castillo" userId="67719de8-e720-4774-8e83-01c536b4bc79" providerId="ADAL" clId="{769A1416-B964-4EB3-84BB-0BFA36504FEB}" dt="2021-05-11T00:17:24.562" v="152" actId="47"/>
        <pc:sldMkLst>
          <pc:docMk/>
          <pc:sldMk cId="95308891" sldId="298"/>
        </pc:sldMkLst>
      </pc:sldChg>
      <pc:sldChg chg="del">
        <pc:chgData name="Stephanie Pino Castillo" userId="67719de8-e720-4774-8e83-01c536b4bc79" providerId="ADAL" clId="{769A1416-B964-4EB3-84BB-0BFA36504FEB}" dt="2021-05-11T00:16:38.755" v="84" actId="47"/>
        <pc:sldMkLst>
          <pc:docMk/>
          <pc:sldMk cId="952842190" sldId="320"/>
        </pc:sldMkLst>
      </pc:sldChg>
      <pc:sldChg chg="del">
        <pc:chgData name="Stephanie Pino Castillo" userId="67719de8-e720-4774-8e83-01c536b4bc79" providerId="ADAL" clId="{769A1416-B964-4EB3-84BB-0BFA36504FEB}" dt="2021-05-11T00:16:42.803" v="91" actId="47"/>
        <pc:sldMkLst>
          <pc:docMk/>
          <pc:sldMk cId="2367095828" sldId="325"/>
        </pc:sldMkLst>
      </pc:sldChg>
      <pc:sldChg chg="del">
        <pc:chgData name="Stephanie Pino Castillo" userId="67719de8-e720-4774-8e83-01c536b4bc79" providerId="ADAL" clId="{769A1416-B964-4EB3-84BB-0BFA36504FEB}" dt="2021-05-11T00:16:40.100" v="87" actId="47"/>
        <pc:sldMkLst>
          <pc:docMk/>
          <pc:sldMk cId="3453361973" sldId="328"/>
        </pc:sldMkLst>
      </pc:sldChg>
      <pc:sldChg chg="del">
        <pc:chgData name="Stephanie Pino Castillo" userId="67719de8-e720-4774-8e83-01c536b4bc79" providerId="ADAL" clId="{769A1416-B964-4EB3-84BB-0BFA36504FEB}" dt="2021-05-11T00:16:43.315" v="92" actId="47"/>
        <pc:sldMkLst>
          <pc:docMk/>
          <pc:sldMk cId="0" sldId="361"/>
        </pc:sldMkLst>
      </pc:sldChg>
      <pc:sldChg chg="modSp mod">
        <pc:chgData name="Stephanie Pino Castillo" userId="67719de8-e720-4774-8e83-01c536b4bc79" providerId="ADAL" clId="{769A1416-B964-4EB3-84BB-0BFA36504FEB}" dt="2021-05-24T12:34:05.841" v="276" actId="20577"/>
        <pc:sldMkLst>
          <pc:docMk/>
          <pc:sldMk cId="4164444474" sldId="746"/>
        </pc:sldMkLst>
        <pc:graphicFrameChg chg="mod modGraphic">
          <ac:chgData name="Stephanie Pino Castillo" userId="67719de8-e720-4774-8e83-01c536b4bc79" providerId="ADAL" clId="{769A1416-B964-4EB3-84BB-0BFA36504FEB}" dt="2021-05-24T12:34:05.841" v="276" actId="20577"/>
          <ac:graphicFrameMkLst>
            <pc:docMk/>
            <pc:sldMk cId="4164444474" sldId="746"/>
            <ac:graphicFrameMk id="10" creationId="{356C2DBB-882B-4169-8803-8BFAAE961F6E}"/>
          </ac:graphicFrameMkLst>
        </pc:graphicFrameChg>
      </pc:sldChg>
      <pc:sldChg chg="del">
        <pc:chgData name="Stephanie Pino Castillo" userId="67719de8-e720-4774-8e83-01c536b4bc79" providerId="ADAL" clId="{769A1416-B964-4EB3-84BB-0BFA36504FEB}" dt="2021-05-11T00:16:41.448" v="89" actId="47"/>
        <pc:sldMkLst>
          <pc:docMk/>
          <pc:sldMk cId="664654316" sldId="3680"/>
        </pc:sldMkLst>
      </pc:sldChg>
      <pc:sldChg chg="addSp delSp modSp mod">
        <pc:chgData name="Stephanie Pino Castillo" userId="67719de8-e720-4774-8e83-01c536b4bc79" providerId="ADAL" clId="{769A1416-B964-4EB3-84BB-0BFA36504FEB}" dt="2021-05-26T16:03:21.850" v="1961" actId="1076"/>
        <pc:sldMkLst>
          <pc:docMk/>
          <pc:sldMk cId="3861976755" sldId="3988"/>
        </pc:sldMkLst>
        <pc:spChg chg="mod">
          <ac:chgData name="Stephanie Pino Castillo" userId="67719de8-e720-4774-8e83-01c536b4bc79" providerId="ADAL" clId="{769A1416-B964-4EB3-84BB-0BFA36504FEB}" dt="2021-05-26T16:02:51.850" v="1944" actId="1076"/>
          <ac:spMkLst>
            <pc:docMk/>
            <pc:sldMk cId="3861976755" sldId="3988"/>
            <ac:spMk id="9" creationId="{3D539B3C-D7E4-4B00-90BD-415427FD23C8}"/>
          </ac:spMkLst>
        </pc:spChg>
        <pc:spChg chg="mod">
          <ac:chgData name="Stephanie Pino Castillo" userId="67719de8-e720-4774-8e83-01c536b4bc79" providerId="ADAL" clId="{769A1416-B964-4EB3-84BB-0BFA36504FEB}" dt="2021-05-26T16:02:17.002" v="1936"/>
          <ac:spMkLst>
            <pc:docMk/>
            <pc:sldMk cId="3861976755" sldId="3988"/>
            <ac:spMk id="10" creationId="{C5BA664B-75C5-4E4D-A8A7-8FBCA3CE98B1}"/>
          </ac:spMkLst>
        </pc:spChg>
        <pc:spChg chg="del">
          <ac:chgData name="Stephanie Pino Castillo" userId="67719de8-e720-4774-8e83-01c536b4bc79" providerId="ADAL" clId="{769A1416-B964-4EB3-84BB-0BFA36504FEB}" dt="2021-05-11T00:12:39.910" v="20" actId="478"/>
          <ac:spMkLst>
            <pc:docMk/>
            <pc:sldMk cId="3861976755" sldId="3988"/>
            <ac:spMk id="11" creationId="{82CD2DFB-F114-4EAC-B695-4B5F92744F8C}"/>
          </ac:spMkLst>
        </pc:spChg>
        <pc:spChg chg="mod">
          <ac:chgData name="Stephanie Pino Castillo" userId="67719de8-e720-4774-8e83-01c536b4bc79" providerId="ADAL" clId="{769A1416-B964-4EB3-84BB-0BFA36504FEB}" dt="2021-05-26T16:02:54.623" v="1945" actId="1076"/>
          <ac:spMkLst>
            <pc:docMk/>
            <pc:sldMk cId="3861976755" sldId="3988"/>
            <ac:spMk id="11" creationId="{F71C1938-8690-487F-AB4D-A54C7E730B6B}"/>
          </ac:spMkLst>
        </pc:spChg>
        <pc:spChg chg="del">
          <ac:chgData name="Stephanie Pino Castillo" userId="67719de8-e720-4774-8e83-01c536b4bc79" providerId="ADAL" clId="{769A1416-B964-4EB3-84BB-0BFA36504FEB}" dt="2021-05-11T00:12:41.871" v="21" actId="478"/>
          <ac:spMkLst>
            <pc:docMk/>
            <pc:sldMk cId="3861976755" sldId="3988"/>
            <ac:spMk id="12" creationId="{0351F043-8A8B-410D-B2BA-0DB87CE02971}"/>
          </ac:spMkLst>
        </pc:spChg>
        <pc:spChg chg="mod">
          <ac:chgData name="Stephanie Pino Castillo" userId="67719de8-e720-4774-8e83-01c536b4bc79" providerId="ADAL" clId="{769A1416-B964-4EB3-84BB-0BFA36504FEB}" dt="2021-05-26T16:02:59.031" v="1946" actId="1076"/>
          <ac:spMkLst>
            <pc:docMk/>
            <pc:sldMk cId="3861976755" sldId="3988"/>
            <ac:spMk id="12" creationId="{9C4E073A-56A6-4C21-A552-C49FE151F7FE}"/>
          </ac:spMkLst>
        </pc:spChg>
        <pc:spChg chg="mod">
          <ac:chgData name="Stephanie Pino Castillo" userId="67719de8-e720-4774-8e83-01c536b4bc79" providerId="ADAL" clId="{769A1416-B964-4EB3-84BB-0BFA36504FEB}" dt="2021-05-26T16:03:02.869" v="1947" actId="1076"/>
          <ac:spMkLst>
            <pc:docMk/>
            <pc:sldMk cId="3861976755" sldId="3988"/>
            <ac:spMk id="15" creationId="{2B86059A-FE6B-4DD7-BC6F-0B7B3EAAEFD5}"/>
          </ac:spMkLst>
        </pc:spChg>
        <pc:spChg chg="del">
          <ac:chgData name="Stephanie Pino Castillo" userId="67719de8-e720-4774-8e83-01c536b4bc79" providerId="ADAL" clId="{769A1416-B964-4EB3-84BB-0BFA36504FEB}" dt="2021-05-11T00:12:33.161" v="17" actId="478"/>
          <ac:spMkLst>
            <pc:docMk/>
            <pc:sldMk cId="3861976755" sldId="3988"/>
            <ac:spMk id="15" creationId="{989123FE-9326-41CF-AA8D-29D018977EE4}"/>
          </ac:spMkLst>
        </pc:spChg>
        <pc:spChg chg="mod">
          <ac:chgData name="Stephanie Pino Castillo" userId="67719de8-e720-4774-8e83-01c536b4bc79" providerId="ADAL" clId="{769A1416-B964-4EB3-84BB-0BFA36504FEB}" dt="2021-05-26T16:03:08.088" v="1955" actId="20577"/>
          <ac:spMkLst>
            <pc:docMk/>
            <pc:sldMk cId="3861976755" sldId="3988"/>
            <ac:spMk id="17" creationId="{0F70F6E2-C613-412B-B3EA-A13501581273}"/>
          </ac:spMkLst>
        </pc:spChg>
        <pc:spChg chg="del">
          <ac:chgData name="Stephanie Pino Castillo" userId="67719de8-e720-4774-8e83-01c536b4bc79" providerId="ADAL" clId="{769A1416-B964-4EB3-84BB-0BFA36504FEB}" dt="2021-05-11T00:12:35.071" v="18" actId="478"/>
          <ac:spMkLst>
            <pc:docMk/>
            <pc:sldMk cId="3861976755" sldId="3988"/>
            <ac:spMk id="17" creationId="{8D0B82C0-C159-4C61-A0EC-FD807EDF619A}"/>
          </ac:spMkLst>
        </pc:spChg>
        <pc:spChg chg="mod">
          <ac:chgData name="Stephanie Pino Castillo" userId="67719de8-e720-4774-8e83-01c536b4bc79" providerId="ADAL" clId="{769A1416-B964-4EB3-84BB-0BFA36504FEB}" dt="2021-05-26T16:03:12.940" v="1958" actId="20577"/>
          <ac:spMkLst>
            <pc:docMk/>
            <pc:sldMk cId="3861976755" sldId="3988"/>
            <ac:spMk id="18" creationId="{F7C8A31A-1CDB-4954-A64A-15DC87510B1B}"/>
          </ac:spMkLst>
        </pc:spChg>
        <pc:spChg chg="mod">
          <ac:chgData name="Stephanie Pino Castillo" userId="67719de8-e720-4774-8e83-01c536b4bc79" providerId="ADAL" clId="{769A1416-B964-4EB3-84BB-0BFA36504FEB}" dt="2021-05-26T16:02:29.876" v="1937" actId="1076"/>
          <ac:spMkLst>
            <pc:docMk/>
            <pc:sldMk cId="3861976755" sldId="3988"/>
            <ac:spMk id="19" creationId="{68C6833F-94CA-432C-90F2-E35490D73AB6}"/>
          </ac:spMkLst>
        </pc:spChg>
        <pc:spChg chg="mod">
          <ac:chgData name="Stephanie Pino Castillo" userId="67719de8-e720-4774-8e83-01c536b4bc79" providerId="ADAL" clId="{769A1416-B964-4EB3-84BB-0BFA36504FEB}" dt="2021-05-26T16:03:16.680" v="1959" actId="1076"/>
          <ac:spMkLst>
            <pc:docMk/>
            <pc:sldMk cId="3861976755" sldId="3988"/>
            <ac:spMk id="21" creationId="{A0ED9CC4-E967-4CB2-829C-75AA21227F0E}"/>
          </ac:spMkLst>
        </pc:spChg>
        <pc:spChg chg="mod">
          <ac:chgData name="Stephanie Pino Castillo" userId="67719de8-e720-4774-8e83-01c536b4bc79" providerId="ADAL" clId="{769A1416-B964-4EB3-84BB-0BFA36504FEB}" dt="2021-05-26T16:02:29.876" v="1937" actId="1076"/>
          <ac:spMkLst>
            <pc:docMk/>
            <pc:sldMk cId="3861976755" sldId="3988"/>
            <ac:spMk id="22" creationId="{AC9716C8-ACF2-45D5-B9E0-02DA2EF9FC97}"/>
          </ac:spMkLst>
        </pc:spChg>
        <pc:spChg chg="del">
          <ac:chgData name="Stephanie Pino Castillo" userId="67719de8-e720-4774-8e83-01c536b4bc79" providerId="ADAL" clId="{769A1416-B964-4EB3-84BB-0BFA36504FEB}" dt="2021-05-11T00:12:37.449" v="19" actId="478"/>
          <ac:spMkLst>
            <pc:docMk/>
            <pc:sldMk cId="3861976755" sldId="3988"/>
            <ac:spMk id="22" creationId="{FEBF5298-6AF4-4529-86D7-D78D79782628}"/>
          </ac:spMkLst>
        </pc:spChg>
        <pc:spChg chg="add mod">
          <ac:chgData name="Stephanie Pino Castillo" userId="67719de8-e720-4774-8e83-01c536b4bc79" providerId="ADAL" clId="{769A1416-B964-4EB3-84BB-0BFA36504FEB}" dt="2021-05-26T16:03:21.850" v="1961" actId="1076"/>
          <ac:spMkLst>
            <pc:docMk/>
            <pc:sldMk cId="3861976755" sldId="3988"/>
            <ac:spMk id="23" creationId="{CD90B9F9-2932-40CD-802C-FF755E659658}"/>
          </ac:spMkLst>
        </pc:spChg>
      </pc:sldChg>
      <pc:sldChg chg="modSp mod">
        <pc:chgData name="Stephanie Pino Castillo" userId="67719de8-e720-4774-8e83-01c536b4bc79" providerId="ADAL" clId="{769A1416-B964-4EB3-84BB-0BFA36504FEB}" dt="2021-05-11T00:17:03.151" v="116" actId="20577"/>
        <pc:sldMkLst>
          <pc:docMk/>
          <pc:sldMk cId="1925047942" sldId="3991"/>
        </pc:sldMkLst>
        <pc:spChg chg="mod">
          <ac:chgData name="Stephanie Pino Castillo" userId="67719de8-e720-4774-8e83-01c536b4bc79" providerId="ADAL" clId="{769A1416-B964-4EB3-84BB-0BFA36504FEB}" dt="2021-05-11T00:17:03.151" v="116" actId="20577"/>
          <ac:spMkLst>
            <pc:docMk/>
            <pc:sldMk cId="1925047942" sldId="3991"/>
            <ac:spMk id="5" creationId="{4AC3E0C3-4B51-AB4E-A036-2EC351F0A151}"/>
          </ac:spMkLst>
        </pc:spChg>
      </pc:sldChg>
      <pc:sldChg chg="del">
        <pc:chgData name="Stephanie Pino Castillo" userId="67719de8-e720-4774-8e83-01c536b4bc79" providerId="ADAL" clId="{769A1416-B964-4EB3-84BB-0BFA36504FEB}" dt="2021-05-11T00:16:38.312" v="83" actId="47"/>
        <pc:sldMkLst>
          <pc:docMk/>
          <pc:sldMk cId="4176952782" sldId="4543"/>
        </pc:sldMkLst>
      </pc:sldChg>
      <pc:sldChg chg="del">
        <pc:chgData name="Stephanie Pino Castillo" userId="67719de8-e720-4774-8e83-01c536b4bc79" providerId="ADAL" clId="{769A1416-B964-4EB3-84BB-0BFA36504FEB}" dt="2021-05-11T00:16:37.824" v="82" actId="47"/>
        <pc:sldMkLst>
          <pc:docMk/>
          <pc:sldMk cId="2647013300" sldId="4545"/>
        </pc:sldMkLst>
      </pc:sldChg>
      <pc:sldChg chg="del">
        <pc:chgData name="Stephanie Pino Castillo" userId="67719de8-e720-4774-8e83-01c536b4bc79" providerId="ADAL" clId="{769A1416-B964-4EB3-84BB-0BFA36504FEB}" dt="2021-05-11T00:16:46.598" v="96" actId="47"/>
        <pc:sldMkLst>
          <pc:docMk/>
          <pc:sldMk cId="225104747" sldId="4547"/>
        </pc:sldMkLst>
      </pc:sldChg>
      <pc:sldChg chg="del">
        <pc:chgData name="Stephanie Pino Castillo" userId="67719de8-e720-4774-8e83-01c536b4bc79" providerId="ADAL" clId="{769A1416-B964-4EB3-84BB-0BFA36504FEB}" dt="2021-05-11T00:16:46.881" v="97" actId="47"/>
        <pc:sldMkLst>
          <pc:docMk/>
          <pc:sldMk cId="2065041915" sldId="4548"/>
        </pc:sldMkLst>
      </pc:sldChg>
      <pc:sldChg chg="del">
        <pc:chgData name="Stephanie Pino Castillo" userId="67719de8-e720-4774-8e83-01c536b4bc79" providerId="ADAL" clId="{769A1416-B964-4EB3-84BB-0BFA36504FEB}" dt="2021-05-11T00:16:44.032" v="93" actId="47"/>
        <pc:sldMkLst>
          <pc:docMk/>
          <pc:sldMk cId="1210542589" sldId="4549"/>
        </pc:sldMkLst>
      </pc:sldChg>
      <pc:sldChg chg="del">
        <pc:chgData name="Stephanie Pino Castillo" userId="67719de8-e720-4774-8e83-01c536b4bc79" providerId="ADAL" clId="{769A1416-B964-4EB3-84BB-0BFA36504FEB}" dt="2021-05-11T00:16:47.167" v="98" actId="47"/>
        <pc:sldMkLst>
          <pc:docMk/>
          <pc:sldMk cId="3043095846" sldId="4550"/>
        </pc:sldMkLst>
      </pc:sldChg>
      <pc:sldChg chg="del">
        <pc:chgData name="Stephanie Pino Castillo" userId="67719de8-e720-4774-8e83-01c536b4bc79" providerId="ADAL" clId="{769A1416-B964-4EB3-84BB-0BFA36504FEB}" dt="2021-05-11T00:16:48.066" v="101" actId="47"/>
        <pc:sldMkLst>
          <pc:docMk/>
          <pc:sldMk cId="1634063485" sldId="4551"/>
        </pc:sldMkLst>
      </pc:sldChg>
      <pc:sldChg chg="del">
        <pc:chgData name="Stephanie Pino Castillo" userId="67719de8-e720-4774-8e83-01c536b4bc79" providerId="ADAL" clId="{769A1416-B964-4EB3-84BB-0BFA36504FEB}" dt="2021-05-11T00:16:48.491" v="102" actId="47"/>
        <pc:sldMkLst>
          <pc:docMk/>
          <pc:sldMk cId="3593745916" sldId="4552"/>
        </pc:sldMkLst>
      </pc:sldChg>
      <pc:sldChg chg="del">
        <pc:chgData name="Stephanie Pino Castillo" userId="67719de8-e720-4774-8e83-01c536b4bc79" providerId="ADAL" clId="{769A1416-B964-4EB3-84BB-0BFA36504FEB}" dt="2021-05-11T00:16:54.768" v="112" actId="47"/>
        <pc:sldMkLst>
          <pc:docMk/>
          <pc:sldMk cId="633047488" sldId="4553"/>
        </pc:sldMkLst>
      </pc:sldChg>
      <pc:sldChg chg="del">
        <pc:chgData name="Stephanie Pino Castillo" userId="67719de8-e720-4774-8e83-01c536b4bc79" providerId="ADAL" clId="{769A1416-B964-4EB3-84BB-0BFA36504FEB}" dt="2021-05-11T00:16:48.978" v="103" actId="47"/>
        <pc:sldMkLst>
          <pc:docMk/>
          <pc:sldMk cId="69205054" sldId="4554"/>
        </pc:sldMkLst>
      </pc:sldChg>
      <pc:sldChg chg="del">
        <pc:chgData name="Stephanie Pino Castillo" userId="67719de8-e720-4774-8e83-01c536b4bc79" providerId="ADAL" clId="{769A1416-B964-4EB3-84BB-0BFA36504FEB}" dt="2021-05-11T00:16:47.795" v="100" actId="47"/>
        <pc:sldMkLst>
          <pc:docMk/>
          <pc:sldMk cId="395769046" sldId="4555"/>
        </pc:sldMkLst>
      </pc:sldChg>
      <pc:sldChg chg="del">
        <pc:chgData name="Stephanie Pino Castillo" userId="67719de8-e720-4774-8e83-01c536b4bc79" providerId="ADAL" clId="{769A1416-B964-4EB3-84BB-0BFA36504FEB}" dt="2021-05-11T00:16:51.328" v="107" actId="47"/>
        <pc:sldMkLst>
          <pc:docMk/>
          <pc:sldMk cId="766870025" sldId="4556"/>
        </pc:sldMkLst>
      </pc:sldChg>
      <pc:sldChg chg="del">
        <pc:chgData name="Stephanie Pino Castillo" userId="67719de8-e720-4774-8e83-01c536b4bc79" providerId="ADAL" clId="{769A1416-B964-4EB3-84BB-0BFA36504FEB}" dt="2021-05-11T00:16:47.502" v="99" actId="47"/>
        <pc:sldMkLst>
          <pc:docMk/>
          <pc:sldMk cId="3802442192" sldId="4557"/>
        </pc:sldMkLst>
      </pc:sldChg>
      <pc:sldChg chg="del">
        <pc:chgData name="Stephanie Pino Castillo" userId="67719de8-e720-4774-8e83-01c536b4bc79" providerId="ADAL" clId="{769A1416-B964-4EB3-84BB-0BFA36504FEB}" dt="2021-05-11T00:16:50.498" v="106" actId="47"/>
        <pc:sldMkLst>
          <pc:docMk/>
          <pc:sldMk cId="784533206" sldId="4558"/>
        </pc:sldMkLst>
      </pc:sldChg>
      <pc:sldChg chg="del">
        <pc:chgData name="Stephanie Pino Castillo" userId="67719de8-e720-4774-8e83-01c536b4bc79" providerId="ADAL" clId="{769A1416-B964-4EB3-84BB-0BFA36504FEB}" dt="2021-05-11T00:16:53.737" v="111" actId="47"/>
        <pc:sldMkLst>
          <pc:docMk/>
          <pc:sldMk cId="2253804984" sldId="4559"/>
        </pc:sldMkLst>
      </pc:sldChg>
      <pc:sldChg chg="del">
        <pc:chgData name="Stephanie Pino Castillo" userId="67719de8-e720-4774-8e83-01c536b4bc79" providerId="ADAL" clId="{769A1416-B964-4EB3-84BB-0BFA36504FEB}" dt="2021-05-11T00:16:49.513" v="104" actId="47"/>
        <pc:sldMkLst>
          <pc:docMk/>
          <pc:sldMk cId="2872985361" sldId="4560"/>
        </pc:sldMkLst>
      </pc:sldChg>
      <pc:sldChg chg="del">
        <pc:chgData name="Stephanie Pino Castillo" userId="67719de8-e720-4774-8e83-01c536b4bc79" providerId="ADAL" clId="{769A1416-B964-4EB3-84BB-0BFA36504FEB}" dt="2021-05-11T00:16:50.022" v="105" actId="47"/>
        <pc:sldMkLst>
          <pc:docMk/>
          <pc:sldMk cId="4040294278" sldId="4561"/>
        </pc:sldMkLst>
      </pc:sldChg>
      <pc:sldChg chg="del">
        <pc:chgData name="Stephanie Pino Castillo" userId="67719de8-e720-4774-8e83-01c536b4bc79" providerId="ADAL" clId="{769A1416-B964-4EB3-84BB-0BFA36504FEB}" dt="2021-05-11T00:16:52.497" v="109" actId="47"/>
        <pc:sldMkLst>
          <pc:docMk/>
          <pc:sldMk cId="4215628603" sldId="4562"/>
        </pc:sldMkLst>
      </pc:sldChg>
      <pc:sldChg chg="del">
        <pc:chgData name="Stephanie Pino Castillo" userId="67719de8-e720-4774-8e83-01c536b4bc79" providerId="ADAL" clId="{769A1416-B964-4EB3-84BB-0BFA36504FEB}" dt="2021-05-11T00:16:53.095" v="110" actId="47"/>
        <pc:sldMkLst>
          <pc:docMk/>
          <pc:sldMk cId="1296822664" sldId="4563"/>
        </pc:sldMkLst>
      </pc:sldChg>
      <pc:sldChg chg="del">
        <pc:chgData name="Stephanie Pino Castillo" userId="67719de8-e720-4774-8e83-01c536b4bc79" providerId="ADAL" clId="{769A1416-B964-4EB3-84BB-0BFA36504FEB}" dt="2021-05-11T00:16:51.881" v="108" actId="47"/>
        <pc:sldMkLst>
          <pc:docMk/>
          <pc:sldMk cId="1663510918" sldId="4564"/>
        </pc:sldMkLst>
      </pc:sldChg>
      <pc:sldChg chg="del">
        <pc:chgData name="Stephanie Pino Castillo" userId="67719de8-e720-4774-8e83-01c536b4bc79" providerId="ADAL" clId="{769A1416-B964-4EB3-84BB-0BFA36504FEB}" dt="2021-05-11T00:16:55.740" v="113" actId="47"/>
        <pc:sldMkLst>
          <pc:docMk/>
          <pc:sldMk cId="1147507295" sldId="4565"/>
        </pc:sldMkLst>
      </pc:sldChg>
      <pc:sldChg chg="modSp add del mod">
        <pc:chgData name="Stephanie Pino Castillo" userId="67719de8-e720-4774-8e83-01c536b4bc79" providerId="ADAL" clId="{769A1416-B964-4EB3-84BB-0BFA36504FEB}" dt="2021-05-26T16:04:20.702" v="1967"/>
        <pc:sldMkLst>
          <pc:docMk/>
          <pc:sldMk cId="1151916394" sldId="4566"/>
        </pc:sldMkLst>
        <pc:spChg chg="mod">
          <ac:chgData name="Stephanie Pino Castillo" userId="67719de8-e720-4774-8e83-01c536b4bc79" providerId="ADAL" clId="{769A1416-B964-4EB3-84BB-0BFA36504FEB}" dt="2021-05-11T00:17:54.139" v="168" actId="20577"/>
          <ac:spMkLst>
            <pc:docMk/>
            <pc:sldMk cId="1151916394" sldId="4566"/>
            <ac:spMk id="5" creationId="{4AC3E0C3-4B51-AB4E-A036-2EC351F0A151}"/>
          </ac:spMkLst>
        </pc:spChg>
        <pc:spChg chg="mod">
          <ac:chgData name="Stephanie Pino Castillo" userId="67719de8-e720-4774-8e83-01c536b4bc79" providerId="ADAL" clId="{769A1416-B964-4EB3-84BB-0BFA36504FEB}" dt="2021-05-26T16:04:20.702" v="1967"/>
          <ac:spMkLst>
            <pc:docMk/>
            <pc:sldMk cId="1151916394" sldId="4566"/>
            <ac:spMk id="11" creationId="{00000000-0000-0000-0000-000000000000}"/>
          </ac:spMkLst>
        </pc:spChg>
      </pc:sldChg>
      <pc:sldChg chg="del">
        <pc:chgData name="Stephanie Pino Castillo" userId="67719de8-e720-4774-8e83-01c536b4bc79" providerId="ADAL" clId="{769A1416-B964-4EB3-84BB-0BFA36504FEB}" dt="2021-05-11T00:17:29.727" v="155" actId="47"/>
        <pc:sldMkLst>
          <pc:docMk/>
          <pc:sldMk cId="1883408361" sldId="7728"/>
        </pc:sldMkLst>
      </pc:sldChg>
      <pc:sldChg chg="del">
        <pc:chgData name="Stephanie Pino Castillo" userId="67719de8-e720-4774-8e83-01c536b4bc79" providerId="ADAL" clId="{769A1416-B964-4EB3-84BB-0BFA36504FEB}" dt="2021-05-11T00:17:34.105" v="161" actId="47"/>
        <pc:sldMkLst>
          <pc:docMk/>
          <pc:sldMk cId="1885596867" sldId="7730"/>
        </pc:sldMkLst>
      </pc:sldChg>
      <pc:sldChg chg="del">
        <pc:chgData name="Stephanie Pino Castillo" userId="67719de8-e720-4774-8e83-01c536b4bc79" providerId="ADAL" clId="{769A1416-B964-4EB3-84BB-0BFA36504FEB}" dt="2021-05-11T00:17:34.754" v="162" actId="47"/>
        <pc:sldMkLst>
          <pc:docMk/>
          <pc:sldMk cId="540798633" sldId="7731"/>
        </pc:sldMkLst>
      </pc:sldChg>
      <pc:sldChg chg="del">
        <pc:chgData name="Stephanie Pino Castillo" userId="67719de8-e720-4774-8e83-01c536b4bc79" providerId="ADAL" clId="{769A1416-B964-4EB3-84BB-0BFA36504FEB}" dt="2021-05-11T00:17:30.370" v="156" actId="47"/>
        <pc:sldMkLst>
          <pc:docMk/>
          <pc:sldMk cId="351788859" sldId="7736"/>
        </pc:sldMkLst>
      </pc:sldChg>
      <pc:sldChg chg="del">
        <pc:chgData name="Stephanie Pino Castillo" userId="67719de8-e720-4774-8e83-01c536b4bc79" providerId="ADAL" clId="{769A1416-B964-4EB3-84BB-0BFA36504FEB}" dt="2021-05-11T00:17:30.913" v="157" actId="47"/>
        <pc:sldMkLst>
          <pc:docMk/>
          <pc:sldMk cId="4258888283" sldId="7737"/>
        </pc:sldMkLst>
      </pc:sldChg>
      <pc:sldChg chg="del">
        <pc:chgData name="Stephanie Pino Castillo" userId="67719de8-e720-4774-8e83-01c536b4bc79" providerId="ADAL" clId="{769A1416-B964-4EB3-84BB-0BFA36504FEB}" dt="2021-05-11T00:17:31.574" v="158" actId="47"/>
        <pc:sldMkLst>
          <pc:docMk/>
          <pc:sldMk cId="1703113347" sldId="7738"/>
        </pc:sldMkLst>
      </pc:sldChg>
      <pc:sldChg chg="del">
        <pc:chgData name="Stephanie Pino Castillo" userId="67719de8-e720-4774-8e83-01c536b4bc79" providerId="ADAL" clId="{769A1416-B964-4EB3-84BB-0BFA36504FEB}" dt="2021-05-11T00:17:32.475" v="159" actId="47"/>
        <pc:sldMkLst>
          <pc:docMk/>
          <pc:sldMk cId="2780697153" sldId="7739"/>
        </pc:sldMkLst>
      </pc:sldChg>
      <pc:sldChg chg="del">
        <pc:chgData name="Stephanie Pino Castillo" userId="67719de8-e720-4774-8e83-01c536b4bc79" providerId="ADAL" clId="{769A1416-B964-4EB3-84BB-0BFA36504FEB}" dt="2021-05-11T00:17:33.366" v="160" actId="47"/>
        <pc:sldMkLst>
          <pc:docMk/>
          <pc:sldMk cId="2441004406" sldId="7753"/>
        </pc:sldMkLst>
      </pc:sldChg>
      <pc:sldChg chg="addSp delSp modSp mod">
        <pc:chgData name="Stephanie Pino Castillo" userId="67719de8-e720-4774-8e83-01c536b4bc79" providerId="ADAL" clId="{769A1416-B964-4EB3-84BB-0BFA36504FEB}" dt="2021-05-26T16:04:35.826" v="1973" actId="20577"/>
        <pc:sldMkLst>
          <pc:docMk/>
          <pc:sldMk cId="2680387086" sldId="7754"/>
        </pc:sldMkLst>
        <pc:spChg chg="add del mod">
          <ac:chgData name="Stephanie Pino Castillo" userId="67719de8-e720-4774-8e83-01c536b4bc79" providerId="ADAL" clId="{769A1416-B964-4EB3-84BB-0BFA36504FEB}" dt="2021-05-26T16:04:35.826" v="1973" actId="20577"/>
          <ac:spMkLst>
            <pc:docMk/>
            <pc:sldMk cId="2680387086" sldId="7754"/>
            <ac:spMk id="5" creationId="{4AC3E0C3-4B51-AB4E-A036-2EC351F0A151}"/>
          </ac:spMkLst>
        </pc:spChg>
        <pc:spChg chg="mod">
          <ac:chgData name="Stephanie Pino Castillo" userId="67719de8-e720-4774-8e83-01c536b4bc79" providerId="ADAL" clId="{769A1416-B964-4EB3-84BB-0BFA36504FEB}" dt="2021-05-11T00:18:17.681" v="174" actId="20577"/>
          <ac:spMkLst>
            <pc:docMk/>
            <pc:sldMk cId="2680387086" sldId="7754"/>
            <ac:spMk id="11" creationId="{00000000-0000-0000-0000-000000000000}"/>
          </ac:spMkLst>
        </pc:spChg>
      </pc:sldChg>
      <pc:sldChg chg="modSp add mod">
        <pc:chgData name="Stephanie Pino Castillo" userId="67719de8-e720-4774-8e83-01c536b4bc79" providerId="ADAL" clId="{769A1416-B964-4EB3-84BB-0BFA36504FEB}" dt="2021-05-26T16:04:39.955" v="1975" actId="20577"/>
        <pc:sldMkLst>
          <pc:docMk/>
          <pc:sldMk cId="1907813356" sldId="7755"/>
        </pc:sldMkLst>
        <pc:spChg chg="mod">
          <ac:chgData name="Stephanie Pino Castillo" userId="67719de8-e720-4774-8e83-01c536b4bc79" providerId="ADAL" clId="{769A1416-B964-4EB3-84BB-0BFA36504FEB}" dt="2021-05-26T16:04:39.955" v="1975" actId="20577"/>
          <ac:spMkLst>
            <pc:docMk/>
            <pc:sldMk cId="1907813356" sldId="7755"/>
            <ac:spMk id="5" creationId="{4AC3E0C3-4B51-AB4E-A036-2EC351F0A151}"/>
          </ac:spMkLst>
        </pc:spChg>
        <pc:spChg chg="mod">
          <ac:chgData name="Stephanie Pino Castillo" userId="67719de8-e720-4774-8e83-01c536b4bc79" providerId="ADAL" clId="{769A1416-B964-4EB3-84BB-0BFA36504FEB}" dt="2021-05-25T15:05:59.896" v="643"/>
          <ac:spMkLst>
            <pc:docMk/>
            <pc:sldMk cId="1907813356" sldId="7755"/>
            <ac:spMk id="11" creationId="{00000000-0000-0000-0000-000000000000}"/>
          </ac:spMkLst>
        </pc:spChg>
      </pc:sldChg>
      <pc:sldChg chg="del">
        <pc:chgData name="Stephanie Pino Castillo" userId="67719de8-e720-4774-8e83-01c536b4bc79" providerId="ADAL" clId="{769A1416-B964-4EB3-84BB-0BFA36504FEB}" dt="2021-05-11T00:17:06.828" v="117" actId="47"/>
        <pc:sldMkLst>
          <pc:docMk/>
          <pc:sldMk cId="2269070588" sldId="7755"/>
        </pc:sldMkLst>
      </pc:sldChg>
      <pc:sldChg chg="del">
        <pc:chgData name="Stephanie Pino Castillo" userId="67719de8-e720-4774-8e83-01c536b4bc79" providerId="ADAL" clId="{769A1416-B964-4EB3-84BB-0BFA36504FEB}" dt="2021-05-11T00:17:08.108" v="118" actId="47"/>
        <pc:sldMkLst>
          <pc:docMk/>
          <pc:sldMk cId="1508145523" sldId="7756"/>
        </pc:sldMkLst>
      </pc:sldChg>
      <pc:sldChg chg="modSp add mod">
        <pc:chgData name="Stephanie Pino Castillo" userId="67719de8-e720-4774-8e83-01c536b4bc79" providerId="ADAL" clId="{769A1416-B964-4EB3-84BB-0BFA36504FEB}" dt="2021-05-11T00:19:13.583" v="190" actId="20577"/>
        <pc:sldMkLst>
          <pc:docMk/>
          <pc:sldMk cId="3981929227" sldId="7756"/>
        </pc:sldMkLst>
        <pc:spChg chg="mod">
          <ac:chgData name="Stephanie Pino Castillo" userId="67719de8-e720-4774-8e83-01c536b4bc79" providerId="ADAL" clId="{769A1416-B964-4EB3-84BB-0BFA36504FEB}" dt="2021-05-11T00:19:13.583" v="190" actId="20577"/>
          <ac:spMkLst>
            <pc:docMk/>
            <pc:sldMk cId="3981929227" sldId="7756"/>
            <ac:spMk id="5" creationId="{4AC3E0C3-4B51-AB4E-A036-2EC351F0A151}"/>
          </ac:spMkLst>
        </pc:spChg>
        <pc:spChg chg="mod">
          <ac:chgData name="Stephanie Pino Castillo" userId="67719de8-e720-4774-8e83-01c536b4bc79" providerId="ADAL" clId="{769A1416-B964-4EB3-84BB-0BFA36504FEB}" dt="2021-05-11T00:19:10.204" v="188"/>
          <ac:spMkLst>
            <pc:docMk/>
            <pc:sldMk cId="3981929227" sldId="7756"/>
            <ac:spMk id="11" creationId="{00000000-0000-0000-0000-000000000000}"/>
          </ac:spMkLst>
        </pc:spChg>
      </pc:sldChg>
      <pc:sldChg chg="del">
        <pc:chgData name="Stephanie Pino Castillo" userId="67719de8-e720-4774-8e83-01c536b4bc79" providerId="ADAL" clId="{769A1416-B964-4EB3-84BB-0BFA36504FEB}" dt="2021-05-11T00:16:46.129" v="95" actId="47"/>
        <pc:sldMkLst>
          <pc:docMk/>
          <pc:sldMk cId="1757153716" sldId="7757"/>
        </pc:sldMkLst>
      </pc:sldChg>
      <pc:sldChg chg="modSp add del mod">
        <pc:chgData name="Stephanie Pino Castillo" userId="67719de8-e720-4774-8e83-01c536b4bc79" providerId="ADAL" clId="{769A1416-B964-4EB3-84BB-0BFA36504FEB}" dt="2021-05-18T22:41:29.580" v="249" actId="47"/>
        <pc:sldMkLst>
          <pc:docMk/>
          <pc:sldMk cId="3335212648" sldId="7757"/>
        </pc:sldMkLst>
        <pc:spChg chg="mod">
          <ac:chgData name="Stephanie Pino Castillo" userId="67719de8-e720-4774-8e83-01c536b4bc79" providerId="ADAL" clId="{769A1416-B964-4EB3-84BB-0BFA36504FEB}" dt="2021-05-11T00:19:47.125" v="197" actId="20577"/>
          <ac:spMkLst>
            <pc:docMk/>
            <pc:sldMk cId="3335212648" sldId="7757"/>
            <ac:spMk id="5" creationId="{4AC3E0C3-4B51-AB4E-A036-2EC351F0A151}"/>
          </ac:spMkLst>
        </pc:spChg>
        <pc:spChg chg="mod">
          <ac:chgData name="Stephanie Pino Castillo" userId="67719de8-e720-4774-8e83-01c536b4bc79" providerId="ADAL" clId="{769A1416-B964-4EB3-84BB-0BFA36504FEB}" dt="2021-05-11T00:19:42.870" v="195"/>
          <ac:spMkLst>
            <pc:docMk/>
            <pc:sldMk cId="3335212648" sldId="7757"/>
            <ac:spMk id="11" creationId="{00000000-0000-0000-0000-000000000000}"/>
          </ac:spMkLst>
        </pc:spChg>
      </pc:sldChg>
      <pc:sldChg chg="del">
        <pc:chgData name="Stephanie Pino Castillo" userId="67719de8-e720-4774-8e83-01c536b4bc79" providerId="ADAL" clId="{769A1416-B964-4EB3-84BB-0BFA36504FEB}" dt="2021-05-11T00:16:36.595" v="80" actId="47"/>
        <pc:sldMkLst>
          <pc:docMk/>
          <pc:sldMk cId="1888026967" sldId="7758"/>
        </pc:sldMkLst>
      </pc:sldChg>
      <pc:sldChg chg="modSp add mod">
        <pc:chgData name="Stephanie Pino Castillo" userId="67719de8-e720-4774-8e83-01c536b4bc79" providerId="ADAL" clId="{769A1416-B964-4EB3-84BB-0BFA36504FEB}" dt="2021-05-18T22:41:32.628" v="251" actId="20577"/>
        <pc:sldMkLst>
          <pc:docMk/>
          <pc:sldMk cId="3296495755" sldId="7758"/>
        </pc:sldMkLst>
        <pc:spChg chg="mod">
          <ac:chgData name="Stephanie Pino Castillo" userId="67719de8-e720-4774-8e83-01c536b4bc79" providerId="ADAL" clId="{769A1416-B964-4EB3-84BB-0BFA36504FEB}" dt="2021-05-18T22:41:32.628" v="251" actId="20577"/>
          <ac:spMkLst>
            <pc:docMk/>
            <pc:sldMk cId="3296495755" sldId="7758"/>
            <ac:spMk id="5" creationId="{4AC3E0C3-4B51-AB4E-A036-2EC351F0A151}"/>
          </ac:spMkLst>
        </pc:spChg>
        <pc:spChg chg="mod">
          <ac:chgData name="Stephanie Pino Castillo" userId="67719de8-e720-4774-8e83-01c536b4bc79" providerId="ADAL" clId="{769A1416-B964-4EB3-84BB-0BFA36504FEB}" dt="2021-05-11T00:20:03.414" v="244" actId="20577"/>
          <ac:spMkLst>
            <pc:docMk/>
            <pc:sldMk cId="3296495755" sldId="7758"/>
            <ac:spMk id="11" creationId="{00000000-0000-0000-0000-000000000000}"/>
          </ac:spMkLst>
        </pc:spChg>
      </pc:sldChg>
      <pc:sldChg chg="del">
        <pc:chgData name="Stephanie Pino Castillo" userId="67719de8-e720-4774-8e83-01c536b4bc79" providerId="ADAL" clId="{769A1416-B964-4EB3-84BB-0BFA36504FEB}" dt="2021-05-11T00:17:00.443" v="114" actId="47"/>
        <pc:sldMkLst>
          <pc:docMk/>
          <pc:sldMk cId="1111712596" sldId="7759"/>
        </pc:sldMkLst>
      </pc:sldChg>
      <pc:sldChg chg="new del">
        <pc:chgData name="Stephanie Pino Castillo" userId="67719de8-e720-4774-8e83-01c536b4bc79" providerId="ADAL" clId="{769A1416-B964-4EB3-84BB-0BFA36504FEB}" dt="2021-05-24T13:28:38.011" v="279" actId="47"/>
        <pc:sldMkLst>
          <pc:docMk/>
          <pc:sldMk cId="3070788434" sldId="7759"/>
        </pc:sldMkLst>
      </pc:sldChg>
      <pc:sldChg chg="addSp delSp modSp add mod">
        <pc:chgData name="Stephanie Pino Castillo" userId="67719de8-e720-4774-8e83-01c536b4bc79" providerId="ADAL" clId="{769A1416-B964-4EB3-84BB-0BFA36504FEB}" dt="2021-05-27T00:21:36.459" v="2601" actId="20577"/>
        <pc:sldMkLst>
          <pc:docMk/>
          <pc:sldMk cId="781263446" sldId="7760"/>
        </pc:sldMkLst>
        <pc:spChg chg="del">
          <ac:chgData name="Stephanie Pino Castillo" userId="67719de8-e720-4774-8e83-01c536b4bc79" providerId="ADAL" clId="{769A1416-B964-4EB3-84BB-0BFA36504FEB}" dt="2021-05-24T13:34:31.896" v="361" actId="478"/>
          <ac:spMkLst>
            <pc:docMk/>
            <pc:sldMk cId="781263446" sldId="7760"/>
            <ac:spMk id="4" creationId="{1725FE96-2D76-4BED-B6C0-C857361AFC75}"/>
          </ac:spMkLst>
        </pc:spChg>
        <pc:spChg chg="mod">
          <ac:chgData name="Stephanie Pino Castillo" userId="67719de8-e720-4774-8e83-01c536b4bc79" providerId="ADAL" clId="{769A1416-B964-4EB3-84BB-0BFA36504FEB}" dt="2021-05-27T00:21:36.459" v="2601" actId="20577"/>
          <ac:spMkLst>
            <pc:docMk/>
            <pc:sldMk cId="781263446" sldId="7760"/>
            <ac:spMk id="5" creationId="{216BE86C-A466-47A4-83AA-838ABA754305}"/>
          </ac:spMkLst>
        </pc:spChg>
        <pc:spChg chg="del">
          <ac:chgData name="Stephanie Pino Castillo" userId="67719de8-e720-4774-8e83-01c536b4bc79" providerId="ADAL" clId="{769A1416-B964-4EB3-84BB-0BFA36504FEB}" dt="2021-05-24T13:34:45.276" v="365" actId="478"/>
          <ac:spMkLst>
            <pc:docMk/>
            <pc:sldMk cId="781263446" sldId="7760"/>
            <ac:spMk id="6" creationId="{871FE3DF-4E8F-4E7C-8CE6-E57A48F5934A}"/>
          </ac:spMkLst>
        </pc:spChg>
        <pc:spChg chg="del mod">
          <ac:chgData name="Stephanie Pino Castillo" userId="67719de8-e720-4774-8e83-01c536b4bc79" providerId="ADAL" clId="{769A1416-B964-4EB3-84BB-0BFA36504FEB}" dt="2021-05-24T13:34:49.729" v="367" actId="478"/>
          <ac:spMkLst>
            <pc:docMk/>
            <pc:sldMk cId="781263446" sldId="7760"/>
            <ac:spMk id="7" creationId="{4B35EFD7-766A-42FF-AB0F-20E956F49128}"/>
          </ac:spMkLst>
        </pc:spChg>
        <pc:spChg chg="add del mod">
          <ac:chgData name="Stephanie Pino Castillo" userId="67719de8-e720-4774-8e83-01c536b4bc79" providerId="ADAL" clId="{769A1416-B964-4EB3-84BB-0BFA36504FEB}" dt="2021-05-24T13:34:35.412" v="362" actId="478"/>
          <ac:spMkLst>
            <pc:docMk/>
            <pc:sldMk cId="781263446" sldId="7760"/>
            <ac:spMk id="9" creationId="{D4E49E79-D773-4BED-ABE1-80CE000C2924}"/>
          </ac:spMkLst>
        </pc:spChg>
        <pc:spChg chg="add del mod">
          <ac:chgData name="Stephanie Pino Castillo" userId="67719de8-e720-4774-8e83-01c536b4bc79" providerId="ADAL" clId="{769A1416-B964-4EB3-84BB-0BFA36504FEB}" dt="2021-05-24T13:34:47.185" v="366" actId="478"/>
          <ac:spMkLst>
            <pc:docMk/>
            <pc:sldMk cId="781263446" sldId="7760"/>
            <ac:spMk id="11" creationId="{6BEF8F45-F0E2-49C5-A932-69C9EF45F90F}"/>
          </ac:spMkLst>
        </pc:spChg>
      </pc:sldChg>
      <pc:sldChg chg="del">
        <pc:chgData name="Stephanie Pino Castillo" userId="67719de8-e720-4774-8e83-01c536b4bc79" providerId="ADAL" clId="{769A1416-B964-4EB3-84BB-0BFA36504FEB}" dt="2021-05-11T00:17:14.766" v="134" actId="47"/>
        <pc:sldMkLst>
          <pc:docMk/>
          <pc:sldMk cId="963483982" sldId="7760"/>
        </pc:sldMkLst>
      </pc:sldChg>
      <pc:sldChg chg="del">
        <pc:chgData name="Stephanie Pino Castillo" userId="67719de8-e720-4774-8e83-01c536b4bc79" providerId="ADAL" clId="{769A1416-B964-4EB3-84BB-0BFA36504FEB}" dt="2021-05-11T00:17:16.681" v="137" actId="47"/>
        <pc:sldMkLst>
          <pc:docMk/>
          <pc:sldMk cId="421801894" sldId="7761"/>
        </pc:sldMkLst>
      </pc:sldChg>
      <pc:sldChg chg="addSp delSp modSp new mod chgLayout">
        <pc:chgData name="Stephanie Pino Castillo" userId="67719de8-e720-4774-8e83-01c536b4bc79" providerId="ADAL" clId="{769A1416-B964-4EB3-84BB-0BFA36504FEB}" dt="2021-05-24T13:29:03.154" v="287" actId="1076"/>
        <pc:sldMkLst>
          <pc:docMk/>
          <pc:sldMk cId="1744059619" sldId="7761"/>
        </pc:sldMkLst>
        <pc:spChg chg="del">
          <ac:chgData name="Stephanie Pino Castillo" userId="67719de8-e720-4774-8e83-01c536b4bc79" providerId="ADAL" clId="{769A1416-B964-4EB3-84BB-0BFA36504FEB}" dt="2021-05-24T13:28:43.367" v="281" actId="700"/>
          <ac:spMkLst>
            <pc:docMk/>
            <pc:sldMk cId="1744059619" sldId="7761"/>
            <ac:spMk id="2" creationId="{5BEFA9C7-A0F1-4755-B00A-9184A0C93247}"/>
          </ac:spMkLst>
        </pc:spChg>
        <pc:spChg chg="del">
          <ac:chgData name="Stephanie Pino Castillo" userId="67719de8-e720-4774-8e83-01c536b4bc79" providerId="ADAL" clId="{769A1416-B964-4EB3-84BB-0BFA36504FEB}" dt="2021-05-24T13:28:43.367" v="281" actId="700"/>
          <ac:spMkLst>
            <pc:docMk/>
            <pc:sldMk cId="1744059619" sldId="7761"/>
            <ac:spMk id="3" creationId="{322F17D1-9B6F-45BF-80CB-0B06C24DBBE6}"/>
          </ac:spMkLst>
        </pc:spChg>
        <pc:spChg chg="del">
          <ac:chgData name="Stephanie Pino Castillo" userId="67719de8-e720-4774-8e83-01c536b4bc79" providerId="ADAL" clId="{769A1416-B964-4EB3-84BB-0BFA36504FEB}" dt="2021-05-24T13:28:43.367" v="281" actId="700"/>
          <ac:spMkLst>
            <pc:docMk/>
            <pc:sldMk cId="1744059619" sldId="7761"/>
            <ac:spMk id="4" creationId="{5DC9AEA0-0569-4196-9742-15939638E71B}"/>
          </ac:spMkLst>
        </pc:spChg>
        <pc:spChg chg="add mod ord">
          <ac:chgData name="Stephanie Pino Castillo" userId="67719de8-e720-4774-8e83-01c536b4bc79" providerId="ADAL" clId="{769A1416-B964-4EB3-84BB-0BFA36504FEB}" dt="2021-05-24T13:28:43.367" v="281" actId="700"/>
          <ac:spMkLst>
            <pc:docMk/>
            <pc:sldMk cId="1744059619" sldId="7761"/>
            <ac:spMk id="5" creationId="{A7210A8B-720F-4E4D-828B-20AAEF5DA316}"/>
          </ac:spMkLst>
        </pc:spChg>
        <pc:spChg chg="add mod ord">
          <ac:chgData name="Stephanie Pino Castillo" userId="67719de8-e720-4774-8e83-01c536b4bc79" providerId="ADAL" clId="{769A1416-B964-4EB3-84BB-0BFA36504FEB}" dt="2021-05-24T13:29:03.154" v="287" actId="1076"/>
          <ac:spMkLst>
            <pc:docMk/>
            <pc:sldMk cId="1744059619" sldId="7761"/>
            <ac:spMk id="6" creationId="{CCAABC85-6EFC-4D54-AF6D-355A55D2AF3D}"/>
          </ac:spMkLst>
        </pc:spChg>
        <pc:spChg chg="add mod ord">
          <ac:chgData name="Stephanie Pino Castillo" userId="67719de8-e720-4774-8e83-01c536b4bc79" providerId="ADAL" clId="{769A1416-B964-4EB3-84BB-0BFA36504FEB}" dt="2021-05-24T13:28:44.635" v="282" actId="20577"/>
          <ac:spMkLst>
            <pc:docMk/>
            <pc:sldMk cId="1744059619" sldId="7761"/>
            <ac:spMk id="7" creationId="{4C104A8C-EA38-430F-A39C-AF946DA28A82}"/>
          </ac:spMkLst>
        </pc:spChg>
      </pc:sldChg>
      <pc:sldChg chg="modSp add mod">
        <pc:chgData name="Stephanie Pino Castillo" userId="67719de8-e720-4774-8e83-01c536b4bc79" providerId="ADAL" clId="{769A1416-B964-4EB3-84BB-0BFA36504FEB}" dt="2021-05-24T13:29:45.294" v="297" actId="1076"/>
        <pc:sldMkLst>
          <pc:docMk/>
          <pc:sldMk cId="1490009232" sldId="7762"/>
        </pc:sldMkLst>
        <pc:spChg chg="mod">
          <ac:chgData name="Stephanie Pino Castillo" userId="67719de8-e720-4774-8e83-01c536b4bc79" providerId="ADAL" clId="{769A1416-B964-4EB3-84BB-0BFA36504FEB}" dt="2021-05-24T13:29:45.294" v="297" actId="1076"/>
          <ac:spMkLst>
            <pc:docMk/>
            <pc:sldMk cId="1490009232" sldId="7762"/>
            <ac:spMk id="6" creationId="{CCAABC85-6EFC-4D54-AF6D-355A55D2AF3D}"/>
          </ac:spMkLst>
        </pc:spChg>
        <pc:spChg chg="mod">
          <ac:chgData name="Stephanie Pino Castillo" userId="67719de8-e720-4774-8e83-01c536b4bc79" providerId="ADAL" clId="{769A1416-B964-4EB3-84BB-0BFA36504FEB}" dt="2021-05-24T13:29:22.296" v="292" actId="20577"/>
          <ac:spMkLst>
            <pc:docMk/>
            <pc:sldMk cId="1490009232" sldId="7762"/>
            <ac:spMk id="7" creationId="{4C104A8C-EA38-430F-A39C-AF946DA28A82}"/>
          </ac:spMkLst>
        </pc:spChg>
      </pc:sldChg>
      <pc:sldChg chg="del">
        <pc:chgData name="Stephanie Pino Castillo" userId="67719de8-e720-4774-8e83-01c536b4bc79" providerId="ADAL" clId="{769A1416-B964-4EB3-84BB-0BFA36504FEB}" dt="2021-05-11T00:17:18.757" v="141" actId="47"/>
        <pc:sldMkLst>
          <pc:docMk/>
          <pc:sldMk cId="3180857159" sldId="7762"/>
        </pc:sldMkLst>
      </pc:sldChg>
      <pc:sldChg chg="addSp delSp modSp new del mod modClrScheme chgLayout">
        <pc:chgData name="Stephanie Pino Castillo" userId="67719de8-e720-4774-8e83-01c536b4bc79" providerId="ADAL" clId="{769A1416-B964-4EB3-84BB-0BFA36504FEB}" dt="2021-05-24T13:33:01.733" v="343" actId="47"/>
        <pc:sldMkLst>
          <pc:docMk/>
          <pc:sldMk cId="3379230279" sldId="7763"/>
        </pc:sldMkLst>
        <pc:spChg chg="del mod ord">
          <ac:chgData name="Stephanie Pino Castillo" userId="67719de8-e720-4774-8e83-01c536b4bc79" providerId="ADAL" clId="{769A1416-B964-4EB3-84BB-0BFA36504FEB}" dt="2021-05-24T13:30:52.178" v="299" actId="700"/>
          <ac:spMkLst>
            <pc:docMk/>
            <pc:sldMk cId="3379230279" sldId="7763"/>
            <ac:spMk id="2" creationId="{7A20CCC9-B8F6-4EED-9B6E-A2732C894F4A}"/>
          </ac:spMkLst>
        </pc:spChg>
        <pc:spChg chg="del">
          <ac:chgData name="Stephanie Pino Castillo" userId="67719de8-e720-4774-8e83-01c536b4bc79" providerId="ADAL" clId="{769A1416-B964-4EB3-84BB-0BFA36504FEB}" dt="2021-05-24T13:30:52.178" v="299" actId="700"/>
          <ac:spMkLst>
            <pc:docMk/>
            <pc:sldMk cId="3379230279" sldId="7763"/>
            <ac:spMk id="3" creationId="{E4495F0E-7DFB-486B-A5F8-274B775176BA}"/>
          </ac:spMkLst>
        </pc:spChg>
        <pc:spChg chg="del">
          <ac:chgData name="Stephanie Pino Castillo" userId="67719de8-e720-4774-8e83-01c536b4bc79" providerId="ADAL" clId="{769A1416-B964-4EB3-84BB-0BFA36504FEB}" dt="2021-05-24T13:30:52.178" v="299" actId="700"/>
          <ac:spMkLst>
            <pc:docMk/>
            <pc:sldMk cId="3379230279" sldId="7763"/>
            <ac:spMk id="4" creationId="{AE332C25-C87D-484B-A562-19AA2EB2FD53}"/>
          </ac:spMkLst>
        </pc:spChg>
        <pc:spChg chg="add mod ord">
          <ac:chgData name="Stephanie Pino Castillo" userId="67719de8-e720-4774-8e83-01c536b4bc79" providerId="ADAL" clId="{769A1416-B964-4EB3-84BB-0BFA36504FEB}" dt="2021-05-24T13:30:54.695" v="307" actId="20577"/>
          <ac:spMkLst>
            <pc:docMk/>
            <pc:sldMk cId="3379230279" sldId="7763"/>
            <ac:spMk id="5" creationId="{D14C9409-D384-4E22-A7FB-CB6DE151DCA4}"/>
          </ac:spMkLst>
        </pc:spChg>
      </pc:sldChg>
      <pc:sldChg chg="del">
        <pc:chgData name="Stephanie Pino Castillo" userId="67719de8-e720-4774-8e83-01c536b4bc79" providerId="ADAL" clId="{769A1416-B964-4EB3-84BB-0BFA36504FEB}" dt="2021-05-11T00:16:37.353" v="81" actId="47"/>
        <pc:sldMkLst>
          <pc:docMk/>
          <pc:sldMk cId="3429499725" sldId="7763"/>
        </pc:sldMkLst>
      </pc:sldChg>
      <pc:sldChg chg="addSp delSp modSp new mod modClrScheme chgLayout">
        <pc:chgData name="Stephanie Pino Castillo" userId="67719de8-e720-4774-8e83-01c536b4bc79" providerId="ADAL" clId="{769A1416-B964-4EB3-84BB-0BFA36504FEB}" dt="2021-05-24T13:32:17.658" v="328" actId="403"/>
        <pc:sldMkLst>
          <pc:docMk/>
          <pc:sldMk cId="3603962408" sldId="7764"/>
        </pc:sldMkLst>
        <pc:spChg chg="del mod ord">
          <ac:chgData name="Stephanie Pino Castillo" userId="67719de8-e720-4774-8e83-01c536b4bc79" providerId="ADAL" clId="{769A1416-B964-4EB3-84BB-0BFA36504FEB}" dt="2021-05-24T13:31:04.163" v="309" actId="700"/>
          <ac:spMkLst>
            <pc:docMk/>
            <pc:sldMk cId="3603962408" sldId="7764"/>
            <ac:spMk id="2" creationId="{F92EE9A5-CEB2-4E6E-B785-F80AA4172526}"/>
          </ac:spMkLst>
        </pc:spChg>
        <pc:spChg chg="del">
          <ac:chgData name="Stephanie Pino Castillo" userId="67719de8-e720-4774-8e83-01c536b4bc79" providerId="ADAL" clId="{769A1416-B964-4EB3-84BB-0BFA36504FEB}" dt="2021-05-24T13:31:04.163" v="309" actId="700"/>
          <ac:spMkLst>
            <pc:docMk/>
            <pc:sldMk cId="3603962408" sldId="7764"/>
            <ac:spMk id="3" creationId="{471625B2-8FD6-453D-9215-BD14C6D6901F}"/>
          </ac:spMkLst>
        </pc:spChg>
        <pc:spChg chg="del">
          <ac:chgData name="Stephanie Pino Castillo" userId="67719de8-e720-4774-8e83-01c536b4bc79" providerId="ADAL" clId="{769A1416-B964-4EB3-84BB-0BFA36504FEB}" dt="2021-05-24T13:31:04.163" v="309" actId="700"/>
          <ac:spMkLst>
            <pc:docMk/>
            <pc:sldMk cId="3603962408" sldId="7764"/>
            <ac:spMk id="4" creationId="{60CBF24D-3E87-452F-9A4C-17291A003A9E}"/>
          </ac:spMkLst>
        </pc:spChg>
        <pc:spChg chg="add mod ord">
          <ac:chgData name="Stephanie Pino Castillo" userId="67719de8-e720-4774-8e83-01c536b4bc79" providerId="ADAL" clId="{769A1416-B964-4EB3-84BB-0BFA36504FEB}" dt="2021-05-24T13:31:07.374" v="319" actId="20577"/>
          <ac:spMkLst>
            <pc:docMk/>
            <pc:sldMk cId="3603962408" sldId="7764"/>
            <ac:spMk id="5" creationId="{7815831E-4A92-42E8-97D7-F7B7E45F1948}"/>
          </ac:spMkLst>
        </pc:spChg>
        <pc:spChg chg="add mod">
          <ac:chgData name="Stephanie Pino Castillo" userId="67719de8-e720-4774-8e83-01c536b4bc79" providerId="ADAL" clId="{769A1416-B964-4EB3-84BB-0BFA36504FEB}" dt="2021-05-24T13:32:17.658" v="328" actId="403"/>
          <ac:spMkLst>
            <pc:docMk/>
            <pc:sldMk cId="3603962408" sldId="7764"/>
            <ac:spMk id="7" creationId="{2E2E8712-5D60-4737-BB28-22D6A9870D9E}"/>
          </ac:spMkLst>
        </pc:spChg>
      </pc:sldChg>
      <pc:sldChg chg="addSp delSp modSp new mod">
        <pc:chgData name="Stephanie Pino Castillo" userId="67719de8-e720-4774-8e83-01c536b4bc79" providerId="ADAL" clId="{769A1416-B964-4EB3-84BB-0BFA36504FEB}" dt="2021-05-27T00:19:44.873" v="2574" actId="20577"/>
        <pc:sldMkLst>
          <pc:docMk/>
          <pc:sldMk cId="148248277" sldId="7765"/>
        </pc:sldMkLst>
        <pc:spChg chg="mod">
          <ac:chgData name="Stephanie Pino Castillo" userId="67719de8-e720-4774-8e83-01c536b4bc79" providerId="ADAL" clId="{769A1416-B964-4EB3-84BB-0BFA36504FEB}" dt="2021-05-24T13:33:51.755" v="360" actId="20577"/>
          <ac:spMkLst>
            <pc:docMk/>
            <pc:sldMk cId="148248277" sldId="7765"/>
            <ac:spMk id="2" creationId="{39C03FE5-BB5E-45B3-A26E-0EBE2597FC8B}"/>
          </ac:spMkLst>
        </pc:spChg>
        <pc:spChg chg="add del mod">
          <ac:chgData name="Stephanie Pino Castillo" userId="67719de8-e720-4774-8e83-01c536b4bc79" providerId="ADAL" clId="{769A1416-B964-4EB3-84BB-0BFA36504FEB}" dt="2021-05-24T14:09:57.419" v="442" actId="478"/>
          <ac:spMkLst>
            <pc:docMk/>
            <pc:sldMk cId="148248277" sldId="7765"/>
            <ac:spMk id="4" creationId="{21DD4E33-2E99-437F-9DEF-9A128C4B344E}"/>
          </ac:spMkLst>
        </pc:spChg>
        <pc:spChg chg="add mod">
          <ac:chgData name="Stephanie Pino Castillo" userId="67719de8-e720-4774-8e83-01c536b4bc79" providerId="ADAL" clId="{769A1416-B964-4EB3-84BB-0BFA36504FEB}" dt="2021-05-24T14:17:03.175" v="525" actId="1076"/>
          <ac:spMkLst>
            <pc:docMk/>
            <pc:sldMk cId="148248277" sldId="7765"/>
            <ac:spMk id="4" creationId="{74BF6707-61E3-4971-A454-589CECC452BF}"/>
          </ac:spMkLst>
        </pc:spChg>
        <pc:spChg chg="add mod">
          <ac:chgData name="Stephanie Pino Castillo" userId="67719de8-e720-4774-8e83-01c536b4bc79" providerId="ADAL" clId="{769A1416-B964-4EB3-84BB-0BFA36504FEB}" dt="2021-05-27T00:19:44.873" v="2574" actId="20577"/>
          <ac:spMkLst>
            <pc:docMk/>
            <pc:sldMk cId="148248277" sldId="7765"/>
            <ac:spMk id="6" creationId="{A7879DDD-A05B-42D5-9A03-13A8EA4DC8F0}"/>
          </ac:spMkLst>
        </pc:spChg>
      </pc:sldChg>
      <pc:sldChg chg="del">
        <pc:chgData name="Stephanie Pino Castillo" userId="67719de8-e720-4774-8e83-01c536b4bc79" providerId="ADAL" clId="{769A1416-B964-4EB3-84BB-0BFA36504FEB}" dt="2021-05-11T00:16:44.801" v="94" actId="47"/>
        <pc:sldMkLst>
          <pc:docMk/>
          <pc:sldMk cId="847531867" sldId="7766"/>
        </pc:sldMkLst>
      </pc:sldChg>
      <pc:sldChg chg="addSp modSp new mod">
        <pc:chgData name="Stephanie Pino Castillo" userId="67719de8-e720-4774-8e83-01c536b4bc79" providerId="ADAL" clId="{769A1416-B964-4EB3-84BB-0BFA36504FEB}" dt="2021-05-27T00:20:00.313" v="2575" actId="20577"/>
        <pc:sldMkLst>
          <pc:docMk/>
          <pc:sldMk cId="2256382863" sldId="7766"/>
        </pc:sldMkLst>
        <pc:spChg chg="mod">
          <ac:chgData name="Stephanie Pino Castillo" userId="67719de8-e720-4774-8e83-01c536b4bc79" providerId="ADAL" clId="{769A1416-B964-4EB3-84BB-0BFA36504FEB}" dt="2021-05-24T14:13:40.008" v="471" actId="20577"/>
          <ac:spMkLst>
            <pc:docMk/>
            <pc:sldMk cId="2256382863" sldId="7766"/>
            <ac:spMk id="2" creationId="{3E942E0F-B09D-4DE6-A81C-F51103DC1102}"/>
          </ac:spMkLst>
        </pc:spChg>
        <pc:spChg chg="add mod">
          <ac:chgData name="Stephanie Pino Castillo" userId="67719de8-e720-4774-8e83-01c536b4bc79" providerId="ADAL" clId="{769A1416-B964-4EB3-84BB-0BFA36504FEB}" dt="2021-05-27T00:20:00.313" v="2575" actId="20577"/>
          <ac:spMkLst>
            <pc:docMk/>
            <pc:sldMk cId="2256382863" sldId="7766"/>
            <ac:spMk id="4" creationId="{2F5E5EDD-5A6B-4F95-B1E0-0E38A48A1450}"/>
          </ac:spMkLst>
        </pc:spChg>
      </pc:sldChg>
      <pc:sldChg chg="addSp modSp new mod">
        <pc:chgData name="Stephanie Pino Castillo" userId="67719de8-e720-4774-8e83-01c536b4bc79" providerId="ADAL" clId="{769A1416-B964-4EB3-84BB-0BFA36504FEB}" dt="2021-05-27T00:13:54.287" v="2288" actId="20577"/>
        <pc:sldMkLst>
          <pc:docMk/>
          <pc:sldMk cId="703734482" sldId="7767"/>
        </pc:sldMkLst>
        <pc:spChg chg="mod">
          <ac:chgData name="Stephanie Pino Castillo" userId="67719de8-e720-4774-8e83-01c536b4bc79" providerId="ADAL" clId="{769A1416-B964-4EB3-84BB-0BFA36504FEB}" dt="2021-05-24T14:14:57.479" v="490" actId="20577"/>
          <ac:spMkLst>
            <pc:docMk/>
            <pc:sldMk cId="703734482" sldId="7767"/>
            <ac:spMk id="2" creationId="{6375FAAA-200F-4AE0-B6C7-2976CC35DA33}"/>
          </ac:spMkLst>
        </pc:spChg>
        <pc:spChg chg="add mod">
          <ac:chgData name="Stephanie Pino Castillo" userId="67719de8-e720-4774-8e83-01c536b4bc79" providerId="ADAL" clId="{769A1416-B964-4EB3-84BB-0BFA36504FEB}" dt="2021-05-27T00:13:54.287" v="2288" actId="20577"/>
          <ac:spMkLst>
            <pc:docMk/>
            <pc:sldMk cId="703734482" sldId="7767"/>
            <ac:spMk id="4" creationId="{10662B04-4312-44B4-9AE8-BDC2CAC3ABD4}"/>
          </ac:spMkLst>
        </pc:spChg>
      </pc:sldChg>
      <pc:sldChg chg="del">
        <pc:chgData name="Stephanie Pino Castillo" userId="67719de8-e720-4774-8e83-01c536b4bc79" providerId="ADAL" clId="{769A1416-B964-4EB3-84BB-0BFA36504FEB}" dt="2021-05-25T15:05:37.269" v="641" actId="47"/>
        <pc:sldMkLst>
          <pc:docMk/>
          <pc:sldMk cId="96854493" sldId="7770"/>
        </pc:sldMkLst>
      </pc:sldChg>
      <pc:sldChg chg="modSp mod">
        <pc:chgData name="Stephanie Pino Castillo" userId="67719de8-e720-4774-8e83-01c536b4bc79" providerId="ADAL" clId="{769A1416-B964-4EB3-84BB-0BFA36504FEB}" dt="2021-05-26T16:04:43.704" v="1977" actId="20577"/>
        <pc:sldMkLst>
          <pc:docMk/>
          <pc:sldMk cId="3319511036" sldId="7771"/>
        </pc:sldMkLst>
        <pc:spChg chg="mod">
          <ac:chgData name="Stephanie Pino Castillo" userId="67719de8-e720-4774-8e83-01c536b4bc79" providerId="ADAL" clId="{769A1416-B964-4EB3-84BB-0BFA36504FEB}" dt="2021-05-26T16:04:43.704" v="1977" actId="20577"/>
          <ac:spMkLst>
            <pc:docMk/>
            <pc:sldMk cId="3319511036" sldId="7771"/>
            <ac:spMk id="5" creationId="{4AC3E0C3-4B51-AB4E-A036-2EC351F0A151}"/>
          </ac:spMkLst>
        </pc:spChg>
      </pc:sldChg>
      <pc:sldChg chg="modSp mod">
        <pc:chgData name="Stephanie Pino Castillo" userId="67719de8-e720-4774-8e83-01c536b4bc79" providerId="ADAL" clId="{769A1416-B964-4EB3-84BB-0BFA36504FEB}" dt="2021-05-26T16:04:56.308" v="1979" actId="20577"/>
        <pc:sldMkLst>
          <pc:docMk/>
          <pc:sldMk cId="1790672238" sldId="7772"/>
        </pc:sldMkLst>
        <pc:spChg chg="mod">
          <ac:chgData name="Stephanie Pino Castillo" userId="67719de8-e720-4774-8e83-01c536b4bc79" providerId="ADAL" clId="{769A1416-B964-4EB3-84BB-0BFA36504FEB}" dt="2021-05-26T16:04:56.308" v="1979" actId="20577"/>
          <ac:spMkLst>
            <pc:docMk/>
            <pc:sldMk cId="1790672238" sldId="7772"/>
            <ac:spMk id="5" creationId="{4AC3E0C3-4B51-AB4E-A036-2EC351F0A151}"/>
          </ac:spMkLst>
        </pc:spChg>
      </pc:sldChg>
      <pc:sldChg chg="modSp mod">
        <pc:chgData name="Stephanie Pino Castillo" userId="67719de8-e720-4774-8e83-01c536b4bc79" providerId="ADAL" clId="{769A1416-B964-4EB3-84BB-0BFA36504FEB}" dt="2021-05-26T16:05:26.402" v="2014" actId="20577"/>
        <pc:sldMkLst>
          <pc:docMk/>
          <pc:sldMk cId="1883615938" sldId="7773"/>
        </pc:sldMkLst>
        <pc:spChg chg="mod">
          <ac:chgData name="Stephanie Pino Castillo" userId="67719de8-e720-4774-8e83-01c536b4bc79" providerId="ADAL" clId="{769A1416-B964-4EB3-84BB-0BFA36504FEB}" dt="2021-05-26T16:04:59.873" v="1982" actId="20577"/>
          <ac:spMkLst>
            <pc:docMk/>
            <pc:sldMk cId="1883615938" sldId="7773"/>
            <ac:spMk id="5" creationId="{4AC3E0C3-4B51-AB4E-A036-2EC351F0A151}"/>
          </ac:spMkLst>
        </pc:spChg>
        <pc:spChg chg="mod">
          <ac:chgData name="Stephanie Pino Castillo" userId="67719de8-e720-4774-8e83-01c536b4bc79" providerId="ADAL" clId="{769A1416-B964-4EB3-84BB-0BFA36504FEB}" dt="2021-05-26T16:05:26.402" v="2014" actId="20577"/>
          <ac:spMkLst>
            <pc:docMk/>
            <pc:sldMk cId="1883615938" sldId="7773"/>
            <ac:spMk id="11" creationId="{00000000-0000-0000-0000-000000000000}"/>
          </ac:spMkLst>
        </pc:spChg>
      </pc:sldChg>
      <pc:sldChg chg="add">
        <pc:chgData name="Stephanie Pino Castillo" userId="67719de8-e720-4774-8e83-01c536b4bc79" providerId="ADAL" clId="{769A1416-B964-4EB3-84BB-0BFA36504FEB}" dt="2021-05-26T16:03:44.968" v="1962"/>
        <pc:sldMkLst>
          <pc:docMk/>
          <pc:sldMk cId="720030516" sldId="7774"/>
        </pc:sldMkLst>
      </pc:sldChg>
      <pc:sldChg chg="modSp add del mod">
        <pc:chgData name="Stephanie Pino Castillo" userId="67719de8-e720-4774-8e83-01c536b4bc79" providerId="ADAL" clId="{769A1416-B964-4EB3-84BB-0BFA36504FEB}" dt="2021-05-25T16:44:26.598" v="1931" actId="47"/>
        <pc:sldMkLst>
          <pc:docMk/>
          <pc:sldMk cId="789277553" sldId="7774"/>
        </pc:sldMkLst>
        <pc:spChg chg="mod">
          <ac:chgData name="Stephanie Pino Castillo" userId="67719de8-e720-4774-8e83-01c536b4bc79" providerId="ADAL" clId="{769A1416-B964-4EB3-84BB-0BFA36504FEB}" dt="2021-05-25T15:33:09.158" v="1484" actId="20577"/>
          <ac:spMkLst>
            <pc:docMk/>
            <pc:sldMk cId="789277553" sldId="7774"/>
            <ac:spMk id="4" creationId="{C80AE4CE-6E63-4B54-9A8F-B35EFA5986AD}"/>
          </ac:spMkLst>
        </pc:spChg>
      </pc:sldChg>
      <pc:sldChg chg="new del">
        <pc:chgData name="Stephanie Pino Castillo" userId="67719de8-e720-4774-8e83-01c536b4bc79" providerId="ADAL" clId="{769A1416-B964-4EB3-84BB-0BFA36504FEB}" dt="2021-05-25T15:35:35.907" v="1486" actId="47"/>
        <pc:sldMkLst>
          <pc:docMk/>
          <pc:sldMk cId="1431919425" sldId="7775"/>
        </pc:sldMkLst>
      </pc:sldChg>
      <pc:sldChg chg="modSp add mod">
        <pc:chgData name="Stephanie Pino Castillo" userId="67719de8-e720-4774-8e83-01c536b4bc79" providerId="ADAL" clId="{769A1416-B964-4EB3-84BB-0BFA36504FEB}" dt="2021-05-26T16:04:24.675" v="1969" actId="20577"/>
        <pc:sldMkLst>
          <pc:docMk/>
          <pc:sldMk cId="1608097079" sldId="7775"/>
        </pc:sldMkLst>
        <pc:spChg chg="mod">
          <ac:chgData name="Stephanie Pino Castillo" userId="67719de8-e720-4774-8e83-01c536b4bc79" providerId="ADAL" clId="{769A1416-B964-4EB3-84BB-0BFA36504FEB}" dt="2021-05-26T16:04:24.675" v="1969" actId="20577"/>
          <ac:spMkLst>
            <pc:docMk/>
            <pc:sldMk cId="1608097079" sldId="7775"/>
            <ac:spMk id="5" creationId="{4AC3E0C3-4B51-AB4E-A036-2EC351F0A151}"/>
          </ac:spMkLst>
        </pc:spChg>
      </pc:sldChg>
      <pc:sldChg chg="add">
        <pc:chgData name="Stephanie Pino Castillo" userId="67719de8-e720-4774-8e83-01c536b4bc79" providerId="ADAL" clId="{769A1416-B964-4EB3-84BB-0BFA36504FEB}" dt="2021-05-26T16:05:09.339" v="1983" actId="2890"/>
        <pc:sldMkLst>
          <pc:docMk/>
          <pc:sldMk cId="2081299332" sldId="7776"/>
        </pc:sldMkLst>
      </pc:sldChg>
      <pc:sldChg chg="modSp add del mod modClrScheme chgLayout">
        <pc:chgData name="Stephanie Pino Castillo" userId="67719de8-e720-4774-8e83-01c536b4bc79" providerId="ADAL" clId="{769A1416-B964-4EB3-84BB-0BFA36504FEB}" dt="2021-05-26T16:13:32.811" v="2078" actId="403"/>
        <pc:sldMkLst>
          <pc:docMk/>
          <pc:sldMk cId="1062948595" sldId="7777"/>
        </pc:sldMkLst>
        <pc:spChg chg="mod ord">
          <ac:chgData name="Stephanie Pino Castillo" userId="67719de8-e720-4774-8e83-01c536b4bc79" providerId="ADAL" clId="{769A1416-B964-4EB3-84BB-0BFA36504FEB}" dt="2021-05-26T16:06:25.270" v="2022" actId="20577"/>
          <ac:spMkLst>
            <pc:docMk/>
            <pc:sldMk cId="1062948595" sldId="7777"/>
            <ac:spMk id="2" creationId="{5C9DF775-A798-4174-B048-34ABF294B006}"/>
          </ac:spMkLst>
        </pc:spChg>
        <pc:spChg chg="mod ord">
          <ac:chgData name="Stephanie Pino Castillo" userId="67719de8-e720-4774-8e83-01c536b4bc79" providerId="ADAL" clId="{769A1416-B964-4EB3-84BB-0BFA36504FEB}" dt="2021-05-26T16:13:32.811" v="2078" actId="403"/>
          <ac:spMkLst>
            <pc:docMk/>
            <pc:sldMk cId="1062948595" sldId="7777"/>
            <ac:spMk id="3" creationId="{13500BFF-2F5F-4BE8-B178-A8C46DAB48DE}"/>
          </ac:spMkLst>
        </pc:spChg>
      </pc:sldChg>
      <pc:sldChg chg="modSp add del mod modClrScheme chgLayout">
        <pc:chgData name="Stephanie Pino Castillo" userId="67719de8-e720-4774-8e83-01c536b4bc79" providerId="ADAL" clId="{769A1416-B964-4EB3-84BB-0BFA36504FEB}" dt="2021-05-26T16:10:47.989" v="2070" actId="123"/>
        <pc:sldMkLst>
          <pc:docMk/>
          <pc:sldMk cId="1642021211" sldId="7778"/>
        </pc:sldMkLst>
        <pc:spChg chg="mod ord">
          <ac:chgData name="Stephanie Pino Castillo" userId="67719de8-e720-4774-8e83-01c536b4bc79" providerId="ADAL" clId="{769A1416-B964-4EB3-84BB-0BFA36504FEB}" dt="2021-05-26T16:06:29.938" v="2023" actId="20577"/>
          <ac:spMkLst>
            <pc:docMk/>
            <pc:sldMk cId="1642021211" sldId="7778"/>
            <ac:spMk id="2" creationId="{5C9DF775-A798-4174-B048-34ABF294B006}"/>
          </ac:spMkLst>
        </pc:spChg>
        <pc:spChg chg="mod ord">
          <ac:chgData name="Stephanie Pino Castillo" userId="67719de8-e720-4774-8e83-01c536b4bc79" providerId="ADAL" clId="{769A1416-B964-4EB3-84BB-0BFA36504FEB}" dt="2021-05-26T16:10:47.989" v="2070" actId="123"/>
          <ac:spMkLst>
            <pc:docMk/>
            <pc:sldMk cId="1642021211" sldId="7778"/>
            <ac:spMk id="3" creationId="{13500BFF-2F5F-4BE8-B178-A8C46DAB48DE}"/>
          </ac:spMkLst>
        </pc:spChg>
      </pc:sldChg>
      <pc:sldChg chg="modSp add del mod modClrScheme chgLayout">
        <pc:chgData name="Stephanie Pino Castillo" userId="67719de8-e720-4774-8e83-01c536b4bc79" providerId="ADAL" clId="{769A1416-B964-4EB3-84BB-0BFA36504FEB}" dt="2021-05-26T16:14:41.886" v="2093" actId="6549"/>
        <pc:sldMkLst>
          <pc:docMk/>
          <pc:sldMk cId="2585847133" sldId="7779"/>
        </pc:sldMkLst>
        <pc:spChg chg="mod ord">
          <ac:chgData name="Stephanie Pino Castillo" userId="67719de8-e720-4774-8e83-01c536b4bc79" providerId="ADAL" clId="{769A1416-B964-4EB3-84BB-0BFA36504FEB}" dt="2021-05-26T16:06:32.682" v="2024" actId="20577"/>
          <ac:spMkLst>
            <pc:docMk/>
            <pc:sldMk cId="2585847133" sldId="7779"/>
            <ac:spMk id="2" creationId="{5C9DF775-A798-4174-B048-34ABF294B006}"/>
          </ac:spMkLst>
        </pc:spChg>
        <pc:spChg chg="mod ord">
          <ac:chgData name="Stephanie Pino Castillo" userId="67719de8-e720-4774-8e83-01c536b4bc79" providerId="ADAL" clId="{769A1416-B964-4EB3-84BB-0BFA36504FEB}" dt="2021-05-26T16:14:41.886" v="2093" actId="6549"/>
          <ac:spMkLst>
            <pc:docMk/>
            <pc:sldMk cId="2585847133" sldId="7779"/>
            <ac:spMk id="3" creationId="{13500BFF-2F5F-4BE8-B178-A8C46DAB48DE}"/>
          </ac:spMkLst>
        </pc:spChg>
      </pc:sldChg>
      <pc:sldChg chg="modSp add del mod modClrScheme chgLayout">
        <pc:chgData name="Stephanie Pino Castillo" userId="67719de8-e720-4774-8e83-01c536b4bc79" providerId="ADAL" clId="{769A1416-B964-4EB3-84BB-0BFA36504FEB}" dt="2021-05-26T16:11:28.125" v="2076" actId="27636"/>
        <pc:sldMkLst>
          <pc:docMk/>
          <pc:sldMk cId="2784908097" sldId="7780"/>
        </pc:sldMkLst>
        <pc:spChg chg="mod ord">
          <ac:chgData name="Stephanie Pino Castillo" userId="67719de8-e720-4774-8e83-01c536b4bc79" providerId="ADAL" clId="{769A1416-B964-4EB3-84BB-0BFA36504FEB}" dt="2021-05-26T16:06:36.039" v="2025" actId="20577"/>
          <ac:spMkLst>
            <pc:docMk/>
            <pc:sldMk cId="2784908097" sldId="7780"/>
            <ac:spMk id="2" creationId="{5C9DF775-A798-4174-B048-34ABF294B006}"/>
          </ac:spMkLst>
        </pc:spChg>
        <pc:spChg chg="mod ord">
          <ac:chgData name="Stephanie Pino Castillo" userId="67719de8-e720-4774-8e83-01c536b4bc79" providerId="ADAL" clId="{769A1416-B964-4EB3-84BB-0BFA36504FEB}" dt="2021-05-26T16:11:28.125" v="2076" actId="27636"/>
          <ac:spMkLst>
            <pc:docMk/>
            <pc:sldMk cId="2784908097" sldId="7780"/>
            <ac:spMk id="3" creationId="{13500BFF-2F5F-4BE8-B178-A8C46DAB48DE}"/>
          </ac:spMkLst>
        </pc:spChg>
      </pc:sldChg>
      <pc:sldChg chg="modSp add del mod modClrScheme chgLayout">
        <pc:chgData name="Stephanie Pino Castillo" userId="67719de8-e720-4774-8e83-01c536b4bc79" providerId="ADAL" clId="{769A1416-B964-4EB3-84BB-0BFA36504FEB}" dt="2021-05-26T16:14:25.593" v="2091" actId="255"/>
        <pc:sldMkLst>
          <pc:docMk/>
          <pc:sldMk cId="3948116604" sldId="7781"/>
        </pc:sldMkLst>
        <pc:spChg chg="mod ord">
          <ac:chgData name="Stephanie Pino Castillo" userId="67719de8-e720-4774-8e83-01c536b4bc79" providerId="ADAL" clId="{769A1416-B964-4EB3-84BB-0BFA36504FEB}" dt="2021-05-26T16:10:09.767" v="2063" actId="20577"/>
          <ac:spMkLst>
            <pc:docMk/>
            <pc:sldMk cId="3948116604" sldId="7781"/>
            <ac:spMk id="2" creationId="{5C9DF775-A798-4174-B048-34ABF294B006}"/>
          </ac:spMkLst>
        </pc:spChg>
        <pc:spChg chg="mod ord">
          <ac:chgData name="Stephanie Pino Castillo" userId="67719de8-e720-4774-8e83-01c536b4bc79" providerId="ADAL" clId="{769A1416-B964-4EB3-84BB-0BFA36504FEB}" dt="2021-05-26T16:14:25.593" v="2091" actId="255"/>
          <ac:spMkLst>
            <pc:docMk/>
            <pc:sldMk cId="3948116604" sldId="7781"/>
            <ac:spMk id="3" creationId="{13500BFF-2F5F-4BE8-B178-A8C46DAB48DE}"/>
          </ac:spMkLst>
        </pc:spChg>
      </pc:sldChg>
      <pc:sldChg chg="modSp add del mod modClrScheme chgLayout">
        <pc:chgData name="Stephanie Pino Castillo" userId="67719de8-e720-4774-8e83-01c536b4bc79" providerId="ADAL" clId="{769A1416-B964-4EB3-84BB-0BFA36504FEB}" dt="2021-05-26T16:14:34.630" v="2092" actId="255"/>
        <pc:sldMkLst>
          <pc:docMk/>
          <pc:sldMk cId="4198210597" sldId="7782"/>
        </pc:sldMkLst>
        <pc:spChg chg="mod ord">
          <ac:chgData name="Stephanie Pino Castillo" userId="67719de8-e720-4774-8e83-01c536b4bc79" providerId="ADAL" clId="{769A1416-B964-4EB3-84BB-0BFA36504FEB}" dt="2021-05-26T16:06:16.875" v="2020" actId="700"/>
          <ac:spMkLst>
            <pc:docMk/>
            <pc:sldMk cId="4198210597" sldId="7782"/>
            <ac:spMk id="2" creationId="{5C9DF775-A798-4174-B048-34ABF294B006}"/>
          </ac:spMkLst>
        </pc:spChg>
        <pc:spChg chg="mod ord">
          <ac:chgData name="Stephanie Pino Castillo" userId="67719de8-e720-4774-8e83-01c536b4bc79" providerId="ADAL" clId="{769A1416-B964-4EB3-84BB-0BFA36504FEB}" dt="2021-05-26T16:14:34.630" v="2092" actId="255"/>
          <ac:spMkLst>
            <pc:docMk/>
            <pc:sldMk cId="4198210597" sldId="7782"/>
            <ac:spMk id="3" creationId="{13500BFF-2F5F-4BE8-B178-A8C46DAB48DE}"/>
          </ac:spMkLst>
        </pc:spChg>
      </pc:sldChg>
      <pc:sldChg chg="modSp add mod">
        <pc:chgData name="Stephanie Pino Castillo" userId="67719de8-e720-4774-8e83-01c536b4bc79" providerId="ADAL" clId="{769A1416-B964-4EB3-84BB-0BFA36504FEB}" dt="2021-05-27T00:20:31.908" v="2578" actId="5793"/>
        <pc:sldMkLst>
          <pc:docMk/>
          <pc:sldMk cId="2839743456" sldId="7783"/>
        </pc:sldMkLst>
        <pc:spChg chg="mod">
          <ac:chgData name="Stephanie Pino Castillo" userId="67719de8-e720-4774-8e83-01c536b4bc79" providerId="ADAL" clId="{769A1416-B964-4EB3-84BB-0BFA36504FEB}" dt="2021-05-27T00:20:31.908" v="2578" actId="5793"/>
          <ac:spMkLst>
            <pc:docMk/>
            <pc:sldMk cId="2839743456" sldId="7783"/>
            <ac:spMk id="4" creationId="{ECD7E39C-1110-4F93-B147-13B371F5F1F4}"/>
          </ac:spMkLst>
        </pc:spChg>
      </pc:sldChg>
      <pc:sldMasterChg chg="delSldLayout">
        <pc:chgData name="Stephanie Pino Castillo" userId="67719de8-e720-4774-8e83-01c536b4bc79" providerId="ADAL" clId="{769A1416-B964-4EB3-84BB-0BFA36504FEB}" dt="2021-05-11T00:16:44.801" v="94" actId="47"/>
        <pc:sldMasterMkLst>
          <pc:docMk/>
          <pc:sldMasterMk cId="2454794646" sldId="2147483660"/>
        </pc:sldMasterMkLst>
        <pc:sldLayoutChg chg="del">
          <pc:chgData name="Stephanie Pino Castillo" userId="67719de8-e720-4774-8e83-01c536b4bc79" providerId="ADAL" clId="{769A1416-B964-4EB3-84BB-0BFA36504FEB}" dt="2021-05-11T00:16:44.032" v="93" actId="47"/>
          <pc:sldLayoutMkLst>
            <pc:docMk/>
            <pc:sldMasterMk cId="2454794646" sldId="2147483660"/>
            <pc:sldLayoutMk cId="508275937" sldId="2147483734"/>
          </pc:sldLayoutMkLst>
        </pc:sldLayoutChg>
        <pc:sldLayoutChg chg="del">
          <pc:chgData name="Stephanie Pino Castillo" userId="67719de8-e720-4774-8e83-01c536b4bc79" providerId="ADAL" clId="{769A1416-B964-4EB3-84BB-0BFA36504FEB}" dt="2021-05-11T00:16:40.100" v="87" actId="47"/>
          <pc:sldLayoutMkLst>
            <pc:docMk/>
            <pc:sldMasterMk cId="2454794646" sldId="2147483660"/>
            <pc:sldLayoutMk cId="1686193961" sldId="2147483735"/>
          </pc:sldLayoutMkLst>
        </pc:sldLayoutChg>
        <pc:sldLayoutChg chg="del">
          <pc:chgData name="Stephanie Pino Castillo" userId="67719de8-e720-4774-8e83-01c536b4bc79" providerId="ADAL" clId="{769A1416-B964-4EB3-84BB-0BFA36504FEB}" dt="2021-05-11T00:16:40.918" v="88" actId="47"/>
          <pc:sldLayoutMkLst>
            <pc:docMk/>
            <pc:sldMasterMk cId="2454794646" sldId="2147483660"/>
            <pc:sldLayoutMk cId="3416957603" sldId="2147483736"/>
          </pc:sldLayoutMkLst>
        </pc:sldLayoutChg>
        <pc:sldLayoutChg chg="del">
          <pc:chgData name="Stephanie Pino Castillo" userId="67719de8-e720-4774-8e83-01c536b4bc79" providerId="ADAL" clId="{769A1416-B964-4EB3-84BB-0BFA36504FEB}" dt="2021-05-11T00:16:41.448" v="89" actId="47"/>
          <pc:sldLayoutMkLst>
            <pc:docMk/>
            <pc:sldMasterMk cId="2454794646" sldId="2147483660"/>
            <pc:sldLayoutMk cId="2870069916" sldId="2147483737"/>
          </pc:sldLayoutMkLst>
        </pc:sldLayoutChg>
        <pc:sldLayoutChg chg="del">
          <pc:chgData name="Stephanie Pino Castillo" userId="67719de8-e720-4774-8e83-01c536b4bc79" providerId="ADAL" clId="{769A1416-B964-4EB3-84BB-0BFA36504FEB}" dt="2021-05-11T00:16:41.953" v="90" actId="47"/>
          <pc:sldLayoutMkLst>
            <pc:docMk/>
            <pc:sldMasterMk cId="2454794646" sldId="2147483660"/>
            <pc:sldLayoutMk cId="1142913470" sldId="2147483738"/>
          </pc:sldLayoutMkLst>
        </pc:sldLayoutChg>
        <pc:sldLayoutChg chg="del">
          <pc:chgData name="Stephanie Pino Castillo" userId="67719de8-e720-4774-8e83-01c536b4bc79" providerId="ADAL" clId="{769A1416-B964-4EB3-84BB-0BFA36504FEB}" dt="2021-05-11T00:16:44.801" v="94" actId="47"/>
          <pc:sldLayoutMkLst>
            <pc:docMk/>
            <pc:sldMasterMk cId="2454794646" sldId="2147483660"/>
            <pc:sldLayoutMk cId="3282048560" sldId="2147483739"/>
          </pc:sldLayoutMkLst>
        </pc:sldLayoutChg>
      </pc:sldMasterChg>
      <pc:sldMasterChg chg="del delSldLayout">
        <pc:chgData name="Stephanie Pino Castillo" userId="67719de8-e720-4774-8e83-01c536b4bc79" providerId="ADAL" clId="{769A1416-B964-4EB3-84BB-0BFA36504FEB}" dt="2021-05-26T16:06:16.875" v="2020" actId="700"/>
        <pc:sldMasterMkLst>
          <pc:docMk/>
          <pc:sldMasterMk cId="1689194171" sldId="2147483706"/>
        </pc:sldMasterMkLst>
        <pc:sldLayoutChg chg="del">
          <pc:chgData name="Stephanie Pino Castillo" userId="67719de8-e720-4774-8e83-01c536b4bc79" providerId="ADAL" clId="{769A1416-B964-4EB3-84BB-0BFA36504FEB}" dt="2021-05-26T16:06:16.875" v="2020" actId="700"/>
          <pc:sldLayoutMkLst>
            <pc:docMk/>
            <pc:sldMasterMk cId="1689194171" sldId="2147483706"/>
            <pc:sldLayoutMk cId="2376437259" sldId="2147483707"/>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3014821656" sldId="2147483708"/>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485529070" sldId="2147483709"/>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1389634508" sldId="2147483710"/>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3313457967" sldId="2147483711"/>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2015923780" sldId="2147483712"/>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1874343280" sldId="2147483713"/>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1619878877" sldId="2147483714"/>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2400928389" sldId="2147483715"/>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4207546075" sldId="2147483716"/>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173353238" sldId="2147483717"/>
          </pc:sldLayoutMkLst>
        </pc:sldLayoutChg>
      </pc:sldMasterChg>
      <pc:sldMasterChg chg="del delSldLayout">
        <pc:chgData name="Stephanie Pino Castillo" userId="67719de8-e720-4774-8e83-01c536b4bc79" providerId="ADAL" clId="{769A1416-B964-4EB3-84BB-0BFA36504FEB}" dt="2021-05-11T00:17:22.601" v="148" actId="47"/>
        <pc:sldMasterMkLst>
          <pc:docMk/>
          <pc:sldMasterMk cId="3795872248" sldId="2147483710"/>
        </pc:sldMasterMkLst>
        <pc:sldLayoutChg chg="del">
          <pc:chgData name="Stephanie Pino Castillo" userId="67719de8-e720-4774-8e83-01c536b4bc79" providerId="ADAL" clId="{769A1416-B964-4EB3-84BB-0BFA36504FEB}" dt="2021-05-11T00:17:22.601" v="148" actId="47"/>
          <pc:sldLayoutMkLst>
            <pc:docMk/>
            <pc:sldMasterMk cId="3795872248" sldId="2147483710"/>
            <pc:sldLayoutMk cId="1638502189" sldId="2147483711"/>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2844584628" sldId="2147483712"/>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137556146" sldId="2147483713"/>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3794202543" sldId="2147483714"/>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3726189633" sldId="2147483715"/>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872945074" sldId="2147483716"/>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1023071078" sldId="2147483717"/>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2189572507" sldId="2147483718"/>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2086685581" sldId="2147483719"/>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3403017282" sldId="2147483720"/>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1423062012" sldId="2147483721"/>
          </pc:sldLayoutMkLst>
        </pc:sldLayoutChg>
      </pc:sldMasterChg>
      <pc:sldMasterChg chg="del delSldLayout">
        <pc:chgData name="Stephanie Pino Castillo" userId="67719de8-e720-4774-8e83-01c536b4bc79" providerId="ADAL" clId="{769A1416-B964-4EB3-84BB-0BFA36504FEB}" dt="2021-05-11T00:17:24.562" v="152" actId="47"/>
        <pc:sldMasterMkLst>
          <pc:docMk/>
          <pc:sldMasterMk cId="2919223931" sldId="2147483722"/>
        </pc:sldMasterMkLst>
        <pc:sldLayoutChg chg="del">
          <pc:chgData name="Stephanie Pino Castillo" userId="67719de8-e720-4774-8e83-01c536b4bc79" providerId="ADAL" clId="{769A1416-B964-4EB3-84BB-0BFA36504FEB}" dt="2021-05-11T00:17:24.562" v="152" actId="47"/>
          <pc:sldLayoutMkLst>
            <pc:docMk/>
            <pc:sldMasterMk cId="2919223931" sldId="2147483722"/>
            <pc:sldLayoutMk cId="1482713137" sldId="2147483723"/>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1489894693" sldId="2147483724"/>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3043592044" sldId="2147483725"/>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3170464902" sldId="2147483726"/>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2932141370" sldId="2147483727"/>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1107830651" sldId="2147483728"/>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1808548900" sldId="2147483729"/>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202572832" sldId="2147483730"/>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3449272642" sldId="2147483731"/>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2450752577" sldId="2147483732"/>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3366539535" sldId="2147483733"/>
          </pc:sldLayoutMkLst>
        </pc:sldLayoutChg>
      </pc:sldMasterChg>
    </pc:docChg>
  </pc:docChgLst>
  <pc:docChgLst>
    <pc:chgData name="Daniel Felipe Suárez Mayorga" userId="fd4c20e6-e22c-4441-8af1-31ee8d98cd5d" providerId="ADAL" clId="{80BC348A-2030-472C-9A51-D5A3AD12919C}"/>
    <pc:docChg chg="undo custSel modSld">
      <pc:chgData name="Daniel Felipe Suárez Mayorga" userId="fd4c20e6-e22c-4441-8af1-31ee8d98cd5d" providerId="ADAL" clId="{80BC348A-2030-472C-9A51-D5A3AD12919C}" dt="2021-12-15T17:37:18.656" v="154" actId="1076"/>
      <pc:docMkLst>
        <pc:docMk/>
      </pc:docMkLst>
      <pc:sldChg chg="modSp mod">
        <pc:chgData name="Daniel Felipe Suárez Mayorga" userId="fd4c20e6-e22c-4441-8af1-31ee8d98cd5d" providerId="ADAL" clId="{80BC348A-2030-472C-9A51-D5A3AD12919C}" dt="2021-12-15T17:37:18.656" v="154" actId="1076"/>
        <pc:sldMkLst>
          <pc:docMk/>
          <pc:sldMk cId="2220803276" sldId="7816"/>
        </pc:sldMkLst>
        <pc:spChg chg="mod">
          <ac:chgData name="Daniel Felipe Suárez Mayorga" userId="fd4c20e6-e22c-4441-8af1-31ee8d98cd5d" providerId="ADAL" clId="{80BC348A-2030-472C-9A51-D5A3AD12919C}" dt="2021-12-15T17:37:18.656" v="154" actId="1076"/>
          <ac:spMkLst>
            <pc:docMk/>
            <pc:sldMk cId="2220803276" sldId="7816"/>
            <ac:spMk id="5" creationId="{9BB98856-7B57-4E03-BC48-9F3FE4ED5C8E}"/>
          </ac:spMkLst>
        </pc:spChg>
      </pc:sldChg>
      <pc:sldChg chg="addSp delSp modSp mod">
        <pc:chgData name="Daniel Felipe Suárez Mayorga" userId="fd4c20e6-e22c-4441-8af1-31ee8d98cd5d" providerId="ADAL" clId="{80BC348A-2030-472C-9A51-D5A3AD12919C}" dt="2021-12-15T17:36:12.866" v="152" actId="14100"/>
        <pc:sldMkLst>
          <pc:docMk/>
          <pc:sldMk cId="2655079997" sldId="7833"/>
        </pc:sldMkLst>
        <pc:spChg chg="add mod">
          <ac:chgData name="Daniel Felipe Suárez Mayorga" userId="fd4c20e6-e22c-4441-8af1-31ee8d98cd5d" providerId="ADAL" clId="{80BC348A-2030-472C-9A51-D5A3AD12919C}" dt="2021-12-15T16:19:21.125" v="92" actId="1076"/>
          <ac:spMkLst>
            <pc:docMk/>
            <pc:sldMk cId="2655079997" sldId="7833"/>
            <ac:spMk id="2" creationId="{4D8801AD-FB72-41AF-ACB9-257AE7BB2353}"/>
          </ac:spMkLst>
        </pc:spChg>
        <pc:spChg chg="add mod">
          <ac:chgData name="Daniel Felipe Suárez Mayorga" userId="fd4c20e6-e22c-4441-8af1-31ee8d98cd5d" providerId="ADAL" clId="{80BC348A-2030-472C-9A51-D5A3AD12919C}" dt="2021-12-15T17:36:12.866" v="152" actId="14100"/>
          <ac:spMkLst>
            <pc:docMk/>
            <pc:sldMk cId="2655079997" sldId="7833"/>
            <ac:spMk id="4" creationId="{14D0E0BB-5B60-45D7-8E8F-D4FED3895650}"/>
          </ac:spMkLst>
        </pc:spChg>
        <pc:spChg chg="mod">
          <ac:chgData name="Daniel Felipe Suárez Mayorga" userId="fd4c20e6-e22c-4441-8af1-31ee8d98cd5d" providerId="ADAL" clId="{80BC348A-2030-472C-9A51-D5A3AD12919C}" dt="2021-12-15T16:19:32.435" v="93" actId="1076"/>
          <ac:spMkLst>
            <pc:docMk/>
            <pc:sldMk cId="2655079997" sldId="7833"/>
            <ac:spMk id="8" creationId="{142CADF2-1BD4-42C7-B536-8186BDF6A261}"/>
          </ac:spMkLst>
        </pc:spChg>
        <pc:spChg chg="add del mod">
          <ac:chgData name="Daniel Felipe Suárez Mayorga" userId="fd4c20e6-e22c-4441-8af1-31ee8d98cd5d" providerId="ADAL" clId="{80BC348A-2030-472C-9A51-D5A3AD12919C}" dt="2021-12-15T16:18:24.549" v="60" actId="478"/>
          <ac:spMkLst>
            <pc:docMk/>
            <pc:sldMk cId="2655079997" sldId="7833"/>
            <ac:spMk id="9" creationId="{836FA846-B741-4AD6-BB07-1E9D85FE916A}"/>
          </ac:spMkLst>
        </pc:spChg>
        <pc:spChg chg="add mod">
          <ac:chgData name="Daniel Felipe Suárez Mayorga" userId="fd4c20e6-e22c-4441-8af1-31ee8d98cd5d" providerId="ADAL" clId="{80BC348A-2030-472C-9A51-D5A3AD12919C}" dt="2021-12-15T16:20:45.888" v="135" actId="20577"/>
          <ac:spMkLst>
            <pc:docMk/>
            <pc:sldMk cId="2655079997" sldId="7833"/>
            <ac:spMk id="10" creationId="{9DEA39E3-6BCA-4EF2-BF7F-05EB4A516375}"/>
          </ac:spMkLst>
        </pc:spChg>
        <pc:spChg chg="add mod">
          <ac:chgData name="Daniel Felipe Suárez Mayorga" userId="fd4c20e6-e22c-4441-8af1-31ee8d98cd5d" providerId="ADAL" clId="{80BC348A-2030-472C-9A51-D5A3AD12919C}" dt="2021-12-15T17:36:08.168" v="151" actId="1076"/>
          <ac:spMkLst>
            <pc:docMk/>
            <pc:sldMk cId="2655079997" sldId="7833"/>
            <ac:spMk id="11" creationId="{83DD49E7-F353-4106-99BF-335FECE2EFBE}"/>
          </ac:spMkLst>
        </pc:spChg>
        <pc:graphicFrameChg chg="modGraphic">
          <ac:chgData name="Daniel Felipe Suárez Mayorga" userId="fd4c20e6-e22c-4441-8af1-31ee8d98cd5d" providerId="ADAL" clId="{80BC348A-2030-472C-9A51-D5A3AD12919C}" dt="2021-12-15T17:27:11.844" v="150" actId="20577"/>
          <ac:graphicFrameMkLst>
            <pc:docMk/>
            <pc:sldMk cId="2655079997" sldId="7833"/>
            <ac:graphicFrameMk id="3" creationId="{6D2752C6-E7B9-46CC-A37D-C7E5DE07AA96}"/>
          </ac:graphicFrameMkLst>
        </pc:graphicFrameChg>
        <pc:cxnChg chg="add mod">
          <ac:chgData name="Daniel Felipe Suárez Mayorga" userId="fd4c20e6-e22c-4441-8af1-31ee8d98cd5d" providerId="ADAL" clId="{80BC348A-2030-472C-9A51-D5A3AD12919C}" dt="2021-12-15T17:36:08.168" v="151" actId="1076"/>
          <ac:cxnSpMkLst>
            <pc:docMk/>
            <pc:sldMk cId="2655079997" sldId="7833"/>
            <ac:cxnSpMk id="7" creationId="{CB45A960-17C6-408E-A389-DE4ABD87CA7E}"/>
          </ac:cxnSpMkLst>
        </pc:cxnChg>
      </pc:sldChg>
    </pc:docChg>
  </pc:docChgLst>
  <pc:docChgLst>
    <pc:chgData clId="Web-{E68E1390-5DAB-F912-C704-55E7191E96D8}"/>
    <pc:docChg chg="modSld">
      <pc:chgData name="" userId="" providerId="" clId="Web-{E68E1390-5DAB-F912-C704-55E7191E96D8}" dt="2021-03-25T10:33:21.406" v="0" actId="20577"/>
      <pc:docMkLst>
        <pc:docMk/>
      </pc:docMkLst>
      <pc:sldChg chg="modSp">
        <pc:chgData name="" userId="" providerId="" clId="Web-{E68E1390-5DAB-F912-C704-55E7191E96D8}" dt="2021-03-25T10:33:21.406" v="0" actId="20577"/>
        <pc:sldMkLst>
          <pc:docMk/>
          <pc:sldMk cId="4041881831" sldId="267"/>
        </pc:sldMkLst>
        <pc:spChg chg="mod">
          <ac:chgData name="" userId="" providerId="" clId="Web-{E68E1390-5DAB-F912-C704-55E7191E96D8}" dt="2021-03-25T10:33:21.406" v="0" actId="20577"/>
          <ac:spMkLst>
            <pc:docMk/>
            <pc:sldMk cId="4041881831" sldId="267"/>
            <ac:spMk id="3" creationId="{3C1FAD3B-DC1C-DD4B-A144-7E1E51774FC5}"/>
          </ac:spMkLst>
        </pc:spChg>
      </pc:sldChg>
    </pc:docChg>
  </pc:docChgLst>
  <pc:docChgLst>
    <pc:chgData name="Stephanie Pino Castillo" userId="67719de8-e720-4774-8e83-01c536b4bc79" providerId="ADAL" clId="{08FD22BD-0415-45F1-8FB5-8B01AA6B8632}"/>
    <pc:docChg chg="undo custSel addSld delSld modSld">
      <pc:chgData name="Stephanie Pino Castillo" userId="67719de8-e720-4774-8e83-01c536b4bc79" providerId="ADAL" clId="{08FD22BD-0415-45F1-8FB5-8B01AA6B8632}" dt="2020-10-27T16:59:00.998" v="323" actId="2696"/>
      <pc:docMkLst>
        <pc:docMk/>
      </pc:docMkLst>
      <pc:sldChg chg="addSp modSp add del">
        <pc:chgData name="Stephanie Pino Castillo" userId="67719de8-e720-4774-8e83-01c536b4bc79" providerId="ADAL" clId="{08FD22BD-0415-45F1-8FB5-8B01AA6B8632}" dt="2020-10-27T16:58:53.968" v="311" actId="2696"/>
        <pc:sldMkLst>
          <pc:docMk/>
          <pc:sldMk cId="2387849042" sldId="256"/>
        </pc:sldMkLst>
        <pc:spChg chg="add mod">
          <ac:chgData name="Stephanie Pino Castillo" userId="67719de8-e720-4774-8e83-01c536b4bc79" providerId="ADAL" clId="{08FD22BD-0415-45F1-8FB5-8B01AA6B8632}" dt="2020-10-27T12:58:02.825" v="281"/>
          <ac:spMkLst>
            <pc:docMk/>
            <pc:sldMk cId="2387849042" sldId="256"/>
            <ac:spMk id="2" creationId="{AEA94005-F39B-497A-931B-5D97A0204289}"/>
          </ac:spMkLst>
        </pc:spChg>
      </pc:sldChg>
      <pc:sldChg chg="addSp modSp add del">
        <pc:chgData name="Stephanie Pino Castillo" userId="67719de8-e720-4774-8e83-01c536b4bc79" providerId="ADAL" clId="{08FD22BD-0415-45F1-8FB5-8B01AA6B8632}" dt="2020-10-27T16:58:55.717" v="314" actId="2696"/>
        <pc:sldMkLst>
          <pc:docMk/>
          <pc:sldMk cId="4143711942" sldId="258"/>
        </pc:sldMkLst>
        <pc:spChg chg="add mod">
          <ac:chgData name="Stephanie Pino Castillo" userId="67719de8-e720-4774-8e83-01c536b4bc79" providerId="ADAL" clId="{08FD22BD-0415-45F1-8FB5-8B01AA6B8632}" dt="2020-10-27T12:58:02.825" v="281"/>
          <ac:spMkLst>
            <pc:docMk/>
            <pc:sldMk cId="4143711942" sldId="258"/>
            <ac:spMk id="3" creationId="{6646E171-0A19-41E7-A6AC-A6A4435E8B82}"/>
          </ac:spMkLst>
        </pc:spChg>
      </pc:sldChg>
      <pc:sldChg chg="addSp modSp add del">
        <pc:chgData name="Stephanie Pino Castillo" userId="67719de8-e720-4774-8e83-01c536b4bc79" providerId="ADAL" clId="{08FD22BD-0415-45F1-8FB5-8B01AA6B8632}" dt="2020-10-27T16:58:58.399" v="319" actId="2696"/>
        <pc:sldMkLst>
          <pc:docMk/>
          <pc:sldMk cId="2577808600" sldId="260"/>
        </pc:sldMkLst>
        <pc:spChg chg="add mod">
          <ac:chgData name="Stephanie Pino Castillo" userId="67719de8-e720-4774-8e83-01c536b4bc79" providerId="ADAL" clId="{08FD22BD-0415-45F1-8FB5-8B01AA6B8632}" dt="2020-10-27T12:58:02.825" v="281"/>
          <ac:spMkLst>
            <pc:docMk/>
            <pc:sldMk cId="2577808600" sldId="260"/>
            <ac:spMk id="2" creationId="{64FCFA64-CC5B-4FD2-9010-5C793CF02729}"/>
          </ac:spMkLst>
        </pc:spChg>
      </pc:sldChg>
      <pc:sldChg chg="addSp modSp add del">
        <pc:chgData name="Stephanie Pino Castillo" userId="67719de8-e720-4774-8e83-01c536b4bc79" providerId="ADAL" clId="{08FD22BD-0415-45F1-8FB5-8B01AA6B8632}" dt="2020-10-27T16:58:58.855" v="320" actId="2696"/>
        <pc:sldMkLst>
          <pc:docMk/>
          <pc:sldMk cId="2286491212" sldId="261"/>
        </pc:sldMkLst>
        <pc:spChg chg="add mod">
          <ac:chgData name="Stephanie Pino Castillo" userId="67719de8-e720-4774-8e83-01c536b4bc79" providerId="ADAL" clId="{08FD22BD-0415-45F1-8FB5-8B01AA6B8632}" dt="2020-10-27T12:58:02.825" v="281"/>
          <ac:spMkLst>
            <pc:docMk/>
            <pc:sldMk cId="2286491212" sldId="261"/>
            <ac:spMk id="5" creationId="{FEBEC294-7FCB-409B-B660-1DD16FB3F8EF}"/>
          </ac:spMkLst>
        </pc:spChg>
      </pc:sldChg>
      <pc:sldChg chg="add del">
        <pc:chgData name="Stephanie Pino Castillo" userId="67719de8-e720-4774-8e83-01c536b4bc79" providerId="ADAL" clId="{08FD22BD-0415-45F1-8FB5-8B01AA6B8632}" dt="2020-10-26T20:41:42.933" v="150"/>
        <pc:sldMkLst>
          <pc:docMk/>
          <pc:sldMk cId="1568116888" sldId="262"/>
        </pc:sldMkLst>
      </pc:sldChg>
      <pc:sldChg chg="addSp modSp add del">
        <pc:chgData name="Stephanie Pino Castillo" userId="67719de8-e720-4774-8e83-01c536b4bc79" providerId="ADAL" clId="{08FD22BD-0415-45F1-8FB5-8B01AA6B8632}" dt="2020-10-27T16:59:00.998" v="323" actId="2696"/>
        <pc:sldMkLst>
          <pc:docMk/>
          <pc:sldMk cId="1016958710" sldId="264"/>
        </pc:sldMkLst>
        <pc:spChg chg="add mod">
          <ac:chgData name="Stephanie Pino Castillo" userId="67719de8-e720-4774-8e83-01c536b4bc79" providerId="ADAL" clId="{08FD22BD-0415-45F1-8FB5-8B01AA6B8632}" dt="2020-10-27T12:58:02.825" v="281"/>
          <ac:spMkLst>
            <pc:docMk/>
            <pc:sldMk cId="1016958710" sldId="264"/>
            <ac:spMk id="4" creationId="{72421C40-1778-4D73-B6F0-5BCD8C7AA48D}"/>
          </ac:spMkLst>
        </pc:spChg>
      </pc:sldChg>
      <pc:sldChg chg="add del">
        <pc:chgData name="Stephanie Pino Castillo" userId="67719de8-e720-4774-8e83-01c536b4bc79" providerId="ADAL" clId="{08FD22BD-0415-45F1-8FB5-8B01AA6B8632}" dt="2020-10-26T20:41:42.933" v="150"/>
        <pc:sldMkLst>
          <pc:docMk/>
          <pc:sldMk cId="2844808063" sldId="265"/>
        </pc:sldMkLst>
      </pc:sldChg>
      <pc:sldChg chg="addSp modSp add del">
        <pc:chgData name="Stephanie Pino Castillo" userId="67719de8-e720-4774-8e83-01c536b4bc79" providerId="ADAL" clId="{08FD22BD-0415-45F1-8FB5-8B01AA6B8632}" dt="2020-10-27T16:58:57.875" v="318" actId="2696"/>
        <pc:sldMkLst>
          <pc:docMk/>
          <pc:sldMk cId="817109398" sldId="266"/>
        </pc:sldMkLst>
        <pc:spChg chg="add mod">
          <ac:chgData name="Stephanie Pino Castillo" userId="67719de8-e720-4774-8e83-01c536b4bc79" providerId="ADAL" clId="{08FD22BD-0415-45F1-8FB5-8B01AA6B8632}" dt="2020-10-27T12:58:02.825" v="281"/>
          <ac:spMkLst>
            <pc:docMk/>
            <pc:sldMk cId="817109398" sldId="266"/>
            <ac:spMk id="2" creationId="{C2D9E803-4353-4A84-8DDE-34312FFBD69F}"/>
          </ac:spMkLst>
        </pc:spChg>
      </pc:sldChg>
      <pc:sldChg chg="add del">
        <pc:chgData name="Stephanie Pino Castillo" userId="67719de8-e720-4774-8e83-01c536b4bc79" providerId="ADAL" clId="{08FD22BD-0415-45F1-8FB5-8B01AA6B8632}" dt="2020-10-26T20:41:42.933" v="150"/>
        <pc:sldMkLst>
          <pc:docMk/>
          <pc:sldMk cId="531205661" sldId="268"/>
        </pc:sldMkLst>
      </pc:sldChg>
      <pc:sldChg chg="addSp modSp add del">
        <pc:chgData name="Stephanie Pino Castillo" userId="67719de8-e720-4774-8e83-01c536b4bc79" providerId="ADAL" clId="{08FD22BD-0415-45F1-8FB5-8B01AA6B8632}" dt="2020-10-27T16:58:57.373" v="317" actId="2696"/>
        <pc:sldMkLst>
          <pc:docMk/>
          <pc:sldMk cId="1947829552" sldId="269"/>
        </pc:sldMkLst>
        <pc:spChg chg="add mod">
          <ac:chgData name="Stephanie Pino Castillo" userId="67719de8-e720-4774-8e83-01c536b4bc79" providerId="ADAL" clId="{08FD22BD-0415-45F1-8FB5-8B01AA6B8632}" dt="2020-10-27T12:58:02.825" v="281"/>
          <ac:spMkLst>
            <pc:docMk/>
            <pc:sldMk cId="1947829552" sldId="269"/>
            <ac:spMk id="2" creationId="{A984A7A9-1D0B-416D-8C14-7ADAA11B943F}"/>
          </ac:spMkLst>
        </pc:spChg>
      </pc:sldChg>
      <pc:sldChg chg="addSp modSp add del">
        <pc:chgData name="Stephanie Pino Castillo" userId="67719de8-e720-4774-8e83-01c536b4bc79" providerId="ADAL" clId="{08FD22BD-0415-45F1-8FB5-8B01AA6B8632}" dt="2020-10-27T16:59:00.070" v="322" actId="2696"/>
        <pc:sldMkLst>
          <pc:docMk/>
          <pc:sldMk cId="3361943339" sldId="271"/>
        </pc:sldMkLst>
        <pc:spChg chg="add mod">
          <ac:chgData name="Stephanie Pino Castillo" userId="67719de8-e720-4774-8e83-01c536b4bc79" providerId="ADAL" clId="{08FD22BD-0415-45F1-8FB5-8B01AA6B8632}" dt="2020-10-27T12:58:02.825" v="281"/>
          <ac:spMkLst>
            <pc:docMk/>
            <pc:sldMk cId="3361943339" sldId="271"/>
            <ac:spMk id="2" creationId="{7CEEC64B-7D56-4027-AB06-8216D71CDAF2}"/>
          </ac:spMkLst>
        </pc:spChg>
      </pc:sldChg>
      <pc:sldChg chg="add del">
        <pc:chgData name="Stephanie Pino Castillo" userId="67719de8-e720-4774-8e83-01c536b4bc79" providerId="ADAL" clId="{08FD22BD-0415-45F1-8FB5-8B01AA6B8632}" dt="2020-10-26T20:41:42.933" v="150"/>
        <pc:sldMkLst>
          <pc:docMk/>
          <pc:sldMk cId="1735449623" sldId="278"/>
        </pc:sldMkLst>
      </pc:sldChg>
      <pc:sldChg chg="add del">
        <pc:chgData name="Stephanie Pino Castillo" userId="67719de8-e720-4774-8e83-01c536b4bc79" providerId="ADAL" clId="{08FD22BD-0415-45F1-8FB5-8B01AA6B8632}" dt="2020-10-26T20:41:42.933" v="150"/>
        <pc:sldMkLst>
          <pc:docMk/>
          <pc:sldMk cId="3995813010" sldId="280"/>
        </pc:sldMkLst>
      </pc:sldChg>
      <pc:sldChg chg="add del">
        <pc:chgData name="Stephanie Pino Castillo" userId="67719de8-e720-4774-8e83-01c536b4bc79" providerId="ADAL" clId="{08FD22BD-0415-45F1-8FB5-8B01AA6B8632}" dt="2020-10-26T20:41:42.933" v="150"/>
        <pc:sldMkLst>
          <pc:docMk/>
          <pc:sldMk cId="3774973332" sldId="288"/>
        </pc:sldMkLst>
      </pc:sldChg>
      <pc:sldChg chg="add del">
        <pc:chgData name="Stephanie Pino Castillo" userId="67719de8-e720-4774-8e83-01c536b4bc79" providerId="ADAL" clId="{08FD22BD-0415-45F1-8FB5-8B01AA6B8632}" dt="2020-10-26T20:41:42.933" v="150"/>
        <pc:sldMkLst>
          <pc:docMk/>
          <pc:sldMk cId="320131191" sldId="315"/>
        </pc:sldMkLst>
      </pc:sldChg>
      <pc:sldChg chg="add del">
        <pc:chgData name="Stephanie Pino Castillo" userId="67719de8-e720-4774-8e83-01c536b4bc79" providerId="ADAL" clId="{08FD22BD-0415-45F1-8FB5-8B01AA6B8632}" dt="2020-10-26T20:41:42.933" v="150"/>
        <pc:sldMkLst>
          <pc:docMk/>
          <pc:sldMk cId="2150806120" sldId="319"/>
        </pc:sldMkLst>
      </pc:sldChg>
      <pc:sldChg chg="add del">
        <pc:chgData name="Stephanie Pino Castillo" userId="67719de8-e720-4774-8e83-01c536b4bc79" providerId="ADAL" clId="{08FD22BD-0415-45F1-8FB5-8B01AA6B8632}" dt="2020-10-26T20:41:42.933" v="150"/>
        <pc:sldMkLst>
          <pc:docMk/>
          <pc:sldMk cId="845621648" sldId="323"/>
        </pc:sldMkLst>
      </pc:sldChg>
      <pc:sldChg chg="add del">
        <pc:chgData name="Stephanie Pino Castillo" userId="67719de8-e720-4774-8e83-01c536b4bc79" providerId="ADAL" clId="{08FD22BD-0415-45F1-8FB5-8B01AA6B8632}" dt="2020-10-26T20:41:42.933" v="150"/>
        <pc:sldMkLst>
          <pc:docMk/>
          <pc:sldMk cId="3078355610" sldId="329"/>
        </pc:sldMkLst>
      </pc:sldChg>
      <pc:sldChg chg="add del">
        <pc:chgData name="Stephanie Pino Castillo" userId="67719de8-e720-4774-8e83-01c536b4bc79" providerId="ADAL" clId="{08FD22BD-0415-45F1-8FB5-8B01AA6B8632}" dt="2020-10-26T20:41:42.933" v="150"/>
        <pc:sldMkLst>
          <pc:docMk/>
          <pc:sldMk cId="821240191" sldId="330"/>
        </pc:sldMkLst>
      </pc:sldChg>
      <pc:sldChg chg="add del">
        <pc:chgData name="Stephanie Pino Castillo" userId="67719de8-e720-4774-8e83-01c536b4bc79" providerId="ADAL" clId="{08FD22BD-0415-45F1-8FB5-8B01AA6B8632}" dt="2020-10-26T20:41:42.933" v="150"/>
        <pc:sldMkLst>
          <pc:docMk/>
          <pc:sldMk cId="2744438901" sldId="332"/>
        </pc:sldMkLst>
      </pc:sldChg>
      <pc:sldChg chg="add del">
        <pc:chgData name="Stephanie Pino Castillo" userId="67719de8-e720-4774-8e83-01c536b4bc79" providerId="ADAL" clId="{08FD22BD-0415-45F1-8FB5-8B01AA6B8632}" dt="2020-10-26T20:41:42.933" v="150"/>
        <pc:sldMkLst>
          <pc:docMk/>
          <pc:sldMk cId="2336345760" sldId="338"/>
        </pc:sldMkLst>
      </pc:sldChg>
      <pc:sldChg chg="add del">
        <pc:chgData name="Stephanie Pino Castillo" userId="67719de8-e720-4774-8e83-01c536b4bc79" providerId="ADAL" clId="{08FD22BD-0415-45F1-8FB5-8B01AA6B8632}" dt="2020-10-26T20:41:42.933" v="150"/>
        <pc:sldMkLst>
          <pc:docMk/>
          <pc:sldMk cId="1621847269" sldId="341"/>
        </pc:sldMkLst>
      </pc:sldChg>
      <pc:sldChg chg="add del">
        <pc:chgData name="Stephanie Pino Castillo" userId="67719de8-e720-4774-8e83-01c536b4bc79" providerId="ADAL" clId="{08FD22BD-0415-45F1-8FB5-8B01AA6B8632}" dt="2020-10-26T20:41:42.933" v="150"/>
        <pc:sldMkLst>
          <pc:docMk/>
          <pc:sldMk cId="726260396" sldId="349"/>
        </pc:sldMkLst>
      </pc:sldChg>
      <pc:sldChg chg="add del">
        <pc:chgData name="Stephanie Pino Castillo" userId="67719de8-e720-4774-8e83-01c536b4bc79" providerId="ADAL" clId="{08FD22BD-0415-45F1-8FB5-8B01AA6B8632}" dt="2020-10-26T20:41:42.933" v="150"/>
        <pc:sldMkLst>
          <pc:docMk/>
          <pc:sldMk cId="4157605470" sldId="350"/>
        </pc:sldMkLst>
      </pc:sldChg>
      <pc:sldChg chg="add del">
        <pc:chgData name="Stephanie Pino Castillo" userId="67719de8-e720-4774-8e83-01c536b4bc79" providerId="ADAL" clId="{08FD22BD-0415-45F1-8FB5-8B01AA6B8632}" dt="2020-10-26T20:41:42.933" v="150"/>
        <pc:sldMkLst>
          <pc:docMk/>
          <pc:sldMk cId="3988044117" sldId="351"/>
        </pc:sldMkLst>
      </pc:sldChg>
      <pc:sldChg chg="add del">
        <pc:chgData name="Stephanie Pino Castillo" userId="67719de8-e720-4774-8e83-01c536b4bc79" providerId="ADAL" clId="{08FD22BD-0415-45F1-8FB5-8B01AA6B8632}" dt="2020-10-26T20:41:42.933" v="150"/>
        <pc:sldMkLst>
          <pc:docMk/>
          <pc:sldMk cId="3202816710" sldId="354"/>
        </pc:sldMkLst>
      </pc:sldChg>
      <pc:sldChg chg="add del">
        <pc:chgData name="Stephanie Pino Castillo" userId="67719de8-e720-4774-8e83-01c536b4bc79" providerId="ADAL" clId="{08FD22BD-0415-45F1-8FB5-8B01AA6B8632}" dt="2020-10-26T20:41:42.933" v="150"/>
        <pc:sldMkLst>
          <pc:docMk/>
          <pc:sldMk cId="150804801" sldId="369"/>
        </pc:sldMkLst>
      </pc:sldChg>
      <pc:sldChg chg="modSp add del">
        <pc:chgData name="Stephanie Pino Castillo" userId="67719de8-e720-4774-8e83-01c536b4bc79" providerId="ADAL" clId="{08FD22BD-0415-45F1-8FB5-8B01AA6B8632}" dt="2020-10-26T20:41:42.933" v="150"/>
        <pc:sldMkLst>
          <pc:docMk/>
          <pc:sldMk cId="1131445231" sldId="373"/>
        </pc:sldMkLst>
        <pc:spChg chg="mod">
          <ac:chgData name="Stephanie Pino Castillo" userId="67719de8-e720-4774-8e83-01c536b4bc79" providerId="ADAL" clId="{08FD22BD-0415-45F1-8FB5-8B01AA6B8632}" dt="2020-10-26T20:41:38.567" v="144"/>
          <ac:spMkLst>
            <pc:docMk/>
            <pc:sldMk cId="1131445231" sldId="373"/>
            <ac:spMk id="119" creationId="{00000000-0000-0000-0000-000000000000}"/>
          </ac:spMkLst>
        </pc:spChg>
      </pc:sldChg>
      <pc:sldChg chg="modSp add del">
        <pc:chgData name="Stephanie Pino Castillo" userId="67719de8-e720-4774-8e83-01c536b4bc79" providerId="ADAL" clId="{08FD22BD-0415-45F1-8FB5-8B01AA6B8632}" dt="2020-10-26T20:41:42.933" v="150"/>
        <pc:sldMkLst>
          <pc:docMk/>
          <pc:sldMk cId="4244273656" sldId="374"/>
        </pc:sldMkLst>
        <pc:spChg chg="mod">
          <ac:chgData name="Stephanie Pino Castillo" userId="67719de8-e720-4774-8e83-01c536b4bc79" providerId="ADAL" clId="{08FD22BD-0415-45F1-8FB5-8B01AA6B8632}" dt="2020-10-26T20:41:38.567" v="144"/>
          <ac:spMkLst>
            <pc:docMk/>
            <pc:sldMk cId="4244273656" sldId="374"/>
            <ac:spMk id="119" creationId="{00000000-0000-0000-0000-000000000000}"/>
          </ac:spMkLst>
        </pc:spChg>
      </pc:sldChg>
      <pc:sldChg chg="modSp add del">
        <pc:chgData name="Stephanie Pino Castillo" userId="67719de8-e720-4774-8e83-01c536b4bc79" providerId="ADAL" clId="{08FD22BD-0415-45F1-8FB5-8B01AA6B8632}" dt="2020-10-26T20:41:42.933" v="150"/>
        <pc:sldMkLst>
          <pc:docMk/>
          <pc:sldMk cId="4284375673" sldId="375"/>
        </pc:sldMkLst>
        <pc:spChg chg="mod">
          <ac:chgData name="Stephanie Pino Castillo" userId="67719de8-e720-4774-8e83-01c536b4bc79" providerId="ADAL" clId="{08FD22BD-0415-45F1-8FB5-8B01AA6B8632}" dt="2020-10-26T20:41:38.567" v="144"/>
          <ac:spMkLst>
            <pc:docMk/>
            <pc:sldMk cId="4284375673" sldId="375"/>
            <ac:spMk id="113" creationId="{00000000-0000-0000-0000-000000000000}"/>
          </ac:spMkLst>
        </pc:spChg>
      </pc:sldChg>
      <pc:sldChg chg="add del">
        <pc:chgData name="Stephanie Pino Castillo" userId="67719de8-e720-4774-8e83-01c536b4bc79" providerId="ADAL" clId="{08FD22BD-0415-45F1-8FB5-8B01AA6B8632}" dt="2020-10-26T20:41:42.933" v="150"/>
        <pc:sldMkLst>
          <pc:docMk/>
          <pc:sldMk cId="2164790564" sldId="380"/>
        </pc:sldMkLst>
      </pc:sldChg>
      <pc:sldChg chg="add del">
        <pc:chgData name="Stephanie Pino Castillo" userId="67719de8-e720-4774-8e83-01c536b4bc79" providerId="ADAL" clId="{08FD22BD-0415-45F1-8FB5-8B01AA6B8632}" dt="2020-10-26T20:41:42.933" v="150"/>
        <pc:sldMkLst>
          <pc:docMk/>
          <pc:sldMk cId="1694407551" sldId="389"/>
        </pc:sldMkLst>
      </pc:sldChg>
      <pc:sldChg chg="add del">
        <pc:chgData name="Stephanie Pino Castillo" userId="67719de8-e720-4774-8e83-01c536b4bc79" providerId="ADAL" clId="{08FD22BD-0415-45F1-8FB5-8B01AA6B8632}" dt="2020-10-26T20:41:42.933" v="150"/>
        <pc:sldMkLst>
          <pc:docMk/>
          <pc:sldMk cId="3883715563" sldId="390"/>
        </pc:sldMkLst>
      </pc:sldChg>
      <pc:sldChg chg="addSp delSp modSp add del">
        <pc:chgData name="Stephanie Pino Castillo" userId="67719de8-e720-4774-8e83-01c536b4bc79" providerId="ADAL" clId="{08FD22BD-0415-45F1-8FB5-8B01AA6B8632}" dt="2020-10-26T20:41:42.933" v="150"/>
        <pc:sldMkLst>
          <pc:docMk/>
          <pc:sldMk cId="3940256533" sldId="413"/>
        </pc:sldMkLst>
        <pc:spChg chg="add del mod">
          <ac:chgData name="Stephanie Pino Castillo" userId="67719de8-e720-4774-8e83-01c536b4bc79" providerId="ADAL" clId="{08FD22BD-0415-45F1-8FB5-8B01AA6B8632}" dt="2020-10-26T20:41:33.123" v="141"/>
          <ac:spMkLst>
            <pc:docMk/>
            <pc:sldMk cId="3940256533" sldId="413"/>
            <ac:spMk id="4" creationId="{B57CB5BF-9B6A-4C68-A257-DAE9117F027B}"/>
          </ac:spMkLst>
        </pc:spChg>
        <pc:spChg chg="add del mod">
          <ac:chgData name="Stephanie Pino Castillo" userId="67719de8-e720-4774-8e83-01c536b4bc79" providerId="ADAL" clId="{08FD22BD-0415-45F1-8FB5-8B01AA6B8632}" dt="2020-10-26T20:41:33.123" v="141"/>
          <ac:spMkLst>
            <pc:docMk/>
            <pc:sldMk cId="3940256533" sldId="413"/>
            <ac:spMk id="6" creationId="{C23097C0-2325-4DC9-96EC-C66F7CED4ED0}"/>
          </ac:spMkLst>
        </pc:spChg>
        <pc:spChg chg="add del mod">
          <ac:chgData name="Stephanie Pino Castillo" userId="67719de8-e720-4774-8e83-01c536b4bc79" providerId="ADAL" clId="{08FD22BD-0415-45F1-8FB5-8B01AA6B8632}" dt="2020-10-26T20:41:33.123" v="141"/>
          <ac:spMkLst>
            <pc:docMk/>
            <pc:sldMk cId="3940256533" sldId="413"/>
            <ac:spMk id="7" creationId="{80041A26-2E6F-4F39-B785-2E386C532FAA}"/>
          </ac:spMkLst>
        </pc:spChg>
      </pc:sldChg>
      <pc:sldChg chg="add del">
        <pc:chgData name="Stephanie Pino Castillo" userId="67719de8-e720-4774-8e83-01c536b4bc79" providerId="ADAL" clId="{08FD22BD-0415-45F1-8FB5-8B01AA6B8632}" dt="2020-10-26T20:41:42.933" v="150"/>
        <pc:sldMkLst>
          <pc:docMk/>
          <pc:sldMk cId="1383751288" sldId="414"/>
        </pc:sldMkLst>
      </pc:sldChg>
      <pc:sldChg chg="add del">
        <pc:chgData name="Stephanie Pino Castillo" userId="67719de8-e720-4774-8e83-01c536b4bc79" providerId="ADAL" clId="{08FD22BD-0415-45F1-8FB5-8B01AA6B8632}" dt="2020-10-26T20:42:14.065" v="154" actId="2696"/>
        <pc:sldMkLst>
          <pc:docMk/>
          <pc:sldMk cId="1231919130" sldId="415"/>
        </pc:sldMkLst>
      </pc:sldChg>
      <pc:sldChg chg="add del">
        <pc:chgData name="Stephanie Pino Castillo" userId="67719de8-e720-4774-8e83-01c536b4bc79" providerId="ADAL" clId="{08FD22BD-0415-45F1-8FB5-8B01AA6B8632}" dt="2020-10-26T20:41:42.933" v="150"/>
        <pc:sldMkLst>
          <pc:docMk/>
          <pc:sldMk cId="3544361882" sldId="416"/>
        </pc:sldMkLst>
      </pc:sldChg>
      <pc:sldChg chg="modSp add del">
        <pc:chgData name="Stephanie Pino Castillo" userId="67719de8-e720-4774-8e83-01c536b4bc79" providerId="ADAL" clId="{08FD22BD-0415-45F1-8FB5-8B01AA6B8632}" dt="2020-10-26T22:55:58.035" v="269"/>
        <pc:sldMkLst>
          <pc:docMk/>
          <pc:sldMk cId="744999741" sldId="417"/>
        </pc:sldMkLst>
        <pc:graphicFrameChg chg="mod">
          <ac:chgData name="Stephanie Pino Castillo" userId="67719de8-e720-4774-8e83-01c536b4bc79" providerId="ADAL" clId="{08FD22BD-0415-45F1-8FB5-8B01AA6B8632}" dt="2020-10-26T20:51:04.587" v="207" actId="123"/>
          <ac:graphicFrameMkLst>
            <pc:docMk/>
            <pc:sldMk cId="744999741" sldId="417"/>
            <ac:graphicFrameMk id="4" creationId="{00000000-0000-0000-0000-000000000000}"/>
          </ac:graphicFrameMkLst>
        </pc:graphicFrameChg>
        <pc:graphicFrameChg chg="mod">
          <ac:chgData name="Stephanie Pino Castillo" userId="67719de8-e720-4774-8e83-01c536b4bc79" providerId="ADAL" clId="{08FD22BD-0415-45F1-8FB5-8B01AA6B8632}" dt="2020-10-26T22:55:58.035" v="269"/>
          <ac:graphicFrameMkLst>
            <pc:docMk/>
            <pc:sldMk cId="744999741" sldId="417"/>
            <ac:graphicFrameMk id="5" creationId="{00000000-0000-0000-0000-000000000000}"/>
          </ac:graphicFrameMkLst>
        </pc:graphicFrameChg>
      </pc:sldChg>
      <pc:sldChg chg="add del">
        <pc:chgData name="Stephanie Pino Castillo" userId="67719de8-e720-4774-8e83-01c536b4bc79" providerId="ADAL" clId="{08FD22BD-0415-45F1-8FB5-8B01AA6B8632}" dt="2020-10-26T20:41:42.933" v="150"/>
        <pc:sldMkLst>
          <pc:docMk/>
          <pc:sldMk cId="3093032538" sldId="418"/>
        </pc:sldMkLst>
      </pc:sldChg>
      <pc:sldChg chg="modSp add del">
        <pc:chgData name="Stephanie Pino Castillo" userId="67719de8-e720-4774-8e83-01c536b4bc79" providerId="ADAL" clId="{08FD22BD-0415-45F1-8FB5-8B01AA6B8632}" dt="2020-10-26T22:20:31.808" v="247" actId="255"/>
        <pc:sldMkLst>
          <pc:docMk/>
          <pc:sldMk cId="2437105009" sldId="419"/>
        </pc:sldMkLst>
        <pc:graphicFrameChg chg="mod">
          <ac:chgData name="Stephanie Pino Castillo" userId="67719de8-e720-4774-8e83-01c536b4bc79" providerId="ADAL" clId="{08FD22BD-0415-45F1-8FB5-8B01AA6B8632}" dt="2020-10-26T22:20:31.808" v="247" actId="255"/>
          <ac:graphicFrameMkLst>
            <pc:docMk/>
            <pc:sldMk cId="2437105009" sldId="419"/>
            <ac:graphicFrameMk id="4" creationId="{00000000-0000-0000-0000-000000000000}"/>
          </ac:graphicFrameMkLst>
        </pc:graphicFrameChg>
      </pc:sldChg>
      <pc:sldChg chg="modSp add del">
        <pc:chgData name="Stephanie Pino Castillo" userId="67719de8-e720-4774-8e83-01c536b4bc79" providerId="ADAL" clId="{08FD22BD-0415-45F1-8FB5-8B01AA6B8632}" dt="2020-10-26T22:56:58.356" v="279" actId="14100"/>
        <pc:sldMkLst>
          <pc:docMk/>
          <pc:sldMk cId="1936641116" sldId="420"/>
        </pc:sldMkLst>
        <pc:graphicFrameChg chg="mod">
          <ac:chgData name="Stephanie Pino Castillo" userId="67719de8-e720-4774-8e83-01c536b4bc79" providerId="ADAL" clId="{08FD22BD-0415-45F1-8FB5-8B01AA6B8632}" dt="2020-10-26T22:56:58.356" v="279" actId="14100"/>
          <ac:graphicFrameMkLst>
            <pc:docMk/>
            <pc:sldMk cId="1936641116" sldId="420"/>
            <ac:graphicFrameMk id="4" creationId="{00000000-0000-0000-0000-000000000000}"/>
          </ac:graphicFrameMkLst>
        </pc:graphicFrameChg>
      </pc:sldChg>
      <pc:sldChg chg="modSp add del">
        <pc:chgData name="Stephanie Pino Castillo" userId="67719de8-e720-4774-8e83-01c536b4bc79" providerId="ADAL" clId="{08FD22BD-0415-45F1-8FB5-8B01AA6B8632}" dt="2020-10-26T22:06:02.827" v="233" actId="123"/>
        <pc:sldMkLst>
          <pc:docMk/>
          <pc:sldMk cId="2734108351" sldId="421"/>
        </pc:sldMkLst>
        <pc:graphicFrameChg chg="mod">
          <ac:chgData name="Stephanie Pino Castillo" userId="67719de8-e720-4774-8e83-01c536b4bc79" providerId="ADAL" clId="{08FD22BD-0415-45F1-8FB5-8B01AA6B8632}" dt="2020-10-26T22:06:02.827" v="233" actId="123"/>
          <ac:graphicFrameMkLst>
            <pc:docMk/>
            <pc:sldMk cId="2734108351" sldId="421"/>
            <ac:graphicFrameMk id="4" creationId="{00000000-0000-0000-0000-000000000000}"/>
          </ac:graphicFrameMkLst>
        </pc:graphicFrameChg>
      </pc:sldChg>
      <pc:sldChg chg="add del">
        <pc:chgData name="Stephanie Pino Castillo" userId="67719de8-e720-4774-8e83-01c536b4bc79" providerId="ADAL" clId="{08FD22BD-0415-45F1-8FB5-8B01AA6B8632}" dt="2020-10-26T20:41:42.933" v="150"/>
        <pc:sldMkLst>
          <pc:docMk/>
          <pc:sldMk cId="3022137545" sldId="423"/>
        </pc:sldMkLst>
      </pc:sldChg>
      <pc:sldChg chg="modSp add del">
        <pc:chgData name="Stephanie Pino Castillo" userId="67719de8-e720-4774-8e83-01c536b4bc79" providerId="ADAL" clId="{08FD22BD-0415-45F1-8FB5-8B01AA6B8632}" dt="2020-10-26T20:41:42.933" v="150"/>
        <pc:sldMkLst>
          <pc:docMk/>
          <pc:sldMk cId="2243050749" sldId="424"/>
        </pc:sldMkLst>
        <pc:spChg chg="mod">
          <ac:chgData name="Stephanie Pino Castillo" userId="67719de8-e720-4774-8e83-01c536b4bc79" providerId="ADAL" clId="{08FD22BD-0415-45F1-8FB5-8B01AA6B8632}" dt="2020-10-26T20:41:41.459" v="149"/>
          <ac:spMkLst>
            <pc:docMk/>
            <pc:sldMk cId="2243050749" sldId="424"/>
            <ac:spMk id="2" creationId="{00000000-0000-0000-0000-000000000000}"/>
          </ac:spMkLst>
        </pc:spChg>
      </pc:sldChg>
      <pc:sldChg chg="add del">
        <pc:chgData name="Stephanie Pino Castillo" userId="67719de8-e720-4774-8e83-01c536b4bc79" providerId="ADAL" clId="{08FD22BD-0415-45F1-8FB5-8B01AA6B8632}" dt="2020-10-26T20:41:42.933" v="150"/>
        <pc:sldMkLst>
          <pc:docMk/>
          <pc:sldMk cId="2313840587" sldId="425"/>
        </pc:sldMkLst>
      </pc:sldChg>
      <pc:sldChg chg="modSp add del">
        <pc:chgData name="Stephanie Pino Castillo" userId="67719de8-e720-4774-8e83-01c536b4bc79" providerId="ADAL" clId="{08FD22BD-0415-45F1-8FB5-8B01AA6B8632}" dt="2020-10-26T20:41:42.933" v="150"/>
        <pc:sldMkLst>
          <pc:docMk/>
          <pc:sldMk cId="2375481761" sldId="427"/>
        </pc:sldMkLst>
        <pc:spChg chg="mod">
          <ac:chgData name="Stephanie Pino Castillo" userId="67719de8-e720-4774-8e83-01c536b4bc79" providerId="ADAL" clId="{08FD22BD-0415-45F1-8FB5-8B01AA6B8632}" dt="2020-10-26T20:41:41.459" v="149"/>
          <ac:spMkLst>
            <pc:docMk/>
            <pc:sldMk cId="2375481761" sldId="427"/>
            <ac:spMk id="3" creationId="{517E7FA7-F858-49F7-BF63-C631E45C78CD}"/>
          </ac:spMkLst>
        </pc:spChg>
      </pc:sldChg>
      <pc:sldChg chg="modSp add del">
        <pc:chgData name="Stephanie Pino Castillo" userId="67719de8-e720-4774-8e83-01c536b4bc79" providerId="ADAL" clId="{08FD22BD-0415-45F1-8FB5-8B01AA6B8632}" dt="2020-10-26T20:41:42.933" v="150"/>
        <pc:sldMkLst>
          <pc:docMk/>
          <pc:sldMk cId="3951720904" sldId="429"/>
        </pc:sldMkLst>
        <pc:spChg chg="mod">
          <ac:chgData name="Stephanie Pino Castillo" userId="67719de8-e720-4774-8e83-01c536b4bc79" providerId="ADAL" clId="{08FD22BD-0415-45F1-8FB5-8B01AA6B8632}" dt="2020-10-26T20:41:41.459" v="149"/>
          <ac:spMkLst>
            <pc:docMk/>
            <pc:sldMk cId="3951720904" sldId="429"/>
            <ac:spMk id="3" creationId="{E83F3614-7761-46A7-B35E-7B552C21E070}"/>
          </ac:spMkLst>
        </pc:spChg>
      </pc:sldChg>
      <pc:sldChg chg="add del">
        <pc:chgData name="Stephanie Pino Castillo" userId="67719de8-e720-4774-8e83-01c536b4bc79" providerId="ADAL" clId="{08FD22BD-0415-45F1-8FB5-8B01AA6B8632}" dt="2020-10-26T20:41:42.933" v="150"/>
        <pc:sldMkLst>
          <pc:docMk/>
          <pc:sldMk cId="4070498726" sldId="430"/>
        </pc:sldMkLst>
      </pc:sldChg>
      <pc:sldChg chg="add del">
        <pc:chgData name="Stephanie Pino Castillo" userId="67719de8-e720-4774-8e83-01c536b4bc79" providerId="ADAL" clId="{08FD22BD-0415-45F1-8FB5-8B01AA6B8632}" dt="2020-10-26T20:41:42.933" v="150"/>
        <pc:sldMkLst>
          <pc:docMk/>
          <pc:sldMk cId="2974820204" sldId="431"/>
        </pc:sldMkLst>
      </pc:sldChg>
      <pc:sldChg chg="add del">
        <pc:chgData name="Stephanie Pino Castillo" userId="67719de8-e720-4774-8e83-01c536b4bc79" providerId="ADAL" clId="{08FD22BD-0415-45F1-8FB5-8B01AA6B8632}" dt="2020-10-26T20:41:42.933" v="150"/>
        <pc:sldMkLst>
          <pc:docMk/>
          <pc:sldMk cId="4019152664" sldId="432"/>
        </pc:sldMkLst>
      </pc:sldChg>
      <pc:sldChg chg="modSp">
        <pc:chgData name="Stephanie Pino Castillo" userId="67719de8-e720-4774-8e83-01c536b4bc79" providerId="ADAL" clId="{08FD22BD-0415-45F1-8FB5-8B01AA6B8632}" dt="2020-10-26T01:55:01.460" v="64" actId="20577"/>
        <pc:sldMkLst>
          <pc:docMk/>
          <pc:sldMk cId="4164444474" sldId="746"/>
        </pc:sldMkLst>
        <pc:graphicFrameChg chg="modGraphic">
          <ac:chgData name="Stephanie Pino Castillo" userId="67719de8-e720-4774-8e83-01c536b4bc79" providerId="ADAL" clId="{08FD22BD-0415-45F1-8FB5-8B01AA6B8632}" dt="2020-10-26T01:55:01.460" v="64" actId="20577"/>
          <ac:graphicFrameMkLst>
            <pc:docMk/>
            <pc:sldMk cId="4164444474" sldId="746"/>
            <ac:graphicFrameMk id="10" creationId="{356C2DBB-882B-4169-8803-8BFAAE961F6E}"/>
          </ac:graphicFrameMkLst>
        </pc:graphicFrameChg>
      </pc:sldChg>
      <pc:sldChg chg="modSp">
        <pc:chgData name="Stephanie Pino Castillo" userId="67719de8-e720-4774-8e83-01c536b4bc79" providerId="ADAL" clId="{08FD22BD-0415-45F1-8FB5-8B01AA6B8632}" dt="2020-10-26T02:26:43.039" v="122" actId="20577"/>
        <pc:sldMkLst>
          <pc:docMk/>
          <pc:sldMk cId="262142045" sldId="761"/>
        </pc:sldMkLst>
        <pc:spChg chg="mod">
          <ac:chgData name="Stephanie Pino Castillo" userId="67719de8-e720-4774-8e83-01c536b4bc79" providerId="ADAL" clId="{08FD22BD-0415-45F1-8FB5-8B01AA6B8632}" dt="2020-10-26T02:26:43.039" v="122" actId="20577"/>
          <ac:spMkLst>
            <pc:docMk/>
            <pc:sldMk cId="262142045" sldId="761"/>
            <ac:spMk id="5" creationId="{4AC3E0C3-4B51-AB4E-A036-2EC351F0A151}"/>
          </ac:spMkLst>
        </pc:spChg>
      </pc:sldChg>
      <pc:sldChg chg="modSp">
        <pc:chgData name="Stephanie Pino Castillo" userId="67719de8-e720-4774-8e83-01c536b4bc79" providerId="ADAL" clId="{08FD22BD-0415-45F1-8FB5-8B01AA6B8632}" dt="2020-10-26T16:44:33.854" v="123" actId="14100"/>
        <pc:sldMkLst>
          <pc:docMk/>
          <pc:sldMk cId="1253815832" sldId="2851"/>
        </pc:sldMkLst>
        <pc:spChg chg="mod">
          <ac:chgData name="Stephanie Pino Castillo" userId="67719de8-e720-4774-8e83-01c536b4bc79" providerId="ADAL" clId="{08FD22BD-0415-45F1-8FB5-8B01AA6B8632}" dt="2020-10-26T16:44:33.854" v="123" actId="14100"/>
          <ac:spMkLst>
            <pc:docMk/>
            <pc:sldMk cId="1253815832" sldId="2851"/>
            <ac:spMk id="7" creationId="{E604A7EA-A73D-4953-B617-D89880A63751}"/>
          </ac:spMkLst>
        </pc:spChg>
      </pc:sldChg>
      <pc:sldChg chg="addSp modSp">
        <pc:chgData name="Stephanie Pino Castillo" userId="67719de8-e720-4774-8e83-01c536b4bc79" providerId="ADAL" clId="{08FD22BD-0415-45F1-8FB5-8B01AA6B8632}" dt="2020-10-26T18:59:00.490" v="133" actId="20577"/>
        <pc:sldMkLst>
          <pc:docMk/>
          <pc:sldMk cId="2579755804" sldId="3682"/>
        </pc:sldMkLst>
        <pc:spChg chg="mod">
          <ac:chgData name="Stephanie Pino Castillo" userId="67719de8-e720-4774-8e83-01c536b4bc79" providerId="ADAL" clId="{08FD22BD-0415-45F1-8FB5-8B01AA6B8632}" dt="2020-10-26T18:58:52.047" v="130" actId="20577"/>
          <ac:spMkLst>
            <pc:docMk/>
            <pc:sldMk cId="2579755804" sldId="3682"/>
            <ac:spMk id="3" creationId="{F457611A-0B5C-45FA-A1DA-1220F3FB3086}"/>
          </ac:spMkLst>
        </pc:spChg>
        <pc:spChg chg="add mod">
          <ac:chgData name="Stephanie Pino Castillo" userId="67719de8-e720-4774-8e83-01c536b4bc79" providerId="ADAL" clId="{08FD22BD-0415-45F1-8FB5-8B01AA6B8632}" dt="2020-10-26T18:59:00.490" v="133" actId="20577"/>
          <ac:spMkLst>
            <pc:docMk/>
            <pc:sldMk cId="2579755804" sldId="3682"/>
            <ac:spMk id="4" creationId="{74CE7CA9-99D4-421D-9B08-8AC27BF12EB9}"/>
          </ac:spMkLst>
        </pc:spChg>
      </pc:sldChg>
      <pc:sldChg chg="modSp">
        <pc:chgData name="Stephanie Pino Castillo" userId="67719de8-e720-4774-8e83-01c536b4bc79" providerId="ADAL" clId="{08FD22BD-0415-45F1-8FB5-8B01AA6B8632}" dt="2020-10-26T18:58:40.421" v="125" actId="20577"/>
        <pc:sldMkLst>
          <pc:docMk/>
          <pc:sldMk cId="1263861684" sldId="3686"/>
        </pc:sldMkLst>
        <pc:spChg chg="mod">
          <ac:chgData name="Stephanie Pino Castillo" userId="67719de8-e720-4774-8e83-01c536b4bc79" providerId="ADAL" clId="{08FD22BD-0415-45F1-8FB5-8B01AA6B8632}" dt="2020-10-26T18:58:40.421" v="125" actId="20577"/>
          <ac:spMkLst>
            <pc:docMk/>
            <pc:sldMk cId="1263861684" sldId="3686"/>
            <ac:spMk id="4" creationId="{C3085F70-DA57-43D0-A034-ABEB790E8BAC}"/>
          </ac:spMkLst>
        </pc:spChg>
      </pc:sldChg>
      <pc:sldChg chg="modSp">
        <pc:chgData name="Stephanie Pino Castillo" userId="67719de8-e720-4774-8e83-01c536b4bc79" providerId="ADAL" clId="{08FD22BD-0415-45F1-8FB5-8B01AA6B8632}" dt="2020-10-26T18:58:47.118" v="127" actId="20577"/>
        <pc:sldMkLst>
          <pc:docMk/>
          <pc:sldMk cId="1626188436" sldId="3687"/>
        </pc:sldMkLst>
        <pc:spChg chg="mod">
          <ac:chgData name="Stephanie Pino Castillo" userId="67719de8-e720-4774-8e83-01c536b4bc79" providerId="ADAL" clId="{08FD22BD-0415-45F1-8FB5-8B01AA6B8632}" dt="2020-10-26T18:58:47.118" v="127" actId="20577"/>
          <ac:spMkLst>
            <pc:docMk/>
            <pc:sldMk cId="1626188436" sldId="3687"/>
            <ac:spMk id="4" creationId="{C443A435-C470-4584-A448-B6698AE390BF}"/>
          </ac:spMkLst>
        </pc:spChg>
      </pc:sldChg>
      <pc:sldChg chg="modSp">
        <pc:chgData name="Stephanie Pino Castillo" userId="67719de8-e720-4774-8e83-01c536b4bc79" providerId="ADAL" clId="{08FD22BD-0415-45F1-8FB5-8B01AA6B8632}" dt="2020-10-26T18:59:06.705" v="135" actId="20577"/>
        <pc:sldMkLst>
          <pc:docMk/>
          <pc:sldMk cId="3767353731" sldId="3688"/>
        </pc:sldMkLst>
        <pc:spChg chg="mod">
          <ac:chgData name="Stephanie Pino Castillo" userId="67719de8-e720-4774-8e83-01c536b4bc79" providerId="ADAL" clId="{08FD22BD-0415-45F1-8FB5-8B01AA6B8632}" dt="2020-10-26T18:59:06.705" v="135" actId="20577"/>
          <ac:spMkLst>
            <pc:docMk/>
            <pc:sldMk cId="3767353731" sldId="3688"/>
            <ac:spMk id="4" creationId="{A13410E7-4257-4759-A661-5B3734C85159}"/>
          </ac:spMkLst>
        </pc:spChg>
      </pc:sldChg>
      <pc:sldChg chg="addSp modSp">
        <pc:chgData name="Stephanie Pino Castillo" userId="67719de8-e720-4774-8e83-01c536b4bc79" providerId="ADAL" clId="{08FD22BD-0415-45F1-8FB5-8B01AA6B8632}" dt="2020-10-26T02:20:16.034" v="97" actId="20577"/>
        <pc:sldMkLst>
          <pc:docMk/>
          <pc:sldMk cId="3861976755" sldId="3988"/>
        </pc:sldMkLst>
        <pc:spChg chg="mod">
          <ac:chgData name="Stephanie Pino Castillo" userId="67719de8-e720-4774-8e83-01c536b4bc79" providerId="ADAL" clId="{08FD22BD-0415-45F1-8FB5-8B01AA6B8632}" dt="2020-10-26T02:19:56.485" v="93" actId="1076"/>
          <ac:spMkLst>
            <pc:docMk/>
            <pc:sldMk cId="3861976755" sldId="3988"/>
            <ac:spMk id="2" creationId="{20D541CF-E417-4776-B3E9-A95C43AA25BB}"/>
          </ac:spMkLst>
        </pc:spChg>
        <pc:spChg chg="mod">
          <ac:chgData name="Stephanie Pino Castillo" userId="67719de8-e720-4774-8e83-01c536b4bc79" providerId="ADAL" clId="{08FD22BD-0415-45F1-8FB5-8B01AA6B8632}" dt="2020-10-26T02:19:53.481" v="92" actId="1076"/>
          <ac:spMkLst>
            <pc:docMk/>
            <pc:sldMk cId="3861976755" sldId="3988"/>
            <ac:spMk id="8" creationId="{D3C29D99-8347-4D06-8995-916E03673002}"/>
          </ac:spMkLst>
        </pc:spChg>
        <pc:spChg chg="mod">
          <ac:chgData name="Stephanie Pino Castillo" userId="67719de8-e720-4774-8e83-01c536b4bc79" providerId="ADAL" clId="{08FD22BD-0415-45F1-8FB5-8B01AA6B8632}" dt="2020-10-26T02:20:01.811" v="94" actId="1076"/>
          <ac:spMkLst>
            <pc:docMk/>
            <pc:sldMk cId="3861976755" sldId="3988"/>
            <ac:spMk id="9" creationId="{B514A013-F749-4572-9FDE-62324E010A56}"/>
          </ac:spMkLst>
        </pc:spChg>
        <pc:spChg chg="mod">
          <ac:chgData name="Stephanie Pino Castillo" userId="67719de8-e720-4774-8e83-01c536b4bc79" providerId="ADAL" clId="{08FD22BD-0415-45F1-8FB5-8B01AA6B8632}" dt="2020-10-26T02:19:47.430" v="91" actId="20577"/>
          <ac:spMkLst>
            <pc:docMk/>
            <pc:sldMk cId="3861976755" sldId="3988"/>
            <ac:spMk id="10" creationId="{C5BA664B-75C5-4E4D-A8A7-8FBCA3CE98B1}"/>
          </ac:spMkLst>
        </pc:spChg>
        <pc:spChg chg="mod">
          <ac:chgData name="Stephanie Pino Castillo" userId="67719de8-e720-4774-8e83-01c536b4bc79" providerId="ADAL" clId="{08FD22BD-0415-45F1-8FB5-8B01AA6B8632}" dt="2020-10-26T01:45:16.325" v="11" actId="1076"/>
          <ac:spMkLst>
            <pc:docMk/>
            <pc:sldMk cId="3861976755" sldId="3988"/>
            <ac:spMk id="17" creationId="{20A36178-292A-45D5-8CB7-83F4EDB7A3F3}"/>
          </ac:spMkLst>
        </pc:spChg>
        <pc:spChg chg="add mod">
          <ac:chgData name="Stephanie Pino Castillo" userId="67719de8-e720-4774-8e83-01c536b4bc79" providerId="ADAL" clId="{08FD22BD-0415-45F1-8FB5-8B01AA6B8632}" dt="2020-10-26T02:20:16.034" v="97" actId="20577"/>
          <ac:spMkLst>
            <pc:docMk/>
            <pc:sldMk cId="3861976755" sldId="3988"/>
            <ac:spMk id="23" creationId="{DCB3C2CE-73D9-4457-B301-124474F42FD5}"/>
          </ac:spMkLst>
        </pc:spChg>
        <pc:spChg chg="mod">
          <ac:chgData name="Stephanie Pino Castillo" userId="67719de8-e720-4774-8e83-01c536b4bc79" providerId="ADAL" clId="{08FD22BD-0415-45F1-8FB5-8B01AA6B8632}" dt="2020-10-26T01:45:25.879" v="14" actId="20577"/>
          <ac:spMkLst>
            <pc:docMk/>
            <pc:sldMk cId="3861976755" sldId="3988"/>
            <ac:spMk id="26" creationId="{7D8FEB6E-45DA-40BE-AEEF-BABF1CA14DE3}"/>
          </ac:spMkLst>
        </pc:spChg>
      </pc:sldChg>
      <pc:sldChg chg="modSp">
        <pc:chgData name="Stephanie Pino Castillo" userId="67719de8-e720-4774-8e83-01c536b4bc79" providerId="ADAL" clId="{08FD22BD-0415-45F1-8FB5-8B01AA6B8632}" dt="2020-10-26T02:25:56.723" v="104" actId="20577"/>
        <pc:sldMkLst>
          <pc:docMk/>
          <pc:sldMk cId="110461891" sldId="4014"/>
        </pc:sldMkLst>
        <pc:spChg chg="mod">
          <ac:chgData name="Stephanie Pino Castillo" userId="67719de8-e720-4774-8e83-01c536b4bc79" providerId="ADAL" clId="{08FD22BD-0415-45F1-8FB5-8B01AA6B8632}" dt="2020-10-26T02:25:56.723" v="104" actId="20577"/>
          <ac:spMkLst>
            <pc:docMk/>
            <pc:sldMk cId="110461891" sldId="4014"/>
            <ac:spMk id="5" creationId="{4AC3E0C3-4B51-AB4E-A036-2EC351F0A151}"/>
          </ac:spMkLst>
        </pc:spChg>
        <pc:spChg chg="mod">
          <ac:chgData name="Stephanie Pino Castillo" userId="67719de8-e720-4774-8e83-01c536b4bc79" providerId="ADAL" clId="{08FD22BD-0415-45F1-8FB5-8B01AA6B8632}" dt="2020-10-26T01:45:47.986" v="17" actId="1076"/>
          <ac:spMkLst>
            <pc:docMk/>
            <pc:sldMk cId="110461891" sldId="4014"/>
            <ac:spMk id="6" creationId="{75B31425-0EC4-CB4D-AC1E-DCC732369102}"/>
          </ac:spMkLst>
        </pc:spChg>
        <pc:spChg chg="mod">
          <ac:chgData name="Stephanie Pino Castillo" userId="67719de8-e720-4774-8e83-01c536b4bc79" providerId="ADAL" clId="{08FD22BD-0415-45F1-8FB5-8B01AA6B8632}" dt="2020-10-26T01:45:52.356" v="18" actId="1076"/>
          <ac:spMkLst>
            <pc:docMk/>
            <pc:sldMk cId="110461891" sldId="4014"/>
            <ac:spMk id="11" creationId="{00000000-0000-0000-0000-000000000000}"/>
          </ac:spMkLst>
        </pc:spChg>
      </pc:sldChg>
      <pc:sldChg chg="modSp add">
        <pc:chgData name="Stephanie Pino Castillo" userId="67719de8-e720-4774-8e83-01c536b4bc79" providerId="ADAL" clId="{08FD22BD-0415-45F1-8FB5-8B01AA6B8632}" dt="2020-10-26T02:26:14.535" v="110" actId="20577"/>
        <pc:sldMkLst>
          <pc:docMk/>
          <pc:sldMk cId="1619421565" sldId="4031"/>
        </pc:sldMkLst>
        <pc:spChg chg="mod">
          <ac:chgData name="Stephanie Pino Castillo" userId="67719de8-e720-4774-8e83-01c536b4bc79" providerId="ADAL" clId="{08FD22BD-0415-45F1-8FB5-8B01AA6B8632}" dt="2020-10-26T02:26:14.535" v="110" actId="20577"/>
          <ac:spMkLst>
            <pc:docMk/>
            <pc:sldMk cId="1619421565" sldId="4031"/>
            <ac:spMk id="5" creationId="{4AC3E0C3-4B51-AB4E-A036-2EC351F0A151}"/>
          </ac:spMkLst>
        </pc:spChg>
      </pc:sldChg>
      <pc:sldChg chg="modSp add">
        <pc:chgData name="Stephanie Pino Castillo" userId="67719de8-e720-4774-8e83-01c536b4bc79" providerId="ADAL" clId="{08FD22BD-0415-45F1-8FB5-8B01AA6B8632}" dt="2020-10-26T02:26:03.059" v="106" actId="20577"/>
        <pc:sldMkLst>
          <pc:docMk/>
          <pc:sldMk cId="2500340443" sldId="4032"/>
        </pc:sldMkLst>
        <pc:spChg chg="mod">
          <ac:chgData name="Stephanie Pino Castillo" userId="67719de8-e720-4774-8e83-01c536b4bc79" providerId="ADAL" clId="{08FD22BD-0415-45F1-8FB5-8B01AA6B8632}" dt="2020-10-26T02:26:03.059" v="106" actId="20577"/>
          <ac:spMkLst>
            <pc:docMk/>
            <pc:sldMk cId="2500340443" sldId="4032"/>
            <ac:spMk id="5" creationId="{4AC3E0C3-4B51-AB4E-A036-2EC351F0A151}"/>
          </ac:spMkLst>
        </pc:spChg>
        <pc:spChg chg="mod">
          <ac:chgData name="Stephanie Pino Castillo" userId="67719de8-e720-4774-8e83-01c536b4bc79" providerId="ADAL" clId="{08FD22BD-0415-45F1-8FB5-8B01AA6B8632}" dt="2020-10-26T01:47:46.208" v="31"/>
          <ac:spMkLst>
            <pc:docMk/>
            <pc:sldMk cId="2500340443" sldId="4032"/>
            <ac:spMk id="11" creationId="{00000000-0000-0000-0000-000000000000}"/>
          </ac:spMkLst>
        </pc:spChg>
      </pc:sldChg>
      <pc:sldChg chg="modSp add">
        <pc:chgData name="Stephanie Pino Castillo" userId="67719de8-e720-4774-8e83-01c536b4bc79" providerId="ADAL" clId="{08FD22BD-0415-45F1-8FB5-8B01AA6B8632}" dt="2020-10-26T02:26:06.952" v="108" actId="20577"/>
        <pc:sldMkLst>
          <pc:docMk/>
          <pc:sldMk cId="2507443862" sldId="4033"/>
        </pc:sldMkLst>
        <pc:spChg chg="mod">
          <ac:chgData name="Stephanie Pino Castillo" userId="67719de8-e720-4774-8e83-01c536b4bc79" providerId="ADAL" clId="{08FD22BD-0415-45F1-8FB5-8B01AA6B8632}" dt="2020-10-26T02:26:06.952" v="108" actId="20577"/>
          <ac:spMkLst>
            <pc:docMk/>
            <pc:sldMk cId="2507443862" sldId="4033"/>
            <ac:spMk id="5" creationId="{4AC3E0C3-4B51-AB4E-A036-2EC351F0A151}"/>
          </ac:spMkLst>
        </pc:spChg>
        <pc:spChg chg="mod">
          <ac:chgData name="Stephanie Pino Castillo" userId="67719de8-e720-4774-8e83-01c536b4bc79" providerId="ADAL" clId="{08FD22BD-0415-45F1-8FB5-8B01AA6B8632}" dt="2020-10-26T01:47:20.643" v="27"/>
          <ac:spMkLst>
            <pc:docMk/>
            <pc:sldMk cId="2507443862" sldId="4033"/>
            <ac:spMk id="11" creationId="{00000000-0000-0000-0000-000000000000}"/>
          </ac:spMkLst>
        </pc:spChg>
      </pc:sldChg>
      <pc:sldChg chg="add del">
        <pc:chgData name="Stephanie Pino Castillo" userId="67719de8-e720-4774-8e83-01c536b4bc79" providerId="ADAL" clId="{08FD22BD-0415-45F1-8FB5-8B01AA6B8632}" dt="2020-10-26T01:55:15.453" v="65" actId="2696"/>
        <pc:sldMkLst>
          <pc:docMk/>
          <pc:sldMk cId="788180128" sldId="4034"/>
        </pc:sldMkLst>
      </pc:sldChg>
      <pc:sldChg chg="modSp add">
        <pc:chgData name="Stephanie Pino Castillo" userId="67719de8-e720-4774-8e83-01c536b4bc79" providerId="ADAL" clId="{08FD22BD-0415-45F1-8FB5-8B01AA6B8632}" dt="2020-10-26T02:26:39.806" v="120" actId="14100"/>
        <pc:sldMkLst>
          <pc:docMk/>
          <pc:sldMk cId="3929716098" sldId="4035"/>
        </pc:sldMkLst>
        <pc:spChg chg="mod">
          <ac:chgData name="Stephanie Pino Castillo" userId="67719de8-e720-4774-8e83-01c536b4bc79" providerId="ADAL" clId="{08FD22BD-0415-45F1-8FB5-8B01AA6B8632}" dt="2020-10-26T02:26:39.806" v="120" actId="14100"/>
          <ac:spMkLst>
            <pc:docMk/>
            <pc:sldMk cId="3929716098" sldId="4035"/>
            <ac:spMk id="5" creationId="{4AC3E0C3-4B51-AB4E-A036-2EC351F0A151}"/>
          </ac:spMkLst>
        </pc:spChg>
        <pc:spChg chg="mod">
          <ac:chgData name="Stephanie Pino Castillo" userId="67719de8-e720-4774-8e83-01c536b4bc79" providerId="ADAL" clId="{08FD22BD-0415-45F1-8FB5-8B01AA6B8632}" dt="2020-10-26T01:48:26.301" v="38"/>
          <ac:spMkLst>
            <pc:docMk/>
            <pc:sldMk cId="3929716098" sldId="4035"/>
            <ac:spMk id="11" creationId="{00000000-0000-0000-0000-000000000000}"/>
          </ac:spMkLst>
        </pc:spChg>
      </pc:sldChg>
      <pc:sldChg chg="modSp add">
        <pc:chgData name="Stephanie Pino Castillo" userId="67719de8-e720-4774-8e83-01c536b4bc79" providerId="ADAL" clId="{08FD22BD-0415-45F1-8FB5-8B01AA6B8632}" dt="2020-10-26T02:25:52.817" v="102"/>
        <pc:sldMkLst>
          <pc:docMk/>
          <pc:sldMk cId="2622423627" sldId="4036"/>
        </pc:sldMkLst>
        <pc:spChg chg="mod">
          <ac:chgData name="Stephanie Pino Castillo" userId="67719de8-e720-4774-8e83-01c536b4bc79" providerId="ADAL" clId="{08FD22BD-0415-45F1-8FB5-8B01AA6B8632}" dt="2020-10-26T02:25:33.091" v="100" actId="20577"/>
          <ac:spMkLst>
            <pc:docMk/>
            <pc:sldMk cId="2622423627" sldId="4036"/>
            <ac:spMk id="5" creationId="{4AC3E0C3-4B51-AB4E-A036-2EC351F0A151}"/>
          </ac:spMkLst>
        </pc:spChg>
        <pc:spChg chg="mod">
          <ac:chgData name="Stephanie Pino Castillo" userId="67719de8-e720-4774-8e83-01c536b4bc79" providerId="ADAL" clId="{08FD22BD-0415-45F1-8FB5-8B01AA6B8632}" dt="2020-10-26T02:25:52.817" v="102"/>
          <ac:spMkLst>
            <pc:docMk/>
            <pc:sldMk cId="2622423627" sldId="4036"/>
            <ac:spMk id="11" creationId="{00000000-0000-0000-0000-000000000000}"/>
          </ac:spMkLst>
        </pc:spChg>
      </pc:sldChg>
      <pc:sldChg chg="modSp">
        <pc:chgData name="Stephanie Pino Castillo" userId="67719de8-e720-4774-8e83-01c536b4bc79" providerId="ADAL" clId="{08FD22BD-0415-45F1-8FB5-8B01AA6B8632}" dt="2020-10-26T22:53:14.529" v="250" actId="1076"/>
        <pc:sldMkLst>
          <pc:docMk/>
          <pc:sldMk cId="3611852947" sldId="4039"/>
        </pc:sldMkLst>
        <pc:spChg chg="mod">
          <ac:chgData name="Stephanie Pino Castillo" userId="67719de8-e720-4774-8e83-01c536b4bc79" providerId="ADAL" clId="{08FD22BD-0415-45F1-8FB5-8B01AA6B8632}" dt="2020-10-26T22:53:14.529" v="250" actId="1076"/>
          <ac:spMkLst>
            <pc:docMk/>
            <pc:sldMk cId="3611852947" sldId="4039"/>
            <ac:spMk id="4" creationId="{C5E71D69-6BF3-4C73-A48F-AE4253B73BDD}"/>
          </ac:spMkLst>
        </pc:spChg>
      </pc:sldChg>
      <pc:sldChg chg="modSp add">
        <pc:chgData name="Stephanie Pino Castillo" userId="67719de8-e720-4774-8e83-01c536b4bc79" providerId="ADAL" clId="{08FD22BD-0415-45F1-8FB5-8B01AA6B8632}" dt="2020-10-26T20:44:28.717" v="175" actId="255"/>
        <pc:sldMkLst>
          <pc:docMk/>
          <pc:sldMk cId="1885118857" sldId="4041"/>
        </pc:sldMkLst>
        <pc:graphicFrameChg chg="mod">
          <ac:chgData name="Stephanie Pino Castillo" userId="67719de8-e720-4774-8e83-01c536b4bc79" providerId="ADAL" clId="{08FD22BD-0415-45F1-8FB5-8B01AA6B8632}" dt="2020-10-26T20:44:28.717" v="175" actId="255"/>
          <ac:graphicFrameMkLst>
            <pc:docMk/>
            <pc:sldMk cId="1885118857" sldId="4041"/>
            <ac:graphicFrameMk id="5" creationId="{00000000-0000-0000-0000-000000000000}"/>
          </ac:graphicFrameMkLst>
        </pc:graphicFrameChg>
      </pc:sldChg>
      <pc:sldChg chg="add del">
        <pc:chgData name="Stephanie Pino Castillo" userId="67719de8-e720-4774-8e83-01c536b4bc79" providerId="ADAL" clId="{08FD22BD-0415-45F1-8FB5-8B01AA6B8632}" dt="2020-10-26T20:42:10.860" v="152"/>
        <pc:sldMkLst>
          <pc:docMk/>
          <pc:sldMk cId="4163491946" sldId="4041"/>
        </pc:sldMkLst>
      </pc:sldChg>
      <pc:sldChg chg="add">
        <pc:chgData name="Stephanie Pino Castillo" userId="67719de8-e720-4774-8e83-01c536b4bc79" providerId="ADAL" clId="{08FD22BD-0415-45F1-8FB5-8B01AA6B8632}" dt="2020-10-27T00:16:02.843" v="280"/>
        <pc:sldMkLst>
          <pc:docMk/>
          <pc:sldMk cId="816590287" sldId="4186"/>
        </pc:sldMkLst>
      </pc:sldChg>
      <pc:sldChg chg="add">
        <pc:chgData name="Stephanie Pino Castillo" userId="67719de8-e720-4774-8e83-01c536b4bc79" providerId="ADAL" clId="{08FD22BD-0415-45F1-8FB5-8B01AA6B8632}" dt="2020-10-27T00:16:02.843" v="280"/>
        <pc:sldMkLst>
          <pc:docMk/>
          <pc:sldMk cId="1773966828" sldId="4188"/>
        </pc:sldMkLst>
      </pc:sldChg>
      <pc:sldChg chg="addSp modSp add del">
        <pc:chgData name="Stephanie Pino Castillo" userId="67719de8-e720-4774-8e83-01c536b4bc79" providerId="ADAL" clId="{08FD22BD-0415-45F1-8FB5-8B01AA6B8632}" dt="2020-10-27T16:58:54.574" v="312" actId="2696"/>
        <pc:sldMkLst>
          <pc:docMk/>
          <pc:sldMk cId="1969180378" sldId="4190"/>
        </pc:sldMkLst>
        <pc:spChg chg="add mod">
          <ac:chgData name="Stephanie Pino Castillo" userId="67719de8-e720-4774-8e83-01c536b4bc79" providerId="ADAL" clId="{08FD22BD-0415-45F1-8FB5-8B01AA6B8632}" dt="2020-10-27T12:58:02.825" v="281"/>
          <ac:spMkLst>
            <pc:docMk/>
            <pc:sldMk cId="1969180378" sldId="4190"/>
            <ac:spMk id="2" creationId="{851270B6-0C9C-4084-B8B3-AB583169BA9D}"/>
          </ac:spMkLst>
        </pc:spChg>
      </pc:sldChg>
      <pc:sldChg chg="addSp modSp add del">
        <pc:chgData name="Stephanie Pino Castillo" userId="67719de8-e720-4774-8e83-01c536b4bc79" providerId="ADAL" clId="{08FD22BD-0415-45F1-8FB5-8B01AA6B8632}" dt="2020-10-27T16:58:55.170" v="313" actId="2696"/>
        <pc:sldMkLst>
          <pc:docMk/>
          <pc:sldMk cId="2707432255" sldId="4191"/>
        </pc:sldMkLst>
        <pc:spChg chg="add mod">
          <ac:chgData name="Stephanie Pino Castillo" userId="67719de8-e720-4774-8e83-01c536b4bc79" providerId="ADAL" clId="{08FD22BD-0415-45F1-8FB5-8B01AA6B8632}" dt="2020-10-27T12:58:02.825" v="281"/>
          <ac:spMkLst>
            <pc:docMk/>
            <pc:sldMk cId="2707432255" sldId="4191"/>
            <ac:spMk id="2" creationId="{9CBADB1B-85D2-4D55-A09B-D58C8EF10F44}"/>
          </ac:spMkLst>
        </pc:spChg>
      </pc:sldChg>
      <pc:sldChg chg="addSp modSp add del">
        <pc:chgData name="Stephanie Pino Castillo" userId="67719de8-e720-4774-8e83-01c536b4bc79" providerId="ADAL" clId="{08FD22BD-0415-45F1-8FB5-8B01AA6B8632}" dt="2020-10-27T16:58:56.266" v="315" actId="2696"/>
        <pc:sldMkLst>
          <pc:docMk/>
          <pc:sldMk cId="2123921938" sldId="4192"/>
        </pc:sldMkLst>
        <pc:spChg chg="add mod">
          <ac:chgData name="Stephanie Pino Castillo" userId="67719de8-e720-4774-8e83-01c536b4bc79" providerId="ADAL" clId="{08FD22BD-0415-45F1-8FB5-8B01AA6B8632}" dt="2020-10-27T12:58:02.825" v="281"/>
          <ac:spMkLst>
            <pc:docMk/>
            <pc:sldMk cId="2123921938" sldId="4192"/>
            <ac:spMk id="5" creationId="{AB061950-0988-45E3-927F-A86F87FA95E4}"/>
          </ac:spMkLst>
        </pc:spChg>
      </pc:sldChg>
      <pc:sldChg chg="addSp modSp add del">
        <pc:chgData name="Stephanie Pino Castillo" userId="67719de8-e720-4774-8e83-01c536b4bc79" providerId="ADAL" clId="{08FD22BD-0415-45F1-8FB5-8B01AA6B8632}" dt="2020-10-27T16:58:56.797" v="316" actId="2696"/>
        <pc:sldMkLst>
          <pc:docMk/>
          <pc:sldMk cId="3446155863" sldId="4193"/>
        </pc:sldMkLst>
        <pc:spChg chg="add mod">
          <ac:chgData name="Stephanie Pino Castillo" userId="67719de8-e720-4774-8e83-01c536b4bc79" providerId="ADAL" clId="{08FD22BD-0415-45F1-8FB5-8B01AA6B8632}" dt="2020-10-27T12:58:02.825" v="281"/>
          <ac:spMkLst>
            <pc:docMk/>
            <pc:sldMk cId="3446155863" sldId="4193"/>
            <ac:spMk id="2" creationId="{06682E21-5D4A-47C3-9584-17DD7FC2431D}"/>
          </ac:spMkLst>
        </pc:spChg>
      </pc:sldChg>
      <pc:sldChg chg="addSp modSp add del">
        <pc:chgData name="Stephanie Pino Castillo" userId="67719de8-e720-4774-8e83-01c536b4bc79" providerId="ADAL" clId="{08FD22BD-0415-45F1-8FB5-8B01AA6B8632}" dt="2020-10-27T16:58:59.555" v="321" actId="2696"/>
        <pc:sldMkLst>
          <pc:docMk/>
          <pc:sldMk cId="1381008948" sldId="4194"/>
        </pc:sldMkLst>
        <pc:spChg chg="add mod">
          <ac:chgData name="Stephanie Pino Castillo" userId="67719de8-e720-4774-8e83-01c536b4bc79" providerId="ADAL" clId="{08FD22BD-0415-45F1-8FB5-8B01AA6B8632}" dt="2020-10-27T12:58:02.825" v="281"/>
          <ac:spMkLst>
            <pc:docMk/>
            <pc:sldMk cId="1381008948" sldId="4194"/>
            <ac:spMk id="2" creationId="{64F4FC87-7534-4807-8F86-DB40DEDDEE42}"/>
          </ac:spMkLst>
        </pc:spChg>
      </pc:sldChg>
      <pc:sldChg chg="add del">
        <pc:chgData name="Stephanie Pino Castillo" userId="67719de8-e720-4774-8e83-01c536b4bc79" providerId="ADAL" clId="{08FD22BD-0415-45F1-8FB5-8B01AA6B8632}" dt="2020-10-27T16:58:48.495" v="310"/>
        <pc:sldMkLst>
          <pc:docMk/>
          <pc:sldMk cId="2929848112" sldId="4195"/>
        </pc:sldMkLst>
      </pc:sldChg>
      <pc:sldChg chg="add del">
        <pc:chgData name="Stephanie Pino Castillo" userId="67719de8-e720-4774-8e83-01c536b4bc79" providerId="ADAL" clId="{08FD22BD-0415-45F1-8FB5-8B01AA6B8632}" dt="2020-10-27T16:58:48.346" v="309"/>
        <pc:sldMkLst>
          <pc:docMk/>
          <pc:sldMk cId="216903534" sldId="4196"/>
        </pc:sldMkLst>
      </pc:sldChg>
      <pc:sldChg chg="add">
        <pc:chgData name="Stephanie Pino Castillo" userId="67719de8-e720-4774-8e83-01c536b4bc79" providerId="ADAL" clId="{08FD22BD-0415-45F1-8FB5-8B01AA6B8632}" dt="2020-10-27T16:58:48.495" v="310"/>
        <pc:sldMkLst>
          <pc:docMk/>
          <pc:sldMk cId="2049496070" sldId="4196"/>
        </pc:sldMkLst>
      </pc:sldChg>
      <pc:sldChg chg="add del">
        <pc:chgData name="Stephanie Pino Castillo" userId="67719de8-e720-4774-8e83-01c536b4bc79" providerId="ADAL" clId="{08FD22BD-0415-45F1-8FB5-8B01AA6B8632}" dt="2020-10-27T16:58:48.346" v="309"/>
        <pc:sldMkLst>
          <pc:docMk/>
          <pc:sldMk cId="2048182044" sldId="4197"/>
        </pc:sldMkLst>
      </pc:sldChg>
      <pc:sldChg chg="add">
        <pc:chgData name="Stephanie Pino Castillo" userId="67719de8-e720-4774-8e83-01c536b4bc79" providerId="ADAL" clId="{08FD22BD-0415-45F1-8FB5-8B01AA6B8632}" dt="2020-10-27T16:58:48.495" v="310"/>
        <pc:sldMkLst>
          <pc:docMk/>
          <pc:sldMk cId="3296044429" sldId="4197"/>
        </pc:sldMkLst>
      </pc:sldChg>
      <pc:sldChg chg="add del">
        <pc:chgData name="Stephanie Pino Castillo" userId="67719de8-e720-4774-8e83-01c536b4bc79" providerId="ADAL" clId="{08FD22BD-0415-45F1-8FB5-8B01AA6B8632}" dt="2020-10-27T16:58:48.495" v="310"/>
        <pc:sldMkLst>
          <pc:docMk/>
          <pc:sldMk cId="2036541496" sldId="4198"/>
        </pc:sldMkLst>
      </pc:sldChg>
      <pc:sldChg chg="add del">
        <pc:chgData name="Stephanie Pino Castillo" userId="67719de8-e720-4774-8e83-01c536b4bc79" providerId="ADAL" clId="{08FD22BD-0415-45F1-8FB5-8B01AA6B8632}" dt="2020-10-27T16:58:48.495" v="310"/>
        <pc:sldMkLst>
          <pc:docMk/>
          <pc:sldMk cId="2245840650" sldId="4199"/>
        </pc:sldMkLst>
      </pc:sldChg>
      <pc:sldChg chg="add">
        <pc:chgData name="Stephanie Pino Castillo" userId="67719de8-e720-4774-8e83-01c536b4bc79" providerId="ADAL" clId="{08FD22BD-0415-45F1-8FB5-8B01AA6B8632}" dt="2020-10-27T16:58:48.495" v="310"/>
        <pc:sldMkLst>
          <pc:docMk/>
          <pc:sldMk cId="1562271007" sldId="4200"/>
        </pc:sldMkLst>
      </pc:sldChg>
      <pc:sldChg chg="add del">
        <pc:chgData name="Stephanie Pino Castillo" userId="67719de8-e720-4774-8e83-01c536b4bc79" providerId="ADAL" clId="{08FD22BD-0415-45F1-8FB5-8B01AA6B8632}" dt="2020-10-27T16:58:48.346" v="309"/>
        <pc:sldMkLst>
          <pc:docMk/>
          <pc:sldMk cId="3260557273" sldId="4200"/>
        </pc:sldMkLst>
      </pc:sldChg>
      <pc:sldChg chg="add del">
        <pc:chgData name="Stephanie Pino Castillo" userId="67719de8-e720-4774-8e83-01c536b4bc79" providerId="ADAL" clId="{08FD22BD-0415-45F1-8FB5-8B01AA6B8632}" dt="2020-10-27T16:58:48.346" v="309"/>
        <pc:sldMkLst>
          <pc:docMk/>
          <pc:sldMk cId="2807175380" sldId="4201"/>
        </pc:sldMkLst>
      </pc:sldChg>
      <pc:sldChg chg="add">
        <pc:chgData name="Stephanie Pino Castillo" userId="67719de8-e720-4774-8e83-01c536b4bc79" providerId="ADAL" clId="{08FD22BD-0415-45F1-8FB5-8B01AA6B8632}" dt="2020-10-27T16:58:48.495" v="310"/>
        <pc:sldMkLst>
          <pc:docMk/>
          <pc:sldMk cId="3300159947" sldId="4201"/>
        </pc:sldMkLst>
      </pc:sldChg>
      <pc:sldChg chg="add">
        <pc:chgData name="Stephanie Pino Castillo" userId="67719de8-e720-4774-8e83-01c536b4bc79" providerId="ADAL" clId="{08FD22BD-0415-45F1-8FB5-8B01AA6B8632}" dt="2020-10-27T16:58:48.495" v="310"/>
        <pc:sldMkLst>
          <pc:docMk/>
          <pc:sldMk cId="1338294731" sldId="4202"/>
        </pc:sldMkLst>
      </pc:sldChg>
      <pc:sldChg chg="add del">
        <pc:chgData name="Stephanie Pino Castillo" userId="67719de8-e720-4774-8e83-01c536b4bc79" providerId="ADAL" clId="{08FD22BD-0415-45F1-8FB5-8B01AA6B8632}" dt="2020-10-27T16:58:48.346" v="309"/>
        <pc:sldMkLst>
          <pc:docMk/>
          <pc:sldMk cId="2505157205" sldId="4202"/>
        </pc:sldMkLst>
      </pc:sldChg>
      <pc:sldChg chg="add del">
        <pc:chgData name="Stephanie Pino Castillo" userId="67719de8-e720-4774-8e83-01c536b4bc79" providerId="ADAL" clId="{08FD22BD-0415-45F1-8FB5-8B01AA6B8632}" dt="2020-10-27T16:58:48.346" v="309"/>
        <pc:sldMkLst>
          <pc:docMk/>
          <pc:sldMk cId="339841803" sldId="4203"/>
        </pc:sldMkLst>
      </pc:sldChg>
      <pc:sldChg chg="add">
        <pc:chgData name="Stephanie Pino Castillo" userId="67719de8-e720-4774-8e83-01c536b4bc79" providerId="ADAL" clId="{08FD22BD-0415-45F1-8FB5-8B01AA6B8632}" dt="2020-10-27T16:58:48.495" v="310"/>
        <pc:sldMkLst>
          <pc:docMk/>
          <pc:sldMk cId="1549835778" sldId="4203"/>
        </pc:sldMkLst>
      </pc:sldChg>
      <pc:sldChg chg="add del">
        <pc:chgData name="Stephanie Pino Castillo" userId="67719de8-e720-4774-8e83-01c536b4bc79" providerId="ADAL" clId="{08FD22BD-0415-45F1-8FB5-8B01AA6B8632}" dt="2020-10-27T16:58:48.346" v="309"/>
        <pc:sldMkLst>
          <pc:docMk/>
          <pc:sldMk cId="1786158081" sldId="4204"/>
        </pc:sldMkLst>
      </pc:sldChg>
      <pc:sldChg chg="add">
        <pc:chgData name="Stephanie Pino Castillo" userId="67719de8-e720-4774-8e83-01c536b4bc79" providerId="ADAL" clId="{08FD22BD-0415-45F1-8FB5-8B01AA6B8632}" dt="2020-10-27T16:58:48.495" v="310"/>
        <pc:sldMkLst>
          <pc:docMk/>
          <pc:sldMk cId="2930898428" sldId="4204"/>
        </pc:sldMkLst>
      </pc:sldChg>
      <pc:sldChg chg="add del">
        <pc:chgData name="Stephanie Pino Castillo" userId="67719de8-e720-4774-8e83-01c536b4bc79" providerId="ADAL" clId="{08FD22BD-0415-45F1-8FB5-8B01AA6B8632}" dt="2020-10-27T16:58:48.346" v="309"/>
        <pc:sldMkLst>
          <pc:docMk/>
          <pc:sldMk cId="859642228" sldId="4205"/>
        </pc:sldMkLst>
      </pc:sldChg>
      <pc:sldChg chg="add">
        <pc:chgData name="Stephanie Pino Castillo" userId="67719de8-e720-4774-8e83-01c536b4bc79" providerId="ADAL" clId="{08FD22BD-0415-45F1-8FB5-8B01AA6B8632}" dt="2020-10-27T16:58:48.495" v="310"/>
        <pc:sldMkLst>
          <pc:docMk/>
          <pc:sldMk cId="1350006148" sldId="4205"/>
        </pc:sldMkLst>
      </pc:sldChg>
      <pc:sldChg chg="add">
        <pc:chgData name="Stephanie Pino Castillo" userId="67719de8-e720-4774-8e83-01c536b4bc79" providerId="ADAL" clId="{08FD22BD-0415-45F1-8FB5-8B01AA6B8632}" dt="2020-10-27T16:58:48.495" v="310"/>
        <pc:sldMkLst>
          <pc:docMk/>
          <pc:sldMk cId="1359438438" sldId="4206"/>
        </pc:sldMkLst>
      </pc:sldChg>
      <pc:sldChg chg="add del">
        <pc:chgData name="Stephanie Pino Castillo" userId="67719de8-e720-4774-8e83-01c536b4bc79" providerId="ADAL" clId="{08FD22BD-0415-45F1-8FB5-8B01AA6B8632}" dt="2020-10-27T16:58:48.346" v="309"/>
        <pc:sldMkLst>
          <pc:docMk/>
          <pc:sldMk cId="2600168127" sldId="4206"/>
        </pc:sldMkLst>
      </pc:sldChg>
      <pc:sldChg chg="add del">
        <pc:chgData name="Stephanie Pino Castillo" userId="67719de8-e720-4774-8e83-01c536b4bc79" providerId="ADAL" clId="{08FD22BD-0415-45F1-8FB5-8B01AA6B8632}" dt="2020-10-27T16:58:48.346" v="309"/>
        <pc:sldMkLst>
          <pc:docMk/>
          <pc:sldMk cId="1932718327" sldId="4207"/>
        </pc:sldMkLst>
      </pc:sldChg>
      <pc:sldChg chg="add">
        <pc:chgData name="Stephanie Pino Castillo" userId="67719de8-e720-4774-8e83-01c536b4bc79" providerId="ADAL" clId="{08FD22BD-0415-45F1-8FB5-8B01AA6B8632}" dt="2020-10-27T16:58:48.495" v="310"/>
        <pc:sldMkLst>
          <pc:docMk/>
          <pc:sldMk cId="3449172288" sldId="4207"/>
        </pc:sldMkLst>
      </pc:sldChg>
    </pc:docChg>
  </pc:docChgLst>
  <pc:docChgLst>
    <pc:chgData name="Juan David" userId="5ac44e2c-fa8f-45f5-aad9-26919f30487d" providerId="ADAL" clId="{A4E8BDBB-6638-4B14-82FC-8C90E5ADF0BA}"/>
    <pc:docChg chg="modSld">
      <pc:chgData name="Juan David" userId="5ac44e2c-fa8f-45f5-aad9-26919f30487d" providerId="ADAL" clId="{A4E8BDBB-6638-4B14-82FC-8C90E5ADF0BA}" dt="2021-01-20T14:01:17.570" v="0" actId="20577"/>
      <pc:docMkLst>
        <pc:docMk/>
      </pc:docMkLst>
      <pc:sldChg chg="modSp mod">
        <pc:chgData name="Juan David" userId="5ac44e2c-fa8f-45f5-aad9-26919f30487d" providerId="ADAL" clId="{A4E8BDBB-6638-4B14-82FC-8C90E5ADF0BA}" dt="2021-01-20T14:01:17.570" v="0" actId="20577"/>
        <pc:sldMkLst>
          <pc:docMk/>
          <pc:sldMk cId="2929848112" sldId="4195"/>
        </pc:sldMkLst>
        <pc:spChg chg="mod">
          <ac:chgData name="Juan David" userId="5ac44e2c-fa8f-45f5-aad9-26919f30487d" providerId="ADAL" clId="{A4E8BDBB-6638-4B14-82FC-8C90E5ADF0BA}" dt="2021-01-20T14:01:17.570" v="0" actId="20577"/>
          <ac:spMkLst>
            <pc:docMk/>
            <pc:sldMk cId="2929848112" sldId="4195"/>
            <ac:spMk id="2" creationId="{E49BC758-6611-4F72-BD09-9AA3C9EBA059}"/>
          </ac:spMkLst>
        </pc:spChg>
      </pc:sldChg>
    </pc:docChg>
  </pc:docChgLst>
  <pc:docChgLst>
    <pc:chgData name="Daniel Felipe Suarez Mayorga" userId="S::dsuarez@fasecolda.com::c712679a-6133-47a7-a4a9-a9505884e8ff" providerId="AD" clId="Web-{9B05CE03-2B85-4A0A-8C63-F3FE5035B2CB}"/>
    <pc:docChg chg="mod modSld">
      <pc:chgData name="Daniel Felipe Suarez Mayorga" userId="S::dsuarez@fasecolda.com::c712679a-6133-47a7-a4a9-a9505884e8ff" providerId="AD" clId="Web-{9B05CE03-2B85-4A0A-8C63-F3FE5035B2CB}" dt="2021-11-24T22:35:12.049" v="22"/>
      <pc:docMkLst>
        <pc:docMk/>
      </pc:docMkLst>
      <pc:sldChg chg="modSp">
        <pc:chgData name="Daniel Felipe Suarez Mayorga" userId="S::dsuarez@fasecolda.com::c712679a-6133-47a7-a4a9-a9505884e8ff" providerId="AD" clId="Web-{9B05CE03-2B85-4A0A-8C63-F3FE5035B2CB}" dt="2021-11-24T22:31:19.670" v="0" actId="20577"/>
        <pc:sldMkLst>
          <pc:docMk/>
          <pc:sldMk cId="4041881831" sldId="267"/>
        </pc:sldMkLst>
        <pc:spChg chg="mod">
          <ac:chgData name="Daniel Felipe Suarez Mayorga" userId="S::dsuarez@fasecolda.com::c712679a-6133-47a7-a4a9-a9505884e8ff" providerId="AD" clId="Web-{9B05CE03-2B85-4A0A-8C63-F3FE5035B2CB}" dt="2021-11-24T22:31:19.670" v="0" actId="20577"/>
          <ac:spMkLst>
            <pc:docMk/>
            <pc:sldMk cId="4041881831" sldId="267"/>
            <ac:spMk id="3" creationId="{3C1FAD3B-DC1C-DD4B-A144-7E1E51774FC5}"/>
          </ac:spMkLst>
        </pc:spChg>
      </pc:sldChg>
      <pc:sldChg chg="addCm">
        <pc:chgData name="Daniel Felipe Suarez Mayorga" userId="S::dsuarez@fasecolda.com::c712679a-6133-47a7-a4a9-a9505884e8ff" providerId="AD" clId="Web-{9B05CE03-2B85-4A0A-8C63-F3FE5035B2CB}" dt="2021-11-24T22:35:12.049" v="22"/>
        <pc:sldMkLst>
          <pc:docMk/>
          <pc:sldMk cId="4242740946" sldId="7818"/>
        </pc:sldMkLst>
      </pc:sldChg>
      <pc:sldChg chg="modSp">
        <pc:chgData name="Daniel Felipe Suarez Mayorga" userId="S::dsuarez@fasecolda.com::c712679a-6133-47a7-a4a9-a9505884e8ff" providerId="AD" clId="Web-{9B05CE03-2B85-4A0A-8C63-F3FE5035B2CB}" dt="2021-11-24T22:32:39.390" v="20" actId="20577"/>
        <pc:sldMkLst>
          <pc:docMk/>
          <pc:sldMk cId="1867374308" sldId="7823"/>
        </pc:sldMkLst>
        <pc:spChg chg="mod">
          <ac:chgData name="Daniel Felipe Suarez Mayorga" userId="S::dsuarez@fasecolda.com::c712679a-6133-47a7-a4a9-a9505884e8ff" providerId="AD" clId="Web-{9B05CE03-2B85-4A0A-8C63-F3FE5035B2CB}" dt="2021-11-24T22:32:39.390" v="20" actId="20577"/>
          <ac:spMkLst>
            <pc:docMk/>
            <pc:sldMk cId="1867374308" sldId="7823"/>
            <ac:spMk id="5" creationId="{23A129DF-3463-4FA3-B2DD-491AD3EEC95F}"/>
          </ac:spMkLst>
        </pc:spChg>
      </pc:sldChg>
      <pc:sldChg chg="modSp">
        <pc:chgData name="Daniel Felipe Suarez Mayorga" userId="S::dsuarez@fasecolda.com::c712679a-6133-47a7-a4a9-a9505884e8ff" providerId="AD" clId="Web-{9B05CE03-2B85-4A0A-8C63-F3FE5035B2CB}" dt="2021-11-24T22:32:17.202" v="17" actId="20577"/>
        <pc:sldMkLst>
          <pc:docMk/>
          <pc:sldMk cId="2498742277" sldId="7827"/>
        </pc:sldMkLst>
        <pc:spChg chg="mod">
          <ac:chgData name="Daniel Felipe Suarez Mayorga" userId="S::dsuarez@fasecolda.com::c712679a-6133-47a7-a4a9-a9505884e8ff" providerId="AD" clId="Web-{9B05CE03-2B85-4A0A-8C63-F3FE5035B2CB}" dt="2021-11-24T22:32:17.202" v="17" actId="20577"/>
          <ac:spMkLst>
            <pc:docMk/>
            <pc:sldMk cId="2498742277" sldId="7827"/>
            <ac:spMk id="40" creationId="{8251123D-15B3-4EC2-A5BB-99969D4E32D3}"/>
          </ac:spMkLst>
        </pc:spChg>
        <pc:spChg chg="mod">
          <ac:chgData name="Daniel Felipe Suarez Mayorga" userId="S::dsuarez@fasecolda.com::c712679a-6133-47a7-a4a9-a9505884e8ff" providerId="AD" clId="Web-{9B05CE03-2B85-4A0A-8C63-F3FE5035B2CB}" dt="2021-11-24T22:32:10.452" v="9" actId="20577"/>
          <ac:spMkLst>
            <pc:docMk/>
            <pc:sldMk cId="2498742277" sldId="7827"/>
            <ac:spMk id="41" creationId="{E756818F-4367-46BE-B53E-144B86186E06}"/>
          </ac:spMkLst>
        </pc:spChg>
      </pc:sldChg>
    </pc:docChg>
  </pc:docChgLst>
  <pc:docChgLst>
    <pc:chgData name="Juan David Angel Lasso" userId="5ac44e2c-fa8f-45f5-aad9-26919f30487d" providerId="ADAL" clId="{B9FABC04-F564-46D1-AAE1-696DCAE64725}"/>
    <pc:docChg chg="undo custSel addSld delSld modSld">
      <pc:chgData name="Juan David Angel Lasso" userId="5ac44e2c-fa8f-45f5-aad9-26919f30487d" providerId="ADAL" clId="{B9FABC04-F564-46D1-AAE1-696DCAE64725}" dt="2022-02-24T12:55:40.338" v="4546" actId="732"/>
      <pc:docMkLst>
        <pc:docMk/>
      </pc:docMkLst>
      <pc:sldChg chg="add">
        <pc:chgData name="Juan David Angel Lasso" userId="5ac44e2c-fa8f-45f5-aad9-26919f30487d" providerId="ADAL" clId="{B9FABC04-F564-46D1-AAE1-696DCAE64725}" dt="2022-02-23T15:54:51.643" v="3566"/>
        <pc:sldMkLst>
          <pc:docMk/>
          <pc:sldMk cId="720030516" sldId="260"/>
        </pc:sldMkLst>
      </pc:sldChg>
      <pc:sldChg chg="add">
        <pc:chgData name="Juan David Angel Lasso" userId="5ac44e2c-fa8f-45f5-aad9-26919f30487d" providerId="ADAL" clId="{B9FABC04-F564-46D1-AAE1-696DCAE64725}" dt="2022-02-23T15:54:51.643" v="3566"/>
        <pc:sldMkLst>
          <pc:docMk/>
          <pc:sldMk cId="1489028968" sldId="265"/>
        </pc:sldMkLst>
      </pc:sldChg>
      <pc:sldChg chg="add">
        <pc:chgData name="Juan David Angel Lasso" userId="5ac44e2c-fa8f-45f5-aad9-26919f30487d" providerId="ADAL" clId="{B9FABC04-F564-46D1-AAE1-696DCAE64725}" dt="2022-02-23T15:54:51.643" v="3566"/>
        <pc:sldMkLst>
          <pc:docMk/>
          <pc:sldMk cId="1734514979" sldId="268"/>
        </pc:sldMkLst>
      </pc:sldChg>
      <pc:sldChg chg="modSp add mod">
        <pc:chgData name="Juan David Angel Lasso" userId="5ac44e2c-fa8f-45f5-aad9-26919f30487d" providerId="ADAL" clId="{B9FABC04-F564-46D1-AAE1-696DCAE64725}" dt="2022-02-23T15:55:49.637" v="3570" actId="20577"/>
        <pc:sldMkLst>
          <pc:docMk/>
          <pc:sldMk cId="869476513" sldId="275"/>
        </pc:sldMkLst>
        <pc:spChg chg="mod">
          <ac:chgData name="Juan David Angel Lasso" userId="5ac44e2c-fa8f-45f5-aad9-26919f30487d" providerId="ADAL" clId="{B9FABC04-F564-46D1-AAE1-696DCAE64725}" dt="2022-02-23T15:55:49.637" v="3570" actId="20577"/>
          <ac:spMkLst>
            <pc:docMk/>
            <pc:sldMk cId="869476513" sldId="275"/>
            <ac:spMk id="4" creationId="{531DC06E-9788-48B0-872E-355A940E5B11}"/>
          </ac:spMkLst>
        </pc:spChg>
      </pc:sldChg>
      <pc:sldChg chg="modSp add mod">
        <pc:chgData name="Juan David Angel Lasso" userId="5ac44e2c-fa8f-45f5-aad9-26919f30487d" providerId="ADAL" clId="{B9FABC04-F564-46D1-AAE1-696DCAE64725}" dt="2022-02-23T15:55:43.018" v="3568" actId="20577"/>
        <pc:sldMkLst>
          <pc:docMk/>
          <pc:sldMk cId="1421995059" sldId="284"/>
        </pc:sldMkLst>
        <pc:spChg chg="mod">
          <ac:chgData name="Juan David Angel Lasso" userId="5ac44e2c-fa8f-45f5-aad9-26919f30487d" providerId="ADAL" clId="{B9FABC04-F564-46D1-AAE1-696DCAE64725}" dt="2022-02-23T15:55:43.018" v="3568" actId="20577"/>
          <ac:spMkLst>
            <pc:docMk/>
            <pc:sldMk cId="1421995059" sldId="284"/>
            <ac:spMk id="4" creationId="{653DDBF1-D34B-464D-9118-9354DA22A9EB}"/>
          </ac:spMkLst>
        </pc:spChg>
      </pc:sldChg>
      <pc:sldChg chg="add">
        <pc:chgData name="Juan David Angel Lasso" userId="5ac44e2c-fa8f-45f5-aad9-26919f30487d" providerId="ADAL" clId="{B9FABC04-F564-46D1-AAE1-696DCAE64725}" dt="2022-02-23T15:54:51.643" v="3566"/>
        <pc:sldMkLst>
          <pc:docMk/>
          <pc:sldMk cId="1989729769" sldId="292"/>
        </pc:sldMkLst>
      </pc:sldChg>
      <pc:sldChg chg="add">
        <pc:chgData name="Juan David Angel Lasso" userId="5ac44e2c-fa8f-45f5-aad9-26919f30487d" providerId="ADAL" clId="{B9FABC04-F564-46D1-AAE1-696DCAE64725}" dt="2022-02-23T15:54:51.643" v="3566"/>
        <pc:sldMkLst>
          <pc:docMk/>
          <pc:sldMk cId="2432321980" sldId="298"/>
        </pc:sldMkLst>
      </pc:sldChg>
      <pc:sldChg chg="add">
        <pc:chgData name="Juan David Angel Lasso" userId="5ac44e2c-fa8f-45f5-aad9-26919f30487d" providerId="ADAL" clId="{B9FABC04-F564-46D1-AAE1-696DCAE64725}" dt="2022-02-23T15:54:51.643" v="3566"/>
        <pc:sldMkLst>
          <pc:docMk/>
          <pc:sldMk cId="720817599" sldId="302"/>
        </pc:sldMkLst>
      </pc:sldChg>
      <pc:sldChg chg="modSp add mod">
        <pc:chgData name="Juan David Angel Lasso" userId="5ac44e2c-fa8f-45f5-aad9-26919f30487d" providerId="ADAL" clId="{B9FABC04-F564-46D1-AAE1-696DCAE64725}" dt="2022-02-23T15:55:56.035" v="3572" actId="20577"/>
        <pc:sldMkLst>
          <pc:docMk/>
          <pc:sldMk cId="3702256274" sldId="303"/>
        </pc:sldMkLst>
        <pc:spChg chg="mod">
          <ac:chgData name="Juan David Angel Lasso" userId="5ac44e2c-fa8f-45f5-aad9-26919f30487d" providerId="ADAL" clId="{B9FABC04-F564-46D1-AAE1-696DCAE64725}" dt="2022-02-23T15:55:56.035" v="3572" actId="20577"/>
          <ac:spMkLst>
            <pc:docMk/>
            <pc:sldMk cId="3702256274" sldId="303"/>
            <ac:spMk id="4" creationId="{531DC06E-9788-48B0-872E-355A940E5B11}"/>
          </ac:spMkLst>
        </pc:spChg>
      </pc:sldChg>
      <pc:sldChg chg="add">
        <pc:chgData name="Juan David Angel Lasso" userId="5ac44e2c-fa8f-45f5-aad9-26919f30487d" providerId="ADAL" clId="{B9FABC04-F564-46D1-AAE1-696DCAE64725}" dt="2022-02-23T15:54:51.643" v="3566"/>
        <pc:sldMkLst>
          <pc:docMk/>
          <pc:sldMk cId="2270282150" sldId="305"/>
        </pc:sldMkLst>
      </pc:sldChg>
      <pc:sldChg chg="add">
        <pc:chgData name="Juan David Angel Lasso" userId="5ac44e2c-fa8f-45f5-aad9-26919f30487d" providerId="ADAL" clId="{B9FABC04-F564-46D1-AAE1-696DCAE64725}" dt="2022-02-23T15:54:51.643" v="3566"/>
        <pc:sldMkLst>
          <pc:docMk/>
          <pc:sldMk cId="3140563178" sldId="306"/>
        </pc:sldMkLst>
      </pc:sldChg>
      <pc:sldChg chg="modSp mod">
        <pc:chgData name="Juan David Angel Lasso" userId="5ac44e2c-fa8f-45f5-aad9-26919f30487d" providerId="ADAL" clId="{B9FABC04-F564-46D1-AAE1-696DCAE64725}" dt="2022-02-23T01:12:29.641" v="3500" actId="20577"/>
        <pc:sldMkLst>
          <pc:docMk/>
          <pc:sldMk cId="3861976755" sldId="3988"/>
        </pc:sldMkLst>
        <pc:spChg chg="mod">
          <ac:chgData name="Juan David Angel Lasso" userId="5ac44e2c-fa8f-45f5-aad9-26919f30487d" providerId="ADAL" clId="{B9FABC04-F564-46D1-AAE1-696DCAE64725}" dt="2022-02-23T01:12:29.641" v="3500" actId="20577"/>
          <ac:spMkLst>
            <pc:docMk/>
            <pc:sldMk cId="3861976755" sldId="3988"/>
            <ac:spMk id="10" creationId="{C5BA664B-75C5-4E4D-A8A7-8FBCA3CE98B1}"/>
          </ac:spMkLst>
        </pc:spChg>
        <pc:spChg chg="mod">
          <ac:chgData name="Juan David Angel Lasso" userId="5ac44e2c-fa8f-45f5-aad9-26919f30487d" providerId="ADAL" clId="{B9FABC04-F564-46D1-AAE1-696DCAE64725}" dt="2022-02-22T23:45:27.734" v="11" actId="1076"/>
          <ac:spMkLst>
            <pc:docMk/>
            <pc:sldMk cId="3861976755" sldId="3988"/>
            <ac:spMk id="15" creationId="{0C82FA08-5572-4858-BF06-9897F8DE058B}"/>
          </ac:spMkLst>
        </pc:spChg>
        <pc:spChg chg="mod">
          <ac:chgData name="Juan David Angel Lasso" userId="5ac44e2c-fa8f-45f5-aad9-26919f30487d" providerId="ADAL" clId="{B9FABC04-F564-46D1-AAE1-696DCAE64725}" dt="2022-02-22T23:45:40.427" v="13" actId="1076"/>
          <ac:spMkLst>
            <pc:docMk/>
            <pc:sldMk cId="3861976755" sldId="3988"/>
            <ac:spMk id="17" creationId="{522EBD54-98D5-42D1-8447-E366A1660DC9}"/>
          </ac:spMkLst>
        </pc:spChg>
        <pc:spChg chg="mod">
          <ac:chgData name="Juan David Angel Lasso" userId="5ac44e2c-fa8f-45f5-aad9-26919f30487d" providerId="ADAL" clId="{B9FABC04-F564-46D1-AAE1-696DCAE64725}" dt="2022-02-22T23:46:51.820" v="19" actId="1076"/>
          <ac:spMkLst>
            <pc:docMk/>
            <pc:sldMk cId="3861976755" sldId="3988"/>
            <ac:spMk id="18" creationId="{7DBD01BD-FDA6-45D9-8BF2-8A911E6C8C87}"/>
          </ac:spMkLst>
        </pc:spChg>
        <pc:spChg chg="mod">
          <ac:chgData name="Juan David Angel Lasso" userId="5ac44e2c-fa8f-45f5-aad9-26919f30487d" providerId="ADAL" clId="{B9FABC04-F564-46D1-AAE1-696DCAE64725}" dt="2022-02-22T23:45:57.248" v="15" actId="1076"/>
          <ac:spMkLst>
            <pc:docMk/>
            <pc:sldMk cId="3861976755" sldId="3988"/>
            <ac:spMk id="19" creationId="{DF123350-F600-4F7B-B5C0-006309E82A29}"/>
          </ac:spMkLst>
        </pc:spChg>
        <pc:spChg chg="mod">
          <ac:chgData name="Juan David Angel Lasso" userId="5ac44e2c-fa8f-45f5-aad9-26919f30487d" providerId="ADAL" clId="{B9FABC04-F564-46D1-AAE1-696DCAE64725}" dt="2022-02-22T23:45:12.687" v="7" actId="1076"/>
          <ac:spMkLst>
            <pc:docMk/>
            <pc:sldMk cId="3861976755" sldId="3988"/>
            <ac:spMk id="21" creationId="{7A7805A6-996B-4BEA-90F9-D9D3CB88DC2D}"/>
          </ac:spMkLst>
        </pc:spChg>
        <pc:spChg chg="mod">
          <ac:chgData name="Juan David Angel Lasso" userId="5ac44e2c-fa8f-45f5-aad9-26919f30487d" providerId="ADAL" clId="{B9FABC04-F564-46D1-AAE1-696DCAE64725}" dt="2022-02-22T23:45:51.019" v="14" actId="1076"/>
          <ac:spMkLst>
            <pc:docMk/>
            <pc:sldMk cId="3861976755" sldId="3988"/>
            <ac:spMk id="24" creationId="{10CCA1DB-0F63-4DC4-A315-E34BFD2BEA2A}"/>
          </ac:spMkLst>
        </pc:spChg>
        <pc:spChg chg="mod">
          <ac:chgData name="Juan David Angel Lasso" userId="5ac44e2c-fa8f-45f5-aad9-26919f30487d" providerId="ADAL" clId="{B9FABC04-F564-46D1-AAE1-696DCAE64725}" dt="2022-02-22T23:46:15.817" v="18" actId="14100"/>
          <ac:spMkLst>
            <pc:docMk/>
            <pc:sldMk cId="3861976755" sldId="3988"/>
            <ac:spMk id="25" creationId="{1838DE01-35A3-4972-A34F-9238BB7551A1}"/>
          </ac:spMkLst>
        </pc:spChg>
      </pc:sldChg>
      <pc:sldChg chg="modSp mod">
        <pc:chgData name="Juan David Angel Lasso" userId="5ac44e2c-fa8f-45f5-aad9-26919f30487d" providerId="ADAL" clId="{B9FABC04-F564-46D1-AAE1-696DCAE64725}" dt="2022-02-24T12:55:40.338" v="4546" actId="732"/>
        <pc:sldMkLst>
          <pc:docMk/>
          <pc:sldMk cId="3383926352" sldId="4563"/>
        </pc:sldMkLst>
        <pc:picChg chg="mod modCrop">
          <ac:chgData name="Juan David Angel Lasso" userId="5ac44e2c-fa8f-45f5-aad9-26919f30487d" providerId="ADAL" clId="{B9FABC04-F564-46D1-AAE1-696DCAE64725}" dt="2022-02-24T12:55:40.338" v="4546" actId="732"/>
          <ac:picMkLst>
            <pc:docMk/>
            <pc:sldMk cId="3383926352" sldId="4563"/>
            <ac:picMk id="4" creationId="{B6F2E3E9-2641-430C-8701-F380EAA669DF}"/>
          </ac:picMkLst>
        </pc:picChg>
      </pc:sldChg>
      <pc:sldChg chg="modSp mod">
        <pc:chgData name="Juan David Angel Lasso" userId="5ac44e2c-fa8f-45f5-aad9-26919f30487d" providerId="ADAL" clId="{B9FABC04-F564-46D1-AAE1-696DCAE64725}" dt="2022-02-23T01:12:52.024" v="3542" actId="20577"/>
        <pc:sldMkLst>
          <pc:docMk/>
          <pc:sldMk cId="396127368" sldId="7784"/>
        </pc:sldMkLst>
        <pc:spChg chg="mod">
          <ac:chgData name="Juan David Angel Lasso" userId="5ac44e2c-fa8f-45f5-aad9-26919f30487d" providerId="ADAL" clId="{B9FABC04-F564-46D1-AAE1-696DCAE64725}" dt="2022-02-23T01:12:52.024" v="3542" actId="20577"/>
          <ac:spMkLst>
            <pc:docMk/>
            <pc:sldMk cId="396127368" sldId="7784"/>
            <ac:spMk id="11" creationId="{00000000-0000-0000-0000-000000000000}"/>
          </ac:spMkLst>
        </pc:spChg>
      </pc:sldChg>
      <pc:sldChg chg="addSp delSp modSp add mod modClrScheme chgLayout">
        <pc:chgData name="Juan David Angel Lasso" userId="5ac44e2c-fa8f-45f5-aad9-26919f30487d" providerId="ADAL" clId="{B9FABC04-F564-46D1-AAE1-696DCAE64725}" dt="2022-02-23T15:54:31.891" v="3565" actId="20577"/>
        <pc:sldMkLst>
          <pc:docMk/>
          <pc:sldMk cId="1152975751" sldId="7829"/>
        </pc:sldMkLst>
        <pc:spChg chg="add mod ord">
          <ac:chgData name="Juan David Angel Lasso" userId="5ac44e2c-fa8f-45f5-aad9-26919f30487d" providerId="ADAL" clId="{B9FABC04-F564-46D1-AAE1-696DCAE64725}" dt="2022-02-23T01:09:40.446" v="3423" actId="1076"/>
          <ac:spMkLst>
            <pc:docMk/>
            <pc:sldMk cId="1152975751" sldId="7829"/>
            <ac:spMk id="2" creationId="{1CCA1D93-FE9E-432B-A4EE-1163C9AC295C}"/>
          </ac:spMkLst>
        </pc:spChg>
        <pc:spChg chg="mod">
          <ac:chgData name="Juan David Angel Lasso" userId="5ac44e2c-fa8f-45f5-aad9-26919f30487d" providerId="ADAL" clId="{B9FABC04-F564-46D1-AAE1-696DCAE64725}" dt="2022-02-23T15:54:31.891" v="3565" actId="20577"/>
          <ac:spMkLst>
            <pc:docMk/>
            <pc:sldMk cId="1152975751" sldId="7829"/>
            <ac:spMk id="4" creationId="{CA5AF131-85CB-470A-B7D6-1C409FC11682}"/>
          </ac:spMkLst>
        </pc:spChg>
        <pc:spChg chg="mod">
          <ac:chgData name="Juan David Angel Lasso" userId="5ac44e2c-fa8f-45f5-aad9-26919f30487d" providerId="ADAL" clId="{B9FABC04-F564-46D1-AAE1-696DCAE64725}" dt="2022-02-23T01:09:43.244" v="3424" actId="1076"/>
          <ac:spMkLst>
            <pc:docMk/>
            <pc:sldMk cId="1152975751" sldId="7829"/>
            <ac:spMk id="6" creationId="{23FF7AD0-92AC-41D9-8EC0-DC0DCE5337A0}"/>
          </ac:spMkLst>
        </pc:spChg>
        <pc:spChg chg="del mod ord">
          <ac:chgData name="Juan David Angel Lasso" userId="5ac44e2c-fa8f-45f5-aad9-26919f30487d" providerId="ADAL" clId="{B9FABC04-F564-46D1-AAE1-696DCAE64725}" dt="2022-02-23T01:09:30.960" v="3402" actId="478"/>
          <ac:spMkLst>
            <pc:docMk/>
            <pc:sldMk cId="1152975751" sldId="7829"/>
            <ac:spMk id="7" creationId="{7CC6A7E3-24E7-4B42-9748-BCB0F199BB22}"/>
          </ac:spMkLst>
        </pc:spChg>
        <pc:picChg chg="mod modCrop">
          <ac:chgData name="Juan David Angel Lasso" userId="5ac44e2c-fa8f-45f5-aad9-26919f30487d" providerId="ADAL" clId="{B9FABC04-F564-46D1-AAE1-696DCAE64725}" dt="2022-02-23T01:10:03.328" v="3429" actId="1076"/>
          <ac:picMkLst>
            <pc:docMk/>
            <pc:sldMk cId="1152975751" sldId="7829"/>
            <ac:picMk id="3" creationId="{9688ACE7-71F6-41DB-A9D3-7AE3FED455EE}"/>
          </ac:picMkLst>
        </pc:picChg>
      </pc:sldChg>
      <pc:sldChg chg="modSp add mod">
        <pc:chgData name="Juan David Angel Lasso" userId="5ac44e2c-fa8f-45f5-aad9-26919f30487d" providerId="ADAL" clId="{B9FABC04-F564-46D1-AAE1-696DCAE64725}" dt="2022-02-23T16:44:34.274" v="3848" actId="20577"/>
        <pc:sldMkLst>
          <pc:docMk/>
          <pc:sldMk cId="2694378366" sldId="7830"/>
        </pc:sldMkLst>
        <pc:spChg chg="mod">
          <ac:chgData name="Juan David Angel Lasso" userId="5ac44e2c-fa8f-45f5-aad9-26919f30487d" providerId="ADAL" clId="{B9FABC04-F564-46D1-AAE1-696DCAE64725}" dt="2022-02-23T16:44:34.274" v="3848" actId="20577"/>
          <ac:spMkLst>
            <pc:docMk/>
            <pc:sldMk cId="2694378366" sldId="7830"/>
            <ac:spMk id="6" creationId="{78BC3189-0C41-476B-8D1F-E16F72BD5515}"/>
          </ac:spMkLst>
        </pc:spChg>
        <pc:picChg chg="mod">
          <ac:chgData name="Juan David Angel Lasso" userId="5ac44e2c-fa8f-45f5-aad9-26919f30487d" providerId="ADAL" clId="{B9FABC04-F564-46D1-AAE1-696DCAE64725}" dt="2022-02-23T00:55:39.092" v="2808" actId="1076"/>
          <ac:picMkLst>
            <pc:docMk/>
            <pc:sldMk cId="2694378366" sldId="7830"/>
            <ac:picMk id="5" creationId="{63FE9EF3-DE41-4325-B09F-F96FE7539E2F}"/>
          </ac:picMkLst>
        </pc:picChg>
      </pc:sldChg>
      <pc:sldChg chg="modSp mod">
        <pc:chgData name="Juan David Angel Lasso" userId="5ac44e2c-fa8f-45f5-aad9-26919f30487d" providerId="ADAL" clId="{B9FABC04-F564-46D1-AAE1-696DCAE64725}" dt="2022-02-23T00:37:32.044" v="2082" actId="1076"/>
        <pc:sldMkLst>
          <pc:docMk/>
          <pc:sldMk cId="1902761940" sldId="7831"/>
        </pc:sldMkLst>
        <pc:spChg chg="mod">
          <ac:chgData name="Juan David Angel Lasso" userId="5ac44e2c-fa8f-45f5-aad9-26919f30487d" providerId="ADAL" clId="{B9FABC04-F564-46D1-AAE1-696DCAE64725}" dt="2022-02-23T00:37:32.044" v="2082" actId="1076"/>
          <ac:spMkLst>
            <pc:docMk/>
            <pc:sldMk cId="1902761940" sldId="7831"/>
            <ac:spMk id="6" creationId="{75B31425-0EC4-CB4D-AC1E-DCC732369102}"/>
          </ac:spMkLst>
        </pc:spChg>
        <pc:spChg chg="mod">
          <ac:chgData name="Juan David Angel Lasso" userId="5ac44e2c-fa8f-45f5-aad9-26919f30487d" providerId="ADAL" clId="{B9FABC04-F564-46D1-AAE1-696DCAE64725}" dt="2022-02-23T00:37:19.004" v="2081" actId="1076"/>
          <ac:spMkLst>
            <pc:docMk/>
            <pc:sldMk cId="1902761940" sldId="7831"/>
            <ac:spMk id="11" creationId="{00000000-0000-0000-0000-000000000000}"/>
          </ac:spMkLst>
        </pc:spChg>
      </pc:sldChg>
      <pc:sldChg chg="add del">
        <pc:chgData name="Juan David Angel Lasso" userId="5ac44e2c-fa8f-45f5-aad9-26919f30487d" providerId="ADAL" clId="{B9FABC04-F564-46D1-AAE1-696DCAE64725}" dt="2022-02-22T23:48:48.619" v="24" actId="47"/>
        <pc:sldMkLst>
          <pc:docMk/>
          <pc:sldMk cId="3139284560" sldId="7849"/>
        </pc:sldMkLst>
      </pc:sldChg>
      <pc:sldChg chg="add del">
        <pc:chgData name="Juan David Angel Lasso" userId="5ac44e2c-fa8f-45f5-aad9-26919f30487d" providerId="ADAL" clId="{B9FABC04-F564-46D1-AAE1-696DCAE64725}" dt="2022-02-22T23:48:24.479" v="22" actId="47"/>
        <pc:sldMkLst>
          <pc:docMk/>
          <pc:sldMk cId="2496787134" sldId="7850"/>
        </pc:sldMkLst>
      </pc:sldChg>
      <pc:sldChg chg="add">
        <pc:chgData name="Juan David Angel Lasso" userId="5ac44e2c-fa8f-45f5-aad9-26919f30487d" providerId="ADAL" clId="{B9FABC04-F564-46D1-AAE1-696DCAE64725}" dt="2022-02-22T23:47:59.396" v="21"/>
        <pc:sldMkLst>
          <pc:docMk/>
          <pc:sldMk cId="2210549481" sldId="7851"/>
        </pc:sldMkLst>
      </pc:sldChg>
      <pc:sldChg chg="modSp add mod">
        <pc:chgData name="Juan David Angel Lasso" userId="5ac44e2c-fa8f-45f5-aad9-26919f30487d" providerId="ADAL" clId="{B9FABC04-F564-46D1-AAE1-696DCAE64725}" dt="2022-02-23T00:35:24.322" v="2077" actId="1076"/>
        <pc:sldMkLst>
          <pc:docMk/>
          <pc:sldMk cId="1202799213" sldId="7853"/>
        </pc:sldMkLst>
        <pc:spChg chg="mod">
          <ac:chgData name="Juan David Angel Lasso" userId="5ac44e2c-fa8f-45f5-aad9-26919f30487d" providerId="ADAL" clId="{B9FABC04-F564-46D1-AAE1-696DCAE64725}" dt="2022-02-23T00:35:24.322" v="2077" actId="1076"/>
          <ac:spMkLst>
            <pc:docMk/>
            <pc:sldMk cId="1202799213" sldId="7853"/>
            <ac:spMk id="3" creationId="{87306FF3-CA42-4711-8195-5FC9876CA6A3}"/>
          </ac:spMkLst>
        </pc:spChg>
      </pc:sldChg>
      <pc:sldChg chg="add del">
        <pc:chgData name="Juan David Angel Lasso" userId="5ac44e2c-fa8f-45f5-aad9-26919f30487d" providerId="ADAL" clId="{B9FABC04-F564-46D1-AAE1-696DCAE64725}" dt="2022-02-22T23:48:41.374" v="23" actId="47"/>
        <pc:sldMkLst>
          <pc:docMk/>
          <pc:sldMk cId="3030176670" sldId="7854"/>
        </pc:sldMkLst>
      </pc:sldChg>
      <pc:sldChg chg="addSp delSp modSp add mod">
        <pc:chgData name="Juan David Angel Lasso" userId="5ac44e2c-fa8f-45f5-aad9-26919f30487d" providerId="ADAL" clId="{B9FABC04-F564-46D1-AAE1-696DCAE64725}" dt="2022-02-23T19:16:13.341" v="4544" actId="14100"/>
        <pc:sldMkLst>
          <pc:docMk/>
          <pc:sldMk cId="415771804" sldId="7861"/>
        </pc:sldMkLst>
        <pc:spChg chg="add del">
          <ac:chgData name="Juan David Angel Lasso" userId="5ac44e2c-fa8f-45f5-aad9-26919f30487d" providerId="ADAL" clId="{B9FABC04-F564-46D1-AAE1-696DCAE64725}" dt="2022-02-23T00:12:26.028" v="840" actId="478"/>
          <ac:spMkLst>
            <pc:docMk/>
            <pc:sldMk cId="415771804" sldId="7861"/>
            <ac:spMk id="2" creationId="{E026A7DC-64E8-4C7F-B4BB-5D4CCDBCDF2C}"/>
          </ac:spMkLst>
        </pc:spChg>
        <pc:spChg chg="mod">
          <ac:chgData name="Juan David Angel Lasso" userId="5ac44e2c-fa8f-45f5-aad9-26919f30487d" providerId="ADAL" clId="{B9FABC04-F564-46D1-AAE1-696DCAE64725}" dt="2022-02-23T00:04:25.639" v="569" actId="5793"/>
          <ac:spMkLst>
            <pc:docMk/>
            <pc:sldMk cId="415771804" sldId="7861"/>
            <ac:spMk id="4" creationId="{6F60719A-FCA4-45AC-8CBE-AEA37B7BA6C3}"/>
          </ac:spMkLst>
        </pc:spChg>
        <pc:spChg chg="mod">
          <ac:chgData name="Juan David Angel Lasso" userId="5ac44e2c-fa8f-45f5-aad9-26919f30487d" providerId="ADAL" clId="{B9FABC04-F564-46D1-AAE1-696DCAE64725}" dt="2022-02-23T00:16:02.123" v="879" actId="207"/>
          <ac:spMkLst>
            <pc:docMk/>
            <pc:sldMk cId="415771804" sldId="7861"/>
            <ac:spMk id="5" creationId="{46A5233B-B480-4037-9C0C-FDCF30C021F1}"/>
          </ac:spMkLst>
        </pc:spChg>
        <pc:spChg chg="mod">
          <ac:chgData name="Juan David Angel Lasso" userId="5ac44e2c-fa8f-45f5-aad9-26919f30487d" providerId="ADAL" clId="{B9FABC04-F564-46D1-AAE1-696DCAE64725}" dt="2022-02-23T19:16:13.341" v="4544" actId="14100"/>
          <ac:spMkLst>
            <pc:docMk/>
            <pc:sldMk cId="415771804" sldId="7861"/>
            <ac:spMk id="6" creationId="{7B9B593C-7032-4D80-8274-1DD92F8D719D}"/>
          </ac:spMkLst>
        </pc:spChg>
        <pc:spChg chg="mod">
          <ac:chgData name="Juan David Angel Lasso" userId="5ac44e2c-fa8f-45f5-aad9-26919f30487d" providerId="ADAL" clId="{B9FABC04-F564-46D1-AAE1-696DCAE64725}" dt="2022-02-23T00:16:15.426" v="880" actId="14100"/>
          <ac:spMkLst>
            <pc:docMk/>
            <pc:sldMk cId="415771804" sldId="7861"/>
            <ac:spMk id="7" creationId="{E6110614-480A-4FF0-A341-6EB4112F98A1}"/>
          </ac:spMkLst>
        </pc:spChg>
        <pc:spChg chg="mod">
          <ac:chgData name="Juan David Angel Lasso" userId="5ac44e2c-fa8f-45f5-aad9-26919f30487d" providerId="ADAL" clId="{B9FABC04-F564-46D1-AAE1-696DCAE64725}" dt="2022-02-23T00:19:07.338" v="994" actId="14100"/>
          <ac:spMkLst>
            <pc:docMk/>
            <pc:sldMk cId="415771804" sldId="7861"/>
            <ac:spMk id="8" creationId="{E9FECAE5-98A9-44AB-95C1-2695B7C4D531}"/>
          </ac:spMkLst>
        </pc:spChg>
        <pc:spChg chg="add mod">
          <ac:chgData name="Juan David Angel Lasso" userId="5ac44e2c-fa8f-45f5-aad9-26919f30487d" providerId="ADAL" clId="{B9FABC04-F564-46D1-AAE1-696DCAE64725}" dt="2022-02-23T00:35:03.291" v="2063" actId="1076"/>
          <ac:spMkLst>
            <pc:docMk/>
            <pc:sldMk cId="415771804" sldId="7861"/>
            <ac:spMk id="9" creationId="{D9630B4D-5A4B-4D7A-B0F4-63D96A1E42AE}"/>
          </ac:spMkLst>
        </pc:spChg>
        <pc:spChg chg="add mod">
          <ac:chgData name="Juan David Angel Lasso" userId="5ac44e2c-fa8f-45f5-aad9-26919f30487d" providerId="ADAL" clId="{B9FABC04-F564-46D1-AAE1-696DCAE64725}" dt="2022-02-23T16:21:19.937" v="3575" actId="20577"/>
          <ac:spMkLst>
            <pc:docMk/>
            <pc:sldMk cId="415771804" sldId="7861"/>
            <ac:spMk id="10" creationId="{CED29805-C265-414C-8E71-AC1D9D14871B}"/>
          </ac:spMkLst>
        </pc:spChg>
      </pc:sldChg>
      <pc:sldChg chg="add">
        <pc:chgData name="Juan David Angel Lasso" userId="5ac44e2c-fa8f-45f5-aad9-26919f30487d" providerId="ADAL" clId="{B9FABC04-F564-46D1-AAE1-696DCAE64725}" dt="2022-02-22T23:47:59.396" v="21"/>
        <pc:sldMkLst>
          <pc:docMk/>
          <pc:sldMk cId="3189999694" sldId="7875"/>
        </pc:sldMkLst>
      </pc:sldChg>
      <pc:sldChg chg="add">
        <pc:chgData name="Juan David Angel Lasso" userId="5ac44e2c-fa8f-45f5-aad9-26919f30487d" providerId="ADAL" clId="{B9FABC04-F564-46D1-AAE1-696DCAE64725}" dt="2022-02-22T23:47:59.396" v="21"/>
        <pc:sldMkLst>
          <pc:docMk/>
          <pc:sldMk cId="2420045121" sldId="7876"/>
        </pc:sldMkLst>
      </pc:sldChg>
      <pc:sldChg chg="add">
        <pc:chgData name="Juan David Angel Lasso" userId="5ac44e2c-fa8f-45f5-aad9-26919f30487d" providerId="ADAL" clId="{B9FABC04-F564-46D1-AAE1-696DCAE64725}" dt="2022-02-22T23:47:59.396" v="21"/>
        <pc:sldMkLst>
          <pc:docMk/>
          <pc:sldMk cId="1726686410" sldId="7877"/>
        </pc:sldMkLst>
      </pc:sldChg>
      <pc:sldChg chg="add">
        <pc:chgData name="Juan David Angel Lasso" userId="5ac44e2c-fa8f-45f5-aad9-26919f30487d" providerId="ADAL" clId="{B9FABC04-F564-46D1-AAE1-696DCAE64725}" dt="2022-02-22T23:47:59.396" v="21"/>
        <pc:sldMkLst>
          <pc:docMk/>
          <pc:sldMk cId="2885290051" sldId="7878"/>
        </pc:sldMkLst>
      </pc:sldChg>
      <pc:sldChg chg="add">
        <pc:chgData name="Juan David Angel Lasso" userId="5ac44e2c-fa8f-45f5-aad9-26919f30487d" providerId="ADAL" clId="{B9FABC04-F564-46D1-AAE1-696DCAE64725}" dt="2022-02-22T23:47:59.396" v="21"/>
        <pc:sldMkLst>
          <pc:docMk/>
          <pc:sldMk cId="3349769485" sldId="7879"/>
        </pc:sldMkLst>
      </pc:sldChg>
      <pc:sldChg chg="add">
        <pc:chgData name="Juan David Angel Lasso" userId="5ac44e2c-fa8f-45f5-aad9-26919f30487d" providerId="ADAL" clId="{B9FABC04-F564-46D1-AAE1-696DCAE64725}" dt="2022-02-22T23:47:59.396" v="21"/>
        <pc:sldMkLst>
          <pc:docMk/>
          <pc:sldMk cId="1465137905" sldId="7880"/>
        </pc:sldMkLst>
      </pc:sldChg>
      <pc:sldChg chg="add">
        <pc:chgData name="Juan David Angel Lasso" userId="5ac44e2c-fa8f-45f5-aad9-26919f30487d" providerId="ADAL" clId="{B9FABC04-F564-46D1-AAE1-696DCAE64725}" dt="2022-02-22T23:47:59.396" v="21"/>
        <pc:sldMkLst>
          <pc:docMk/>
          <pc:sldMk cId="2520398679" sldId="7881"/>
        </pc:sldMkLst>
      </pc:sldChg>
      <pc:sldChg chg="add">
        <pc:chgData name="Juan David Angel Lasso" userId="5ac44e2c-fa8f-45f5-aad9-26919f30487d" providerId="ADAL" clId="{B9FABC04-F564-46D1-AAE1-696DCAE64725}" dt="2022-02-22T23:47:59.396" v="21"/>
        <pc:sldMkLst>
          <pc:docMk/>
          <pc:sldMk cId="3079180963" sldId="7882"/>
        </pc:sldMkLst>
      </pc:sldChg>
      <pc:sldChg chg="del">
        <pc:chgData name="Juan David Angel Lasso" userId="5ac44e2c-fa8f-45f5-aad9-26919f30487d" providerId="ADAL" clId="{B9FABC04-F564-46D1-AAE1-696DCAE64725}" dt="2022-02-23T00:36:25.164" v="2079" actId="47"/>
        <pc:sldMkLst>
          <pc:docMk/>
          <pc:sldMk cId="2061694724" sldId="11296"/>
        </pc:sldMkLst>
      </pc:sldChg>
      <pc:sldChg chg="del">
        <pc:chgData name="Juan David Angel Lasso" userId="5ac44e2c-fa8f-45f5-aad9-26919f30487d" providerId="ADAL" clId="{B9FABC04-F564-46D1-AAE1-696DCAE64725}" dt="2022-02-22T23:47:53.841" v="20" actId="47"/>
        <pc:sldMkLst>
          <pc:docMk/>
          <pc:sldMk cId="2256535538" sldId="11297"/>
        </pc:sldMkLst>
      </pc:sldChg>
      <pc:sldChg chg="del">
        <pc:chgData name="Juan David Angel Lasso" userId="5ac44e2c-fa8f-45f5-aad9-26919f30487d" providerId="ADAL" clId="{B9FABC04-F564-46D1-AAE1-696DCAE64725}" dt="2022-02-23T01:12:59.839" v="3543" actId="47"/>
        <pc:sldMkLst>
          <pc:docMk/>
          <pc:sldMk cId="1441949360" sldId="11298"/>
        </pc:sldMkLst>
      </pc:sldChg>
      <pc:sldChg chg="del">
        <pc:chgData name="Juan David Angel Lasso" userId="5ac44e2c-fa8f-45f5-aad9-26919f30487d" providerId="ADAL" clId="{B9FABC04-F564-46D1-AAE1-696DCAE64725}" dt="2022-02-23T00:36:30.142" v="2080" actId="47"/>
        <pc:sldMkLst>
          <pc:docMk/>
          <pc:sldMk cId="340724649" sldId="11299"/>
        </pc:sldMkLst>
      </pc:sldChg>
      <pc:sldChg chg="del">
        <pc:chgData name="Juan David Angel Lasso" userId="5ac44e2c-fa8f-45f5-aad9-26919f30487d" providerId="ADAL" clId="{B9FABC04-F564-46D1-AAE1-696DCAE64725}" dt="2022-02-23T00:36:23.231" v="2078" actId="47"/>
        <pc:sldMkLst>
          <pc:docMk/>
          <pc:sldMk cId="779668499" sldId="11300"/>
        </pc:sldMkLst>
      </pc:sldChg>
      <pc:sldChg chg="addSp modSp new mod">
        <pc:chgData name="Juan David Angel Lasso" userId="5ac44e2c-fa8f-45f5-aad9-26919f30487d" providerId="ADAL" clId="{B9FABC04-F564-46D1-AAE1-696DCAE64725}" dt="2022-02-23T19:07:29.140" v="4542" actId="1076"/>
        <pc:sldMkLst>
          <pc:docMk/>
          <pc:sldMk cId="287638609" sldId="11301"/>
        </pc:sldMkLst>
        <pc:spChg chg="mod">
          <ac:chgData name="Juan David Angel Lasso" userId="5ac44e2c-fa8f-45f5-aad9-26919f30487d" providerId="ADAL" clId="{B9FABC04-F564-46D1-AAE1-696DCAE64725}" dt="2022-02-23T00:21:11.373" v="1162" actId="20577"/>
          <ac:spMkLst>
            <pc:docMk/>
            <pc:sldMk cId="287638609" sldId="11301"/>
            <ac:spMk id="2" creationId="{454D494A-E700-4CD2-89BE-33585A4D78E3}"/>
          </ac:spMkLst>
        </pc:spChg>
        <pc:spChg chg="add mod">
          <ac:chgData name="Juan David Angel Lasso" userId="5ac44e2c-fa8f-45f5-aad9-26919f30487d" providerId="ADAL" clId="{B9FABC04-F564-46D1-AAE1-696DCAE64725}" dt="2022-02-23T16:53:44.883" v="3859" actId="403"/>
          <ac:spMkLst>
            <pc:docMk/>
            <pc:sldMk cId="287638609" sldId="11301"/>
            <ac:spMk id="3" creationId="{933EEE56-3141-40A7-B4ED-B5417C20042B}"/>
          </ac:spMkLst>
        </pc:spChg>
        <pc:spChg chg="add mod">
          <ac:chgData name="Juan David Angel Lasso" userId="5ac44e2c-fa8f-45f5-aad9-26919f30487d" providerId="ADAL" clId="{B9FABC04-F564-46D1-AAE1-696DCAE64725}" dt="2022-02-23T16:53:39.886" v="3856" actId="1076"/>
          <ac:spMkLst>
            <pc:docMk/>
            <pc:sldMk cId="287638609" sldId="11301"/>
            <ac:spMk id="5" creationId="{DB34608D-EA8F-4FD3-AE68-2FC36E323B47}"/>
          </ac:spMkLst>
        </pc:spChg>
        <pc:spChg chg="add mod">
          <ac:chgData name="Juan David Angel Lasso" userId="5ac44e2c-fa8f-45f5-aad9-26919f30487d" providerId="ADAL" clId="{B9FABC04-F564-46D1-AAE1-696DCAE64725}" dt="2022-02-23T19:07:29.140" v="4542" actId="1076"/>
          <ac:spMkLst>
            <pc:docMk/>
            <pc:sldMk cId="287638609" sldId="11301"/>
            <ac:spMk id="6" creationId="{6E02D97C-6752-4D5E-BF30-4D1772756948}"/>
          </ac:spMkLst>
        </pc:spChg>
      </pc:sldChg>
      <pc:sldMasterChg chg="delSldLayout">
        <pc:chgData name="Juan David Angel Lasso" userId="5ac44e2c-fa8f-45f5-aad9-26919f30487d" providerId="ADAL" clId="{B9FABC04-F564-46D1-AAE1-696DCAE64725}" dt="2022-02-23T01:12:59.839" v="3543" actId="47"/>
        <pc:sldMasterMkLst>
          <pc:docMk/>
          <pc:sldMasterMk cId="2454794646" sldId="2147483660"/>
        </pc:sldMasterMkLst>
        <pc:sldLayoutChg chg="del">
          <pc:chgData name="Juan David Angel Lasso" userId="5ac44e2c-fa8f-45f5-aad9-26919f30487d" providerId="ADAL" clId="{B9FABC04-F564-46D1-AAE1-696DCAE64725}" dt="2022-02-23T01:12:59.839" v="3543" actId="47"/>
          <pc:sldLayoutMkLst>
            <pc:docMk/>
            <pc:sldMasterMk cId="2454794646" sldId="2147483660"/>
            <pc:sldLayoutMk cId="2942657737" sldId="2147483706"/>
          </pc:sldLayoutMkLst>
        </pc:sldLayoutChg>
      </pc:sldMasterChg>
    </pc:docChg>
  </pc:docChgLst>
  <pc:docChgLst>
    <pc:chgData name="Stephanie" userId="67719de8-e720-4774-8e83-01c536b4bc79" providerId="ADAL" clId="{9014B495-5623-48C7-9B4C-2C2FE5F78843}"/>
    <pc:docChg chg="undo custSel addSld modSld">
      <pc:chgData name="Stephanie" userId="67719de8-e720-4774-8e83-01c536b4bc79" providerId="ADAL" clId="{9014B495-5623-48C7-9B4C-2C2FE5F78843}" dt="2021-03-16T18:58:12.370" v="118" actId="1076"/>
      <pc:docMkLst>
        <pc:docMk/>
      </pc:docMkLst>
      <pc:sldChg chg="modSp mod">
        <pc:chgData name="Stephanie" userId="67719de8-e720-4774-8e83-01c536b4bc79" providerId="ADAL" clId="{9014B495-5623-48C7-9B4C-2C2FE5F78843}" dt="2021-03-16T18:53:50.155" v="60" actId="20577"/>
        <pc:sldMkLst>
          <pc:docMk/>
          <pc:sldMk cId="2080670171" sldId="259"/>
        </pc:sldMkLst>
        <pc:spChg chg="mod">
          <ac:chgData name="Stephanie" userId="67719de8-e720-4774-8e83-01c536b4bc79" providerId="ADAL" clId="{9014B495-5623-48C7-9B4C-2C2FE5F78843}" dt="2021-03-16T18:53:50.155" v="60" actId="20577"/>
          <ac:spMkLst>
            <pc:docMk/>
            <pc:sldMk cId="2080670171" sldId="259"/>
            <ac:spMk id="11" creationId="{00000000-0000-0000-0000-000000000000}"/>
          </ac:spMkLst>
        </pc:spChg>
      </pc:sldChg>
      <pc:sldChg chg="addSp modSp mod">
        <pc:chgData name="Stephanie" userId="67719de8-e720-4774-8e83-01c536b4bc79" providerId="ADAL" clId="{9014B495-5623-48C7-9B4C-2C2FE5F78843}" dt="2021-03-16T18:58:12.370" v="118" actId="1076"/>
        <pc:sldMkLst>
          <pc:docMk/>
          <pc:sldMk cId="3861976755" sldId="3988"/>
        </pc:sldMkLst>
        <pc:spChg chg="mod">
          <ac:chgData name="Stephanie" userId="67719de8-e720-4774-8e83-01c536b4bc79" providerId="ADAL" clId="{9014B495-5623-48C7-9B4C-2C2FE5F78843}" dt="2021-03-16T18:57:21.918" v="97" actId="1076"/>
          <ac:spMkLst>
            <pc:docMk/>
            <pc:sldMk cId="3861976755" sldId="3988"/>
            <ac:spMk id="2" creationId="{20D541CF-E417-4776-B3E9-A95C43AA25BB}"/>
          </ac:spMkLst>
        </pc:spChg>
        <pc:spChg chg="mod">
          <ac:chgData name="Stephanie" userId="67719de8-e720-4774-8e83-01c536b4bc79" providerId="ADAL" clId="{9014B495-5623-48C7-9B4C-2C2FE5F78843}" dt="2021-03-16T18:57:33.579" v="102" actId="20577"/>
          <ac:spMkLst>
            <pc:docMk/>
            <pc:sldMk cId="3861976755" sldId="3988"/>
            <ac:spMk id="8" creationId="{D3C29D99-8347-4D06-8995-916E03673002}"/>
          </ac:spMkLst>
        </pc:spChg>
        <pc:spChg chg="mod">
          <ac:chgData name="Stephanie" userId="67719de8-e720-4774-8e83-01c536b4bc79" providerId="ADAL" clId="{9014B495-5623-48C7-9B4C-2C2FE5F78843}" dt="2021-03-16T18:56:06.348" v="96" actId="20577"/>
          <ac:spMkLst>
            <pc:docMk/>
            <pc:sldMk cId="3861976755" sldId="3988"/>
            <ac:spMk id="10" creationId="{C5BA664B-75C5-4E4D-A8A7-8FBCA3CE98B1}"/>
          </ac:spMkLst>
        </pc:spChg>
        <pc:spChg chg="add mod">
          <ac:chgData name="Stephanie" userId="67719de8-e720-4774-8e83-01c536b4bc79" providerId="ADAL" clId="{9014B495-5623-48C7-9B4C-2C2FE5F78843}" dt="2021-03-16T18:57:30.057" v="100" actId="1076"/>
          <ac:spMkLst>
            <pc:docMk/>
            <pc:sldMk cId="3861976755" sldId="3988"/>
            <ac:spMk id="11" creationId="{82CD2DFB-F114-4EAC-B695-4B5F92744F8C}"/>
          </ac:spMkLst>
        </pc:spChg>
        <pc:spChg chg="add mod">
          <ac:chgData name="Stephanie" userId="67719de8-e720-4774-8e83-01c536b4bc79" providerId="ADAL" clId="{9014B495-5623-48C7-9B4C-2C2FE5F78843}" dt="2021-03-16T18:57:44.336" v="106" actId="20577"/>
          <ac:spMkLst>
            <pc:docMk/>
            <pc:sldMk cId="3861976755" sldId="3988"/>
            <ac:spMk id="12" creationId="{0351F043-8A8B-410D-B2BA-0DB87CE02971}"/>
          </ac:spMkLst>
        </pc:spChg>
        <pc:spChg chg="add mod">
          <ac:chgData name="Stephanie" userId="67719de8-e720-4774-8e83-01c536b4bc79" providerId="ADAL" clId="{9014B495-5623-48C7-9B4C-2C2FE5F78843}" dt="2021-03-16T18:57:52.614" v="108" actId="1076"/>
          <ac:spMkLst>
            <pc:docMk/>
            <pc:sldMk cId="3861976755" sldId="3988"/>
            <ac:spMk id="15" creationId="{5BC84E8C-26F1-4059-AA12-055D5A18FAA1}"/>
          </ac:spMkLst>
        </pc:spChg>
        <pc:spChg chg="add mod">
          <ac:chgData name="Stephanie" userId="67719de8-e720-4774-8e83-01c536b4bc79" providerId="ADAL" clId="{9014B495-5623-48C7-9B4C-2C2FE5F78843}" dt="2021-03-16T18:57:59.061" v="112" actId="20577"/>
          <ac:spMkLst>
            <pc:docMk/>
            <pc:sldMk cId="3861976755" sldId="3988"/>
            <ac:spMk id="17" creationId="{66A3A413-C14A-4161-8458-F593699EA6B6}"/>
          </ac:spMkLst>
        </pc:spChg>
        <pc:spChg chg="add mod">
          <ac:chgData name="Stephanie" userId="67719de8-e720-4774-8e83-01c536b4bc79" providerId="ADAL" clId="{9014B495-5623-48C7-9B4C-2C2FE5F78843}" dt="2021-03-16T18:58:12.370" v="118" actId="1076"/>
          <ac:spMkLst>
            <pc:docMk/>
            <pc:sldMk cId="3861976755" sldId="3988"/>
            <ac:spMk id="18" creationId="{AAA635FC-79CB-4A57-80EA-61F60B617E14}"/>
          </ac:spMkLst>
        </pc:spChg>
      </pc:sldChg>
      <pc:sldChg chg="modSp add mod">
        <pc:chgData name="Stephanie" userId="67719de8-e720-4774-8e83-01c536b4bc79" providerId="ADAL" clId="{9014B495-5623-48C7-9B4C-2C2FE5F78843}" dt="2021-03-16T18:54:22.379" v="62"/>
        <pc:sldMkLst>
          <pc:docMk/>
          <pc:sldMk cId="1375514245" sldId="3990"/>
        </pc:sldMkLst>
        <pc:spChg chg="mod">
          <ac:chgData name="Stephanie" userId="67719de8-e720-4774-8e83-01c536b4bc79" providerId="ADAL" clId="{9014B495-5623-48C7-9B4C-2C2FE5F78843}" dt="2021-03-16T18:54:22.379" v="62"/>
          <ac:spMkLst>
            <pc:docMk/>
            <pc:sldMk cId="1375514245" sldId="3990"/>
            <ac:spMk id="11" creationId="{00000000-0000-0000-0000-000000000000}"/>
          </ac:spMkLst>
        </pc:spChg>
      </pc:sldChg>
    </pc:docChg>
  </pc:docChgLst>
  <pc:docChgLst>
    <pc:chgData name="Daniel Felipe Suarez Mayorga" userId="c712679a-6133-47a7-a4a9-a9505884e8ff" providerId="ADAL" clId="{02420401-9A1B-47BF-A7F9-8A5C01D498A1}"/>
    <pc:docChg chg="undo custSel modSld">
      <pc:chgData name="Daniel Felipe Suarez Mayorga" userId="c712679a-6133-47a7-a4a9-a9505884e8ff" providerId="ADAL" clId="{02420401-9A1B-47BF-A7F9-8A5C01D498A1}" dt="2022-05-16T20:09:12.622" v="5"/>
      <pc:docMkLst>
        <pc:docMk/>
      </pc:docMkLst>
      <pc:sldChg chg="addSp delSp modSp mod">
        <pc:chgData name="Daniel Felipe Suarez Mayorga" userId="c712679a-6133-47a7-a4a9-a9505884e8ff" providerId="ADAL" clId="{02420401-9A1B-47BF-A7F9-8A5C01D498A1}" dt="2022-05-16T20:09:12.622" v="5"/>
        <pc:sldMkLst>
          <pc:docMk/>
          <pc:sldMk cId="0" sldId="256"/>
        </pc:sldMkLst>
        <pc:spChg chg="mod">
          <ac:chgData name="Daniel Felipe Suarez Mayorga" userId="c712679a-6133-47a7-a4a9-a9505884e8ff" providerId="ADAL" clId="{02420401-9A1B-47BF-A7F9-8A5C01D498A1}" dt="2022-05-16T20:09:12.622" v="5"/>
          <ac:spMkLst>
            <pc:docMk/>
            <pc:sldMk cId="0" sldId="256"/>
            <ac:spMk id="98" creationId="{00000000-0000-0000-0000-000000000000}"/>
          </ac:spMkLst>
        </pc:spChg>
        <pc:picChg chg="add del">
          <ac:chgData name="Daniel Felipe Suarez Mayorga" userId="c712679a-6133-47a7-a4a9-a9505884e8ff" providerId="ADAL" clId="{02420401-9A1B-47BF-A7F9-8A5C01D498A1}" dt="2022-05-16T20:09:10.735" v="3" actId="478"/>
          <ac:picMkLst>
            <pc:docMk/>
            <pc:sldMk cId="0" sldId="256"/>
            <ac:picMk id="99" creationId="{00000000-0000-0000-0000-000000000000}"/>
          </ac:picMkLst>
        </pc:picChg>
        <pc:picChg chg="add del">
          <ac:chgData name="Daniel Felipe Suarez Mayorga" userId="c712679a-6133-47a7-a4a9-a9505884e8ff" providerId="ADAL" clId="{02420401-9A1B-47BF-A7F9-8A5C01D498A1}" dt="2022-05-16T20:09:10.735" v="3" actId="478"/>
          <ac:picMkLst>
            <pc:docMk/>
            <pc:sldMk cId="0" sldId="256"/>
            <ac:picMk id="100" creationId="{00000000-0000-0000-0000-000000000000}"/>
          </ac:picMkLst>
        </pc:picChg>
      </pc:sldChg>
    </pc:docChg>
  </pc:docChgLst>
  <pc:docChgLst>
    <pc:chgData name="Luis Guillermo Gil Madrid" userId="S::lgil@fasecolda.com::72751249-5f9d-41e6-8ae5-e2fc6ecb2fa9" providerId="AD" clId="Web-{AB01DEC3-A959-D582-01FD-830C1F13B7E9}"/>
    <pc:docChg chg="modSld">
      <pc:chgData name="Luis Guillermo Gil Madrid" userId="S::lgil@fasecolda.com::72751249-5f9d-41e6-8ae5-e2fc6ecb2fa9" providerId="AD" clId="Web-{AB01DEC3-A959-D582-01FD-830C1F13B7E9}" dt="2021-11-23T23:44:19.927" v="1" actId="20577"/>
      <pc:docMkLst>
        <pc:docMk/>
      </pc:docMkLst>
      <pc:sldChg chg="modSp">
        <pc:chgData name="Luis Guillermo Gil Madrid" userId="S::lgil@fasecolda.com::72751249-5f9d-41e6-8ae5-e2fc6ecb2fa9" providerId="AD" clId="Web-{AB01DEC3-A959-D582-01FD-830C1F13B7E9}" dt="2021-11-23T23:44:19.927" v="1" actId="20577"/>
        <pc:sldMkLst>
          <pc:docMk/>
          <pc:sldMk cId="4041881831" sldId="267"/>
        </pc:sldMkLst>
        <pc:spChg chg="mod">
          <ac:chgData name="Luis Guillermo Gil Madrid" userId="S::lgil@fasecolda.com::72751249-5f9d-41e6-8ae5-e2fc6ecb2fa9" providerId="AD" clId="Web-{AB01DEC3-A959-D582-01FD-830C1F13B7E9}" dt="2021-11-23T23:44:19.927" v="1" actId="20577"/>
          <ac:spMkLst>
            <pc:docMk/>
            <pc:sldMk cId="4041881831" sldId="267"/>
            <ac:spMk id="3" creationId="{3C1FAD3B-DC1C-DD4B-A144-7E1E51774FC5}"/>
          </ac:spMkLst>
        </pc:spChg>
      </pc:sldChg>
    </pc:docChg>
  </pc:docChgLst>
  <pc:docChgLst>
    <pc:chgData name="Juan David" userId="5ac44e2c-fa8f-45f5-aad9-26919f30487d" providerId="ADAL" clId="{0DBC7F54-5FF8-4E40-8CA8-A8C9AD5933D2}"/>
    <pc:docChg chg="undo custSel addSld delSld modSld">
      <pc:chgData name="Juan David" userId="5ac44e2c-fa8f-45f5-aad9-26919f30487d" providerId="ADAL" clId="{0DBC7F54-5FF8-4E40-8CA8-A8C9AD5933D2}" dt="2020-11-25T22:03:32.243" v="2289" actId="1076"/>
      <pc:docMkLst>
        <pc:docMk/>
      </pc:docMkLst>
      <pc:sldChg chg="modSp">
        <pc:chgData name="Juan David" userId="5ac44e2c-fa8f-45f5-aad9-26919f30487d" providerId="ADAL" clId="{0DBC7F54-5FF8-4E40-8CA8-A8C9AD5933D2}" dt="2020-11-25T18:39:45.661" v="1455" actId="20577"/>
        <pc:sldMkLst>
          <pc:docMk/>
          <pc:sldMk cId="3861976755" sldId="3988"/>
        </pc:sldMkLst>
        <pc:spChg chg="mod">
          <ac:chgData name="Juan David" userId="5ac44e2c-fa8f-45f5-aad9-26919f30487d" providerId="ADAL" clId="{0DBC7F54-5FF8-4E40-8CA8-A8C9AD5933D2}" dt="2020-11-25T18:38:47.889" v="1452" actId="1076"/>
          <ac:spMkLst>
            <pc:docMk/>
            <pc:sldMk cId="3861976755" sldId="3988"/>
            <ac:spMk id="8" creationId="{D3C29D99-8347-4D06-8995-916E03673002}"/>
          </ac:spMkLst>
        </pc:spChg>
        <pc:spChg chg="mod">
          <ac:chgData name="Juan David" userId="5ac44e2c-fa8f-45f5-aad9-26919f30487d" providerId="ADAL" clId="{0DBC7F54-5FF8-4E40-8CA8-A8C9AD5933D2}" dt="2020-11-25T18:39:39.853" v="1453" actId="20577"/>
          <ac:spMkLst>
            <pc:docMk/>
            <pc:sldMk cId="3861976755" sldId="3988"/>
            <ac:spMk id="15" creationId="{A4FB5AA6-8520-4FFD-802B-F9396509497A}"/>
          </ac:spMkLst>
        </pc:spChg>
        <pc:spChg chg="mod">
          <ac:chgData name="Juan David" userId="5ac44e2c-fa8f-45f5-aad9-26919f30487d" providerId="ADAL" clId="{0DBC7F54-5FF8-4E40-8CA8-A8C9AD5933D2}" dt="2020-11-25T18:39:45.661" v="1455" actId="20577"/>
          <ac:spMkLst>
            <pc:docMk/>
            <pc:sldMk cId="3861976755" sldId="3988"/>
            <ac:spMk id="23" creationId="{DCB3C2CE-73D9-4457-B301-124474F42FD5}"/>
          </ac:spMkLst>
        </pc:spChg>
      </pc:sldChg>
      <pc:sldChg chg="addSp modSp mod">
        <pc:chgData name="Juan David" userId="5ac44e2c-fa8f-45f5-aad9-26919f30487d" providerId="ADAL" clId="{0DBC7F54-5FF8-4E40-8CA8-A8C9AD5933D2}" dt="2020-11-25T22:03:32.243" v="2289" actId="1076"/>
        <pc:sldMkLst>
          <pc:docMk/>
          <pc:sldMk cId="3195638200" sldId="4037"/>
        </pc:sldMkLst>
        <pc:spChg chg="mod">
          <ac:chgData name="Juan David" userId="5ac44e2c-fa8f-45f5-aad9-26919f30487d" providerId="ADAL" clId="{0DBC7F54-5FF8-4E40-8CA8-A8C9AD5933D2}" dt="2020-11-25T16:15:15.404" v="35" actId="1035"/>
          <ac:spMkLst>
            <pc:docMk/>
            <pc:sldMk cId="3195638200" sldId="4037"/>
            <ac:spMk id="12" creationId="{1C4494A8-069F-454D-A194-23DE2FC536AE}"/>
          </ac:spMkLst>
        </pc:spChg>
        <pc:spChg chg="add mod">
          <ac:chgData name="Juan David" userId="5ac44e2c-fa8f-45f5-aad9-26919f30487d" providerId="ADAL" clId="{0DBC7F54-5FF8-4E40-8CA8-A8C9AD5933D2}" dt="2020-11-25T16:17:53.301" v="178" actId="123"/>
          <ac:spMkLst>
            <pc:docMk/>
            <pc:sldMk cId="3195638200" sldId="4037"/>
            <ac:spMk id="13" creationId="{2558D07A-5B6D-4D47-A54C-815095C63B5A}"/>
          </ac:spMkLst>
        </pc:spChg>
        <pc:graphicFrameChg chg="add mod">
          <ac:chgData name="Juan David" userId="5ac44e2c-fa8f-45f5-aad9-26919f30487d" providerId="ADAL" clId="{0DBC7F54-5FF8-4E40-8CA8-A8C9AD5933D2}" dt="2020-11-25T22:03:32.243" v="2289" actId="1076"/>
          <ac:graphicFrameMkLst>
            <pc:docMk/>
            <pc:sldMk cId="3195638200" sldId="4037"/>
            <ac:graphicFrameMk id="11" creationId="{6FD8BD69-6E21-4887-9DAA-9F7F037D7597}"/>
          </ac:graphicFrameMkLst>
        </pc:graphicFrameChg>
        <pc:picChg chg="mod">
          <ac:chgData name="Juan David" userId="5ac44e2c-fa8f-45f5-aad9-26919f30487d" providerId="ADAL" clId="{0DBC7F54-5FF8-4E40-8CA8-A8C9AD5933D2}" dt="2020-11-25T16:15:15.404" v="35" actId="1035"/>
          <ac:picMkLst>
            <pc:docMk/>
            <pc:sldMk cId="3195638200" sldId="4037"/>
            <ac:picMk id="17" creationId="{AEF6A21C-A711-4E86-AFCC-84CAD99A36A4}"/>
          </ac:picMkLst>
        </pc:picChg>
        <pc:picChg chg="mod">
          <ac:chgData name="Juan David" userId="5ac44e2c-fa8f-45f5-aad9-26919f30487d" providerId="ADAL" clId="{0DBC7F54-5FF8-4E40-8CA8-A8C9AD5933D2}" dt="2020-11-25T16:15:15.404" v="35" actId="1035"/>
          <ac:picMkLst>
            <pc:docMk/>
            <pc:sldMk cId="3195638200" sldId="4037"/>
            <ac:picMk id="18" creationId="{33A34730-F380-4AA2-9FEC-89E9BBDDB7DD}"/>
          </ac:picMkLst>
        </pc:picChg>
        <pc:picChg chg="mod">
          <ac:chgData name="Juan David" userId="5ac44e2c-fa8f-45f5-aad9-26919f30487d" providerId="ADAL" clId="{0DBC7F54-5FF8-4E40-8CA8-A8C9AD5933D2}" dt="2020-11-25T16:15:15.404" v="35" actId="1035"/>
          <ac:picMkLst>
            <pc:docMk/>
            <pc:sldMk cId="3195638200" sldId="4037"/>
            <ac:picMk id="22" creationId="{B9CE188D-5770-4CAD-A943-B6D75108CFC8}"/>
          </ac:picMkLst>
        </pc:picChg>
        <pc:picChg chg="mod">
          <ac:chgData name="Juan David" userId="5ac44e2c-fa8f-45f5-aad9-26919f30487d" providerId="ADAL" clId="{0DBC7F54-5FF8-4E40-8CA8-A8C9AD5933D2}" dt="2020-11-25T16:15:19.296" v="36" actId="1076"/>
          <ac:picMkLst>
            <pc:docMk/>
            <pc:sldMk cId="3195638200" sldId="4037"/>
            <ac:picMk id="28" creationId="{A73E1A2C-256D-43E1-B429-D292EA8A4E37}"/>
          </ac:picMkLst>
        </pc:picChg>
        <pc:cxnChg chg="add mod">
          <ac:chgData name="Juan David" userId="5ac44e2c-fa8f-45f5-aad9-26919f30487d" providerId="ADAL" clId="{0DBC7F54-5FF8-4E40-8CA8-A8C9AD5933D2}" dt="2020-11-25T16:18:20.595" v="181" actId="14100"/>
          <ac:cxnSpMkLst>
            <pc:docMk/>
            <pc:sldMk cId="3195638200" sldId="4037"/>
            <ac:cxnSpMk id="10" creationId="{7B5A94F4-A82D-45B6-B00E-2BB138880A0E}"/>
          </ac:cxnSpMkLst>
        </pc:cxnChg>
      </pc:sldChg>
      <pc:sldChg chg="addSp delSp modSp add">
        <pc:chgData name="Juan David" userId="5ac44e2c-fa8f-45f5-aad9-26919f30487d" providerId="ADAL" clId="{0DBC7F54-5FF8-4E40-8CA8-A8C9AD5933D2}" dt="2020-11-25T17:25:07.318" v="1351" actId="404"/>
        <pc:sldMkLst>
          <pc:docMk/>
          <pc:sldMk cId="2929848112" sldId="4195"/>
        </pc:sldMkLst>
        <pc:spChg chg="mod">
          <ac:chgData name="Juan David" userId="5ac44e2c-fa8f-45f5-aad9-26919f30487d" providerId="ADAL" clId="{0DBC7F54-5FF8-4E40-8CA8-A8C9AD5933D2}" dt="2020-11-25T16:45:02.673" v="689" actId="20577"/>
          <ac:spMkLst>
            <pc:docMk/>
            <pc:sldMk cId="2929848112" sldId="4195"/>
            <ac:spMk id="2" creationId="{E49BC758-6611-4F72-BD09-9AA3C9EBA059}"/>
          </ac:spMkLst>
        </pc:spChg>
        <pc:spChg chg="mod">
          <ac:chgData name="Juan David" userId="5ac44e2c-fa8f-45f5-aad9-26919f30487d" providerId="ADAL" clId="{0DBC7F54-5FF8-4E40-8CA8-A8C9AD5933D2}" dt="2020-11-25T16:42:09.807" v="622" actId="20577"/>
          <ac:spMkLst>
            <pc:docMk/>
            <pc:sldMk cId="2929848112" sldId="4195"/>
            <ac:spMk id="3" creationId="{9DE91124-B63A-497F-912F-86FBC8E6CEA6}"/>
          </ac:spMkLst>
        </pc:spChg>
        <pc:spChg chg="del">
          <ac:chgData name="Juan David" userId="5ac44e2c-fa8f-45f5-aad9-26919f30487d" providerId="ADAL" clId="{0DBC7F54-5FF8-4E40-8CA8-A8C9AD5933D2}" dt="2020-11-25T16:22:56.085" v="217" actId="478"/>
          <ac:spMkLst>
            <pc:docMk/>
            <pc:sldMk cId="2929848112" sldId="4195"/>
            <ac:spMk id="4" creationId="{3FDFD929-034E-40F9-9857-BE99D0967665}"/>
          </ac:spMkLst>
        </pc:spChg>
        <pc:spChg chg="del">
          <ac:chgData name="Juan David" userId="5ac44e2c-fa8f-45f5-aad9-26919f30487d" providerId="ADAL" clId="{0DBC7F54-5FF8-4E40-8CA8-A8C9AD5933D2}" dt="2020-11-25T16:21:33.616" v="183" actId="478"/>
          <ac:spMkLst>
            <pc:docMk/>
            <pc:sldMk cId="2929848112" sldId="4195"/>
            <ac:spMk id="6" creationId="{550F5000-ED58-4E9C-ADBC-1F12D8DE5ACB}"/>
          </ac:spMkLst>
        </pc:spChg>
        <pc:spChg chg="add mod">
          <ac:chgData name="Juan David" userId="5ac44e2c-fa8f-45f5-aad9-26919f30487d" providerId="ADAL" clId="{0DBC7F54-5FF8-4E40-8CA8-A8C9AD5933D2}" dt="2020-11-25T17:06:18.587" v="869" actId="207"/>
          <ac:spMkLst>
            <pc:docMk/>
            <pc:sldMk cId="2929848112" sldId="4195"/>
            <ac:spMk id="9" creationId="{DE739559-249F-4A9B-A5EB-427792C49CFE}"/>
          </ac:spMkLst>
        </pc:spChg>
        <pc:spChg chg="add mod">
          <ac:chgData name="Juan David" userId="5ac44e2c-fa8f-45f5-aad9-26919f30487d" providerId="ADAL" clId="{0DBC7F54-5FF8-4E40-8CA8-A8C9AD5933D2}" dt="2020-11-25T17:06:22.770" v="870" actId="207"/>
          <ac:spMkLst>
            <pc:docMk/>
            <pc:sldMk cId="2929848112" sldId="4195"/>
            <ac:spMk id="10" creationId="{D2F945AC-C66B-494C-B8C7-93CB4A9998F6}"/>
          </ac:spMkLst>
        </pc:spChg>
        <pc:spChg chg="mod">
          <ac:chgData name="Juan David" userId="5ac44e2c-fa8f-45f5-aad9-26919f30487d" providerId="ADAL" clId="{0DBC7F54-5FF8-4E40-8CA8-A8C9AD5933D2}" dt="2020-11-25T16:31:36.784" v="308" actId="1076"/>
          <ac:spMkLst>
            <pc:docMk/>
            <pc:sldMk cId="2929848112" sldId="4195"/>
            <ac:spMk id="13" creationId="{D7B0D0CC-D0FA-4219-A5AC-D1E809BC9734}"/>
          </ac:spMkLst>
        </pc:spChg>
        <pc:spChg chg="mod">
          <ac:chgData name="Juan David" userId="5ac44e2c-fa8f-45f5-aad9-26919f30487d" providerId="ADAL" clId="{0DBC7F54-5FF8-4E40-8CA8-A8C9AD5933D2}" dt="2020-11-25T17:25:07.318" v="1351" actId="404"/>
          <ac:spMkLst>
            <pc:docMk/>
            <pc:sldMk cId="2929848112" sldId="4195"/>
            <ac:spMk id="14" creationId="{7658D1FC-8580-45F5-B265-E19BC5905DF0}"/>
          </ac:spMkLst>
        </pc:spChg>
        <pc:spChg chg="mod">
          <ac:chgData name="Juan David" userId="5ac44e2c-fa8f-45f5-aad9-26919f30487d" providerId="ADAL" clId="{0DBC7F54-5FF8-4E40-8CA8-A8C9AD5933D2}" dt="2020-11-25T16:37:14.963" v="419" actId="1076"/>
          <ac:spMkLst>
            <pc:docMk/>
            <pc:sldMk cId="2929848112" sldId="4195"/>
            <ac:spMk id="15" creationId="{70545FFA-3291-4ACB-84D4-CFF10AA55972}"/>
          </ac:spMkLst>
        </pc:spChg>
        <pc:spChg chg="add del mod">
          <ac:chgData name="Juan David" userId="5ac44e2c-fa8f-45f5-aad9-26919f30487d" providerId="ADAL" clId="{0DBC7F54-5FF8-4E40-8CA8-A8C9AD5933D2}" dt="2020-11-25T16:40:27.758" v="606" actId="478"/>
          <ac:spMkLst>
            <pc:docMk/>
            <pc:sldMk cId="2929848112" sldId="4195"/>
            <ac:spMk id="16" creationId="{2B9058EC-6752-4555-9AAB-E5AA0CCE5AA9}"/>
          </ac:spMkLst>
        </pc:spChg>
        <pc:spChg chg="add mod">
          <ac:chgData name="Juan David" userId="5ac44e2c-fa8f-45f5-aad9-26919f30487d" providerId="ADAL" clId="{0DBC7F54-5FF8-4E40-8CA8-A8C9AD5933D2}" dt="2020-11-25T16:24:59.151" v="263" actId="1076"/>
          <ac:spMkLst>
            <pc:docMk/>
            <pc:sldMk cId="2929848112" sldId="4195"/>
            <ac:spMk id="19" creationId="{5F3750F8-CF0F-474B-B437-265D7F2FC014}"/>
          </ac:spMkLst>
        </pc:spChg>
        <pc:spChg chg="add mod">
          <ac:chgData name="Juan David" userId="5ac44e2c-fa8f-45f5-aad9-26919f30487d" providerId="ADAL" clId="{0DBC7F54-5FF8-4E40-8CA8-A8C9AD5933D2}" dt="2020-11-25T16:37:18.848" v="420" actId="14100"/>
          <ac:spMkLst>
            <pc:docMk/>
            <pc:sldMk cId="2929848112" sldId="4195"/>
            <ac:spMk id="26" creationId="{D1725F72-4C86-4286-A09B-16120B879A21}"/>
          </ac:spMkLst>
        </pc:spChg>
        <pc:spChg chg="add mod">
          <ac:chgData name="Juan David" userId="5ac44e2c-fa8f-45f5-aad9-26919f30487d" providerId="ADAL" clId="{0DBC7F54-5FF8-4E40-8CA8-A8C9AD5933D2}" dt="2020-11-25T16:31:39.388" v="309" actId="1076"/>
          <ac:spMkLst>
            <pc:docMk/>
            <pc:sldMk cId="2929848112" sldId="4195"/>
            <ac:spMk id="27" creationId="{7C455ADA-A86D-46A9-B1DA-BF29059A6F90}"/>
          </ac:spMkLst>
        </pc:spChg>
        <pc:spChg chg="add mod">
          <ac:chgData name="Juan David" userId="5ac44e2c-fa8f-45f5-aad9-26919f30487d" providerId="ADAL" clId="{0DBC7F54-5FF8-4E40-8CA8-A8C9AD5933D2}" dt="2020-11-25T16:25:17.070" v="278" actId="20577"/>
          <ac:spMkLst>
            <pc:docMk/>
            <pc:sldMk cId="2929848112" sldId="4195"/>
            <ac:spMk id="28" creationId="{30A6A8AC-6DDB-474C-B45C-6B9CFF1AA7DA}"/>
          </ac:spMkLst>
        </pc:spChg>
        <pc:spChg chg="add mod">
          <ac:chgData name="Juan David" userId="5ac44e2c-fa8f-45f5-aad9-26919f30487d" providerId="ADAL" clId="{0DBC7F54-5FF8-4E40-8CA8-A8C9AD5933D2}" dt="2020-11-25T16:37:29.003" v="423" actId="1076"/>
          <ac:spMkLst>
            <pc:docMk/>
            <pc:sldMk cId="2929848112" sldId="4195"/>
            <ac:spMk id="29" creationId="{0DF4129F-400E-449B-B4A1-6562DB2488BB}"/>
          </ac:spMkLst>
        </pc:spChg>
        <pc:spChg chg="add mod">
          <ac:chgData name="Juan David" userId="5ac44e2c-fa8f-45f5-aad9-26919f30487d" providerId="ADAL" clId="{0DBC7F54-5FF8-4E40-8CA8-A8C9AD5933D2}" dt="2020-11-25T16:32:43.399" v="326" actId="1076"/>
          <ac:spMkLst>
            <pc:docMk/>
            <pc:sldMk cId="2929848112" sldId="4195"/>
            <ac:spMk id="30" creationId="{38C22260-2574-406A-A345-5E57F5BCE15C}"/>
          </ac:spMkLst>
        </pc:spChg>
        <pc:spChg chg="add mod">
          <ac:chgData name="Juan David" userId="5ac44e2c-fa8f-45f5-aad9-26919f30487d" providerId="ADAL" clId="{0DBC7F54-5FF8-4E40-8CA8-A8C9AD5933D2}" dt="2020-11-25T16:37:32.893" v="424" actId="1076"/>
          <ac:spMkLst>
            <pc:docMk/>
            <pc:sldMk cId="2929848112" sldId="4195"/>
            <ac:spMk id="31" creationId="{FFC75DAE-73D4-4994-BA84-39DE1AE19011}"/>
          </ac:spMkLst>
        </pc:spChg>
        <pc:spChg chg="add mod">
          <ac:chgData name="Juan David" userId="5ac44e2c-fa8f-45f5-aad9-26919f30487d" providerId="ADAL" clId="{0DBC7F54-5FF8-4E40-8CA8-A8C9AD5933D2}" dt="2020-11-25T16:34:27.558" v="343" actId="571"/>
          <ac:spMkLst>
            <pc:docMk/>
            <pc:sldMk cId="2929848112" sldId="4195"/>
            <ac:spMk id="32" creationId="{448854D5-2B5B-4E4D-A589-F8D4E07BE617}"/>
          </ac:spMkLst>
        </pc:spChg>
        <pc:spChg chg="add mod">
          <ac:chgData name="Juan David" userId="5ac44e2c-fa8f-45f5-aad9-26919f30487d" providerId="ADAL" clId="{0DBC7F54-5FF8-4E40-8CA8-A8C9AD5933D2}" dt="2020-11-25T16:38:50.166" v="436" actId="1076"/>
          <ac:spMkLst>
            <pc:docMk/>
            <pc:sldMk cId="2929848112" sldId="4195"/>
            <ac:spMk id="33" creationId="{1FC8652E-4DB8-4E16-B03F-0026C839E397}"/>
          </ac:spMkLst>
        </pc:spChg>
        <pc:spChg chg="add mod">
          <ac:chgData name="Juan David" userId="5ac44e2c-fa8f-45f5-aad9-26919f30487d" providerId="ADAL" clId="{0DBC7F54-5FF8-4E40-8CA8-A8C9AD5933D2}" dt="2020-11-25T16:39:05.238" v="440" actId="1076"/>
          <ac:spMkLst>
            <pc:docMk/>
            <pc:sldMk cId="2929848112" sldId="4195"/>
            <ac:spMk id="34" creationId="{7FDB61A2-0EE5-4BD8-9401-CC24498C9CD8}"/>
          </ac:spMkLst>
        </pc:spChg>
        <pc:spChg chg="add mod">
          <ac:chgData name="Juan David" userId="5ac44e2c-fa8f-45f5-aad9-26919f30487d" providerId="ADAL" clId="{0DBC7F54-5FF8-4E40-8CA8-A8C9AD5933D2}" dt="2020-11-25T17:25:07.318" v="1351" actId="404"/>
          <ac:spMkLst>
            <pc:docMk/>
            <pc:sldMk cId="2929848112" sldId="4195"/>
            <ac:spMk id="35" creationId="{E539B9BB-90EA-4897-BDD7-0FE8CBCE00B9}"/>
          </ac:spMkLst>
        </pc:spChg>
        <pc:spChg chg="add mod">
          <ac:chgData name="Juan David" userId="5ac44e2c-fa8f-45f5-aad9-26919f30487d" providerId="ADAL" clId="{0DBC7F54-5FF8-4E40-8CA8-A8C9AD5933D2}" dt="2020-11-25T17:06:26.614" v="871" actId="207"/>
          <ac:spMkLst>
            <pc:docMk/>
            <pc:sldMk cId="2929848112" sldId="4195"/>
            <ac:spMk id="37" creationId="{817985F1-3FD9-4801-988D-CBC547513A52}"/>
          </ac:spMkLst>
        </pc:spChg>
        <pc:spChg chg="add mod">
          <ac:chgData name="Juan David" userId="5ac44e2c-fa8f-45f5-aad9-26919f30487d" providerId="ADAL" clId="{0DBC7F54-5FF8-4E40-8CA8-A8C9AD5933D2}" dt="2020-11-25T16:45:54.570" v="691" actId="1076"/>
          <ac:spMkLst>
            <pc:docMk/>
            <pc:sldMk cId="2929848112" sldId="4195"/>
            <ac:spMk id="38" creationId="{ABEEF6DD-1012-4C5D-89A5-35513564EB33}"/>
          </ac:spMkLst>
        </pc:spChg>
        <pc:spChg chg="add mod">
          <ac:chgData name="Juan David" userId="5ac44e2c-fa8f-45f5-aad9-26919f30487d" providerId="ADAL" clId="{0DBC7F54-5FF8-4E40-8CA8-A8C9AD5933D2}" dt="2020-11-25T16:45:54.570" v="691" actId="1076"/>
          <ac:spMkLst>
            <pc:docMk/>
            <pc:sldMk cId="2929848112" sldId="4195"/>
            <ac:spMk id="39" creationId="{B9F5E376-40A7-40A6-90B9-7C332FB47581}"/>
          </ac:spMkLst>
        </pc:spChg>
        <pc:graphicFrameChg chg="del">
          <ac:chgData name="Juan David" userId="5ac44e2c-fa8f-45f5-aad9-26919f30487d" providerId="ADAL" clId="{0DBC7F54-5FF8-4E40-8CA8-A8C9AD5933D2}" dt="2020-11-25T16:21:31.820" v="182" actId="478"/>
          <ac:graphicFrameMkLst>
            <pc:docMk/>
            <pc:sldMk cId="2929848112" sldId="4195"/>
            <ac:graphicFrameMk id="5" creationId="{B7408FB2-105C-425E-A8AF-C975872B5639}"/>
          </ac:graphicFrameMkLst>
        </pc:graphicFrameChg>
        <pc:picChg chg="del">
          <ac:chgData name="Juan David" userId="5ac44e2c-fa8f-45f5-aad9-26919f30487d" providerId="ADAL" clId="{0DBC7F54-5FF8-4E40-8CA8-A8C9AD5933D2}" dt="2020-11-25T16:22:42.706" v="215" actId="478"/>
          <ac:picMkLst>
            <pc:docMk/>
            <pc:sldMk cId="2929848112" sldId="4195"/>
            <ac:picMk id="11" creationId="{79283893-D8F2-4AD2-96EA-BF85DBBD3E9E}"/>
          </ac:picMkLst>
        </pc:picChg>
        <pc:picChg chg="del">
          <ac:chgData name="Juan David" userId="5ac44e2c-fa8f-45f5-aad9-26919f30487d" providerId="ADAL" clId="{0DBC7F54-5FF8-4E40-8CA8-A8C9AD5933D2}" dt="2020-11-25T16:22:41.774" v="214" actId="478"/>
          <ac:picMkLst>
            <pc:docMk/>
            <pc:sldMk cId="2929848112" sldId="4195"/>
            <ac:picMk id="12" creationId="{316CD5EC-0BE6-43F2-ABCB-AE3A81E92E7D}"/>
          </ac:picMkLst>
        </pc:picChg>
        <pc:picChg chg="del">
          <ac:chgData name="Juan David" userId="5ac44e2c-fa8f-45f5-aad9-26919f30487d" providerId="ADAL" clId="{0DBC7F54-5FF8-4E40-8CA8-A8C9AD5933D2}" dt="2020-11-25T16:22:57.255" v="218" actId="478"/>
          <ac:picMkLst>
            <pc:docMk/>
            <pc:sldMk cId="2929848112" sldId="4195"/>
            <ac:picMk id="17" creationId="{B5E01F86-0069-4F6D-95FE-A39F5B7C91BB}"/>
          </ac:picMkLst>
        </pc:picChg>
        <pc:picChg chg="del">
          <ac:chgData name="Juan David" userId="5ac44e2c-fa8f-45f5-aad9-26919f30487d" providerId="ADAL" clId="{0DBC7F54-5FF8-4E40-8CA8-A8C9AD5933D2}" dt="2020-11-25T16:22:58.455" v="219" actId="478"/>
          <ac:picMkLst>
            <pc:docMk/>
            <pc:sldMk cId="2929848112" sldId="4195"/>
            <ac:picMk id="18" creationId="{907AC6AC-5928-4080-ACC7-88EE88D72BB0}"/>
          </ac:picMkLst>
        </pc:picChg>
        <pc:cxnChg chg="mod">
          <ac:chgData name="Juan David" userId="5ac44e2c-fa8f-45f5-aad9-26919f30487d" providerId="ADAL" clId="{0DBC7F54-5FF8-4E40-8CA8-A8C9AD5933D2}" dt="2020-11-25T16:30:45.771" v="296" actId="1076"/>
          <ac:cxnSpMkLst>
            <pc:docMk/>
            <pc:sldMk cId="2929848112" sldId="4195"/>
            <ac:cxnSpMk id="20" creationId="{81CCA686-0EF0-4C91-B9F0-6A0CEE1C2E54}"/>
          </ac:cxnSpMkLst>
        </pc:cxnChg>
        <pc:cxnChg chg="mod">
          <ac:chgData name="Juan David" userId="5ac44e2c-fa8f-45f5-aad9-26919f30487d" providerId="ADAL" clId="{0DBC7F54-5FF8-4E40-8CA8-A8C9AD5933D2}" dt="2020-11-25T16:34:35.262" v="344" actId="1076"/>
          <ac:cxnSpMkLst>
            <pc:docMk/>
            <pc:sldMk cId="2929848112" sldId="4195"/>
            <ac:cxnSpMk id="21" creationId="{0FF855CA-A4E4-40A8-AEF1-B7FA2AF3D366}"/>
          </ac:cxnSpMkLst>
        </pc:cxnChg>
        <pc:cxnChg chg="add mod">
          <ac:chgData name="Juan David" userId="5ac44e2c-fa8f-45f5-aad9-26919f30487d" providerId="ADAL" clId="{0DBC7F54-5FF8-4E40-8CA8-A8C9AD5933D2}" dt="2020-11-25T16:22:39.440" v="213" actId="571"/>
          <ac:cxnSpMkLst>
            <pc:docMk/>
            <pc:sldMk cId="2929848112" sldId="4195"/>
            <ac:cxnSpMk id="22" creationId="{11D44FD1-D8D5-427E-BC9E-1903A22045C3}"/>
          </ac:cxnSpMkLst>
        </pc:cxnChg>
        <pc:cxnChg chg="mod">
          <ac:chgData name="Juan David" userId="5ac44e2c-fa8f-45f5-aad9-26919f30487d" providerId="ADAL" clId="{0DBC7F54-5FF8-4E40-8CA8-A8C9AD5933D2}" dt="2020-11-25T16:31:34.865" v="307" actId="1076"/>
          <ac:cxnSpMkLst>
            <pc:docMk/>
            <pc:sldMk cId="2929848112" sldId="4195"/>
            <ac:cxnSpMk id="23" creationId="{D6072E30-4E6D-4041-B19A-9E91558E924D}"/>
          </ac:cxnSpMkLst>
        </pc:cxnChg>
        <pc:cxnChg chg="add mod">
          <ac:chgData name="Juan David" userId="5ac44e2c-fa8f-45f5-aad9-26919f30487d" providerId="ADAL" clId="{0DBC7F54-5FF8-4E40-8CA8-A8C9AD5933D2}" dt="2020-11-25T16:41:35.191" v="615" actId="1076"/>
          <ac:cxnSpMkLst>
            <pc:docMk/>
            <pc:sldMk cId="2929848112" sldId="4195"/>
            <ac:cxnSpMk id="24" creationId="{34243533-4151-41A6-B483-650D2DEC0B4E}"/>
          </ac:cxnSpMkLst>
        </pc:cxnChg>
        <pc:cxnChg chg="add mod">
          <ac:chgData name="Juan David" userId="5ac44e2c-fa8f-45f5-aad9-26919f30487d" providerId="ADAL" clId="{0DBC7F54-5FF8-4E40-8CA8-A8C9AD5933D2}" dt="2020-11-25T16:37:26.026" v="422" actId="1076"/>
          <ac:cxnSpMkLst>
            <pc:docMk/>
            <pc:sldMk cId="2929848112" sldId="4195"/>
            <ac:cxnSpMk id="25" creationId="{2C3C0FAB-D470-43E3-81D0-553381B1E1D5}"/>
          </ac:cxnSpMkLst>
        </pc:cxnChg>
        <pc:cxnChg chg="add mod">
          <ac:chgData name="Juan David" userId="5ac44e2c-fa8f-45f5-aad9-26919f30487d" providerId="ADAL" clId="{0DBC7F54-5FF8-4E40-8CA8-A8C9AD5933D2}" dt="2020-11-25T16:40:46.526" v="612" actId="1035"/>
          <ac:cxnSpMkLst>
            <pc:docMk/>
            <pc:sldMk cId="2929848112" sldId="4195"/>
            <ac:cxnSpMk id="36" creationId="{DC7EDBF7-0AE7-415F-BB7C-71C098CC81FF}"/>
          </ac:cxnSpMkLst>
        </pc:cxnChg>
      </pc:sldChg>
      <pc:sldChg chg="addSp delSp modSp add del">
        <pc:chgData name="Juan David" userId="5ac44e2c-fa8f-45f5-aad9-26919f30487d" providerId="ADAL" clId="{0DBC7F54-5FF8-4E40-8CA8-A8C9AD5933D2}" dt="2020-11-25T16:46:39.432" v="695" actId="2696"/>
        <pc:sldMkLst>
          <pc:docMk/>
          <pc:sldMk cId="1931046841" sldId="4196"/>
        </pc:sldMkLst>
        <pc:spChg chg="add mod">
          <ac:chgData name="Juan David" userId="5ac44e2c-fa8f-45f5-aad9-26919f30487d" providerId="ADAL" clId="{0DBC7F54-5FF8-4E40-8CA8-A8C9AD5933D2}" dt="2020-11-25T16:46:32.965" v="694"/>
          <ac:spMkLst>
            <pc:docMk/>
            <pc:sldMk cId="1931046841" sldId="4196"/>
            <ac:spMk id="7" creationId="{5E25D8B9-73D1-4B4C-A7F4-566E2BAF9330}"/>
          </ac:spMkLst>
        </pc:spChg>
        <pc:graphicFrameChg chg="del">
          <ac:chgData name="Juan David" userId="5ac44e2c-fa8f-45f5-aad9-26919f30487d" providerId="ADAL" clId="{0DBC7F54-5FF8-4E40-8CA8-A8C9AD5933D2}" dt="2020-11-25T16:46:23.735" v="693" actId="478"/>
          <ac:graphicFrameMkLst>
            <pc:docMk/>
            <pc:sldMk cId="1931046841" sldId="4196"/>
            <ac:graphicFrameMk id="5" creationId="{B7408FB2-105C-425E-A8AF-C975872B5639}"/>
          </ac:graphicFrameMkLst>
        </pc:graphicFrameChg>
      </pc:sldChg>
      <pc:sldChg chg="addSp delSp modSp add">
        <pc:chgData name="Juan David" userId="5ac44e2c-fa8f-45f5-aad9-26919f30487d" providerId="ADAL" clId="{0DBC7F54-5FF8-4E40-8CA8-A8C9AD5933D2}" dt="2020-11-25T17:25:01.423" v="1350" actId="404"/>
        <pc:sldMkLst>
          <pc:docMk/>
          <pc:sldMk cId="3401505729" sldId="4197"/>
        </pc:sldMkLst>
        <pc:spChg chg="del mod">
          <ac:chgData name="Juan David" userId="5ac44e2c-fa8f-45f5-aad9-26919f30487d" providerId="ADAL" clId="{0DBC7F54-5FF8-4E40-8CA8-A8C9AD5933D2}" dt="2020-11-25T16:46:54.443" v="699" actId="478"/>
          <ac:spMkLst>
            <pc:docMk/>
            <pc:sldMk cId="3401505729" sldId="4197"/>
            <ac:spMk id="2" creationId="{E49BC758-6611-4F72-BD09-9AA3C9EBA059}"/>
          </ac:spMkLst>
        </pc:spChg>
        <pc:spChg chg="add del mod">
          <ac:chgData name="Juan David" userId="5ac44e2c-fa8f-45f5-aad9-26919f30487d" providerId="ADAL" clId="{0DBC7F54-5FF8-4E40-8CA8-A8C9AD5933D2}" dt="2020-11-25T17:17:25.440" v="1144" actId="478"/>
          <ac:spMkLst>
            <pc:docMk/>
            <pc:sldMk cId="3401505729" sldId="4197"/>
            <ac:spMk id="3" creationId="{9DE91124-B63A-497F-912F-86FBC8E6CEA6}"/>
          </ac:spMkLst>
        </pc:spChg>
        <pc:spChg chg="add del mod">
          <ac:chgData name="Juan David" userId="5ac44e2c-fa8f-45f5-aad9-26919f30487d" providerId="ADAL" clId="{0DBC7F54-5FF8-4E40-8CA8-A8C9AD5933D2}" dt="2020-11-25T16:46:47.406" v="697" actId="478"/>
          <ac:spMkLst>
            <pc:docMk/>
            <pc:sldMk cId="3401505729" sldId="4197"/>
            <ac:spMk id="4" creationId="{92D60E9C-20C5-4AC1-B233-7D63E53087B9}"/>
          </ac:spMkLst>
        </pc:spChg>
        <pc:spChg chg="add del mod">
          <ac:chgData name="Juan David" userId="5ac44e2c-fa8f-45f5-aad9-26919f30487d" providerId="ADAL" clId="{0DBC7F54-5FF8-4E40-8CA8-A8C9AD5933D2}" dt="2020-11-25T16:46:56.614" v="700" actId="478"/>
          <ac:spMkLst>
            <pc:docMk/>
            <pc:sldMk cId="3401505729" sldId="4197"/>
            <ac:spMk id="6" creationId="{4C7CD62D-6D1C-4046-913D-33FDA6884634}"/>
          </ac:spMkLst>
        </pc:spChg>
        <pc:spChg chg="add del mod">
          <ac:chgData name="Juan David" userId="5ac44e2c-fa8f-45f5-aad9-26919f30487d" providerId="ADAL" clId="{0DBC7F54-5FF8-4E40-8CA8-A8C9AD5933D2}" dt="2020-11-25T17:17:25.440" v="1144" actId="478"/>
          <ac:spMkLst>
            <pc:docMk/>
            <pc:sldMk cId="3401505729" sldId="4197"/>
            <ac:spMk id="9" creationId="{DE739559-249F-4A9B-A5EB-427792C49CFE}"/>
          </ac:spMkLst>
        </pc:spChg>
        <pc:spChg chg="add del mod">
          <ac:chgData name="Juan David" userId="5ac44e2c-fa8f-45f5-aad9-26919f30487d" providerId="ADAL" clId="{0DBC7F54-5FF8-4E40-8CA8-A8C9AD5933D2}" dt="2020-11-25T17:17:25.440" v="1144" actId="478"/>
          <ac:spMkLst>
            <pc:docMk/>
            <pc:sldMk cId="3401505729" sldId="4197"/>
            <ac:spMk id="10" creationId="{D2F945AC-C66B-494C-B8C7-93CB4A9998F6}"/>
          </ac:spMkLst>
        </pc:spChg>
        <pc:spChg chg="add del mod">
          <ac:chgData name="Juan David" userId="5ac44e2c-fa8f-45f5-aad9-26919f30487d" providerId="ADAL" clId="{0DBC7F54-5FF8-4E40-8CA8-A8C9AD5933D2}" dt="2020-11-25T17:17:25.440" v="1144" actId="478"/>
          <ac:spMkLst>
            <pc:docMk/>
            <pc:sldMk cId="3401505729" sldId="4197"/>
            <ac:spMk id="13" creationId="{D7B0D0CC-D0FA-4219-A5AC-D1E809BC9734}"/>
          </ac:spMkLst>
        </pc:spChg>
        <pc:spChg chg="add del mod">
          <ac:chgData name="Juan David" userId="5ac44e2c-fa8f-45f5-aad9-26919f30487d" providerId="ADAL" clId="{0DBC7F54-5FF8-4E40-8CA8-A8C9AD5933D2}" dt="2020-11-25T17:25:01.423" v="1350" actId="404"/>
          <ac:spMkLst>
            <pc:docMk/>
            <pc:sldMk cId="3401505729" sldId="4197"/>
            <ac:spMk id="14" creationId="{7658D1FC-8580-45F5-B265-E19BC5905DF0}"/>
          </ac:spMkLst>
        </pc:spChg>
        <pc:spChg chg="add del mod">
          <ac:chgData name="Juan David" userId="5ac44e2c-fa8f-45f5-aad9-26919f30487d" providerId="ADAL" clId="{0DBC7F54-5FF8-4E40-8CA8-A8C9AD5933D2}" dt="2020-11-25T17:17:25.440" v="1144" actId="478"/>
          <ac:spMkLst>
            <pc:docMk/>
            <pc:sldMk cId="3401505729" sldId="4197"/>
            <ac:spMk id="15" creationId="{70545FFA-3291-4ACB-84D4-CFF10AA55972}"/>
          </ac:spMkLst>
        </pc:spChg>
        <pc:spChg chg="add del mod">
          <ac:chgData name="Juan David" userId="5ac44e2c-fa8f-45f5-aad9-26919f30487d" providerId="ADAL" clId="{0DBC7F54-5FF8-4E40-8CA8-A8C9AD5933D2}" dt="2020-11-25T17:17:25.440" v="1144" actId="478"/>
          <ac:spMkLst>
            <pc:docMk/>
            <pc:sldMk cId="3401505729" sldId="4197"/>
            <ac:spMk id="19" creationId="{5F3750F8-CF0F-474B-B437-265D7F2FC014}"/>
          </ac:spMkLst>
        </pc:spChg>
        <pc:spChg chg="add del mod">
          <ac:chgData name="Juan David" userId="5ac44e2c-fa8f-45f5-aad9-26919f30487d" providerId="ADAL" clId="{0DBC7F54-5FF8-4E40-8CA8-A8C9AD5933D2}" dt="2020-11-25T17:17:25.440" v="1144" actId="478"/>
          <ac:spMkLst>
            <pc:docMk/>
            <pc:sldMk cId="3401505729" sldId="4197"/>
            <ac:spMk id="26" creationId="{D1725F72-4C86-4286-A09B-16120B879A21}"/>
          </ac:spMkLst>
        </pc:spChg>
        <pc:spChg chg="add del mod">
          <ac:chgData name="Juan David" userId="5ac44e2c-fa8f-45f5-aad9-26919f30487d" providerId="ADAL" clId="{0DBC7F54-5FF8-4E40-8CA8-A8C9AD5933D2}" dt="2020-11-25T17:17:25.440" v="1144" actId="478"/>
          <ac:spMkLst>
            <pc:docMk/>
            <pc:sldMk cId="3401505729" sldId="4197"/>
            <ac:spMk id="27" creationId="{7C455ADA-A86D-46A9-B1DA-BF29059A6F90}"/>
          </ac:spMkLst>
        </pc:spChg>
        <pc:spChg chg="add del mod">
          <ac:chgData name="Juan David" userId="5ac44e2c-fa8f-45f5-aad9-26919f30487d" providerId="ADAL" clId="{0DBC7F54-5FF8-4E40-8CA8-A8C9AD5933D2}" dt="2020-11-25T17:17:25.440" v="1144" actId="478"/>
          <ac:spMkLst>
            <pc:docMk/>
            <pc:sldMk cId="3401505729" sldId="4197"/>
            <ac:spMk id="28" creationId="{30A6A8AC-6DDB-474C-B45C-6B9CFF1AA7DA}"/>
          </ac:spMkLst>
        </pc:spChg>
        <pc:spChg chg="add del mod">
          <ac:chgData name="Juan David" userId="5ac44e2c-fa8f-45f5-aad9-26919f30487d" providerId="ADAL" clId="{0DBC7F54-5FF8-4E40-8CA8-A8C9AD5933D2}" dt="2020-11-25T17:17:25.440" v="1144" actId="478"/>
          <ac:spMkLst>
            <pc:docMk/>
            <pc:sldMk cId="3401505729" sldId="4197"/>
            <ac:spMk id="29" creationId="{0DF4129F-400E-449B-B4A1-6562DB2488BB}"/>
          </ac:spMkLst>
        </pc:spChg>
        <pc:spChg chg="add del mod">
          <ac:chgData name="Juan David" userId="5ac44e2c-fa8f-45f5-aad9-26919f30487d" providerId="ADAL" clId="{0DBC7F54-5FF8-4E40-8CA8-A8C9AD5933D2}" dt="2020-11-25T17:17:25.440" v="1144" actId="478"/>
          <ac:spMkLst>
            <pc:docMk/>
            <pc:sldMk cId="3401505729" sldId="4197"/>
            <ac:spMk id="30" creationId="{38C22260-2574-406A-A345-5E57F5BCE15C}"/>
          </ac:spMkLst>
        </pc:spChg>
        <pc:spChg chg="add del mod">
          <ac:chgData name="Juan David" userId="5ac44e2c-fa8f-45f5-aad9-26919f30487d" providerId="ADAL" clId="{0DBC7F54-5FF8-4E40-8CA8-A8C9AD5933D2}" dt="2020-11-25T17:17:25.440" v="1144" actId="478"/>
          <ac:spMkLst>
            <pc:docMk/>
            <pc:sldMk cId="3401505729" sldId="4197"/>
            <ac:spMk id="31" creationId="{FFC75DAE-73D4-4994-BA84-39DE1AE19011}"/>
          </ac:spMkLst>
        </pc:spChg>
        <pc:spChg chg="add del mod">
          <ac:chgData name="Juan David" userId="5ac44e2c-fa8f-45f5-aad9-26919f30487d" providerId="ADAL" clId="{0DBC7F54-5FF8-4E40-8CA8-A8C9AD5933D2}" dt="2020-11-25T17:17:25.440" v="1144" actId="478"/>
          <ac:spMkLst>
            <pc:docMk/>
            <pc:sldMk cId="3401505729" sldId="4197"/>
            <ac:spMk id="32" creationId="{448854D5-2B5B-4E4D-A589-F8D4E07BE617}"/>
          </ac:spMkLst>
        </pc:spChg>
        <pc:spChg chg="add del mod">
          <ac:chgData name="Juan David" userId="5ac44e2c-fa8f-45f5-aad9-26919f30487d" providerId="ADAL" clId="{0DBC7F54-5FF8-4E40-8CA8-A8C9AD5933D2}" dt="2020-11-25T17:17:25.440" v="1144" actId="478"/>
          <ac:spMkLst>
            <pc:docMk/>
            <pc:sldMk cId="3401505729" sldId="4197"/>
            <ac:spMk id="33" creationId="{1FC8652E-4DB8-4E16-B03F-0026C839E397}"/>
          </ac:spMkLst>
        </pc:spChg>
        <pc:spChg chg="add del mod">
          <ac:chgData name="Juan David" userId="5ac44e2c-fa8f-45f5-aad9-26919f30487d" providerId="ADAL" clId="{0DBC7F54-5FF8-4E40-8CA8-A8C9AD5933D2}" dt="2020-11-25T17:17:25.440" v="1144" actId="478"/>
          <ac:spMkLst>
            <pc:docMk/>
            <pc:sldMk cId="3401505729" sldId="4197"/>
            <ac:spMk id="34" creationId="{7FDB61A2-0EE5-4BD8-9401-CC24498C9CD8}"/>
          </ac:spMkLst>
        </pc:spChg>
        <pc:spChg chg="add del mod">
          <ac:chgData name="Juan David" userId="5ac44e2c-fa8f-45f5-aad9-26919f30487d" providerId="ADAL" clId="{0DBC7F54-5FF8-4E40-8CA8-A8C9AD5933D2}" dt="2020-11-25T17:25:01.423" v="1350" actId="404"/>
          <ac:spMkLst>
            <pc:docMk/>
            <pc:sldMk cId="3401505729" sldId="4197"/>
            <ac:spMk id="35" creationId="{E539B9BB-90EA-4897-BDD7-0FE8CBCE00B9}"/>
          </ac:spMkLst>
        </pc:spChg>
        <pc:spChg chg="add del mod">
          <ac:chgData name="Juan David" userId="5ac44e2c-fa8f-45f5-aad9-26919f30487d" providerId="ADAL" clId="{0DBC7F54-5FF8-4E40-8CA8-A8C9AD5933D2}" dt="2020-11-25T17:17:25.440" v="1144" actId="478"/>
          <ac:spMkLst>
            <pc:docMk/>
            <pc:sldMk cId="3401505729" sldId="4197"/>
            <ac:spMk id="37" creationId="{817985F1-3FD9-4801-988D-CBC547513A52}"/>
          </ac:spMkLst>
        </pc:spChg>
        <pc:spChg chg="add del mod">
          <ac:chgData name="Juan David" userId="5ac44e2c-fa8f-45f5-aad9-26919f30487d" providerId="ADAL" clId="{0DBC7F54-5FF8-4E40-8CA8-A8C9AD5933D2}" dt="2020-11-25T17:17:25.440" v="1144" actId="478"/>
          <ac:spMkLst>
            <pc:docMk/>
            <pc:sldMk cId="3401505729" sldId="4197"/>
            <ac:spMk id="38" creationId="{ABEEF6DD-1012-4C5D-89A5-35513564EB33}"/>
          </ac:spMkLst>
        </pc:spChg>
        <pc:spChg chg="add del mod">
          <ac:chgData name="Juan David" userId="5ac44e2c-fa8f-45f5-aad9-26919f30487d" providerId="ADAL" clId="{0DBC7F54-5FF8-4E40-8CA8-A8C9AD5933D2}" dt="2020-11-25T17:17:25.440" v="1144" actId="478"/>
          <ac:spMkLst>
            <pc:docMk/>
            <pc:sldMk cId="3401505729" sldId="4197"/>
            <ac:spMk id="39" creationId="{B9F5E376-40A7-40A6-90B9-7C332FB47581}"/>
          </ac:spMkLst>
        </pc:spChg>
        <pc:spChg chg="add del mod">
          <ac:chgData name="Juan David" userId="5ac44e2c-fa8f-45f5-aad9-26919f30487d" providerId="ADAL" clId="{0DBC7F54-5FF8-4E40-8CA8-A8C9AD5933D2}" dt="2020-11-25T17:25:01.423" v="1350" actId="404"/>
          <ac:spMkLst>
            <pc:docMk/>
            <pc:sldMk cId="3401505729" sldId="4197"/>
            <ac:spMk id="40" creationId="{FB264857-9773-4B15-A12E-E20374AA1EC1}"/>
          </ac:spMkLst>
        </pc:spChg>
        <pc:cxnChg chg="add del mod">
          <ac:chgData name="Juan David" userId="5ac44e2c-fa8f-45f5-aad9-26919f30487d" providerId="ADAL" clId="{0DBC7F54-5FF8-4E40-8CA8-A8C9AD5933D2}" dt="2020-11-25T17:17:25.440" v="1144" actId="478"/>
          <ac:cxnSpMkLst>
            <pc:docMk/>
            <pc:sldMk cId="3401505729" sldId="4197"/>
            <ac:cxnSpMk id="20" creationId="{81CCA686-0EF0-4C91-B9F0-6A0CEE1C2E54}"/>
          </ac:cxnSpMkLst>
        </pc:cxnChg>
        <pc:cxnChg chg="add del mod">
          <ac:chgData name="Juan David" userId="5ac44e2c-fa8f-45f5-aad9-26919f30487d" providerId="ADAL" clId="{0DBC7F54-5FF8-4E40-8CA8-A8C9AD5933D2}" dt="2020-11-25T17:17:25.440" v="1144" actId="478"/>
          <ac:cxnSpMkLst>
            <pc:docMk/>
            <pc:sldMk cId="3401505729" sldId="4197"/>
            <ac:cxnSpMk id="21" creationId="{0FF855CA-A4E4-40A8-AEF1-B7FA2AF3D366}"/>
          </ac:cxnSpMkLst>
        </pc:cxnChg>
        <pc:cxnChg chg="add del mod">
          <ac:chgData name="Juan David" userId="5ac44e2c-fa8f-45f5-aad9-26919f30487d" providerId="ADAL" clId="{0DBC7F54-5FF8-4E40-8CA8-A8C9AD5933D2}" dt="2020-11-25T17:17:25.440" v="1144" actId="478"/>
          <ac:cxnSpMkLst>
            <pc:docMk/>
            <pc:sldMk cId="3401505729" sldId="4197"/>
            <ac:cxnSpMk id="22" creationId="{11D44FD1-D8D5-427E-BC9E-1903A22045C3}"/>
          </ac:cxnSpMkLst>
        </pc:cxnChg>
        <pc:cxnChg chg="add del mod">
          <ac:chgData name="Juan David" userId="5ac44e2c-fa8f-45f5-aad9-26919f30487d" providerId="ADAL" clId="{0DBC7F54-5FF8-4E40-8CA8-A8C9AD5933D2}" dt="2020-11-25T17:17:44.453" v="1215" actId="1035"/>
          <ac:cxnSpMkLst>
            <pc:docMk/>
            <pc:sldMk cId="3401505729" sldId="4197"/>
            <ac:cxnSpMk id="23" creationId="{D6072E30-4E6D-4041-B19A-9E91558E924D}"/>
          </ac:cxnSpMkLst>
        </pc:cxnChg>
        <pc:cxnChg chg="add del mod">
          <ac:chgData name="Juan David" userId="5ac44e2c-fa8f-45f5-aad9-26919f30487d" providerId="ADAL" clId="{0DBC7F54-5FF8-4E40-8CA8-A8C9AD5933D2}" dt="2020-11-25T17:17:33.900" v="1167" actId="1035"/>
          <ac:cxnSpMkLst>
            <pc:docMk/>
            <pc:sldMk cId="3401505729" sldId="4197"/>
            <ac:cxnSpMk id="24" creationId="{34243533-4151-41A6-B483-650D2DEC0B4E}"/>
          </ac:cxnSpMkLst>
        </pc:cxnChg>
        <pc:cxnChg chg="add del mod">
          <ac:chgData name="Juan David" userId="5ac44e2c-fa8f-45f5-aad9-26919f30487d" providerId="ADAL" clId="{0DBC7F54-5FF8-4E40-8CA8-A8C9AD5933D2}" dt="2020-11-25T17:17:38.815" v="1194" actId="1036"/>
          <ac:cxnSpMkLst>
            <pc:docMk/>
            <pc:sldMk cId="3401505729" sldId="4197"/>
            <ac:cxnSpMk id="25" creationId="{2C3C0FAB-D470-43E3-81D0-553381B1E1D5}"/>
          </ac:cxnSpMkLst>
        </pc:cxnChg>
        <pc:cxnChg chg="add del mod">
          <ac:chgData name="Juan David" userId="5ac44e2c-fa8f-45f5-aad9-26919f30487d" providerId="ADAL" clId="{0DBC7F54-5FF8-4E40-8CA8-A8C9AD5933D2}" dt="2020-11-25T17:17:25.440" v="1144" actId="478"/>
          <ac:cxnSpMkLst>
            <pc:docMk/>
            <pc:sldMk cId="3401505729" sldId="4197"/>
            <ac:cxnSpMk id="36" creationId="{DC7EDBF7-0AE7-415F-BB7C-71C098CC81FF}"/>
          </ac:cxnSpMkLst>
        </pc:cxnChg>
        <pc:cxnChg chg="add del mod">
          <ac:chgData name="Juan David" userId="5ac44e2c-fa8f-45f5-aad9-26919f30487d" providerId="ADAL" clId="{0DBC7F54-5FF8-4E40-8CA8-A8C9AD5933D2}" dt="2020-11-25T17:17:25.440" v="1144" actId="478"/>
          <ac:cxnSpMkLst>
            <pc:docMk/>
            <pc:sldMk cId="3401505729" sldId="4197"/>
            <ac:cxnSpMk id="41" creationId="{49F39DE3-F069-4EA4-8DE5-80CB32A3D6F3}"/>
          </ac:cxnSpMkLst>
        </pc:cxnChg>
      </pc:sldChg>
      <pc:sldChg chg="addSp delSp modSp add">
        <pc:chgData name="Juan David" userId="5ac44e2c-fa8f-45f5-aad9-26919f30487d" providerId="ADAL" clId="{0DBC7F54-5FF8-4E40-8CA8-A8C9AD5933D2}" dt="2020-11-25T21:39:14.208" v="2215" actId="1076"/>
        <pc:sldMkLst>
          <pc:docMk/>
          <pc:sldMk cId="2036541496" sldId="4198"/>
        </pc:sldMkLst>
        <pc:spChg chg="mod">
          <ac:chgData name="Juan David" userId="5ac44e2c-fa8f-45f5-aad9-26919f30487d" providerId="ADAL" clId="{0DBC7F54-5FF8-4E40-8CA8-A8C9AD5933D2}" dt="2020-11-25T21:39:06.006" v="2213" actId="1076"/>
          <ac:spMkLst>
            <pc:docMk/>
            <pc:sldMk cId="2036541496" sldId="4198"/>
            <ac:spMk id="3" creationId="{9DE91124-B63A-497F-912F-86FBC8E6CEA6}"/>
          </ac:spMkLst>
        </pc:spChg>
        <pc:spChg chg="del mod">
          <ac:chgData name="Juan David" userId="5ac44e2c-fa8f-45f5-aad9-26919f30487d" providerId="ADAL" clId="{0DBC7F54-5FF8-4E40-8CA8-A8C9AD5933D2}" dt="2020-11-25T17:21:19.933" v="1316" actId="478"/>
          <ac:spMkLst>
            <pc:docMk/>
            <pc:sldMk cId="2036541496" sldId="4198"/>
            <ac:spMk id="9" creationId="{DE739559-249F-4A9B-A5EB-427792C49CFE}"/>
          </ac:spMkLst>
        </pc:spChg>
        <pc:spChg chg="mod">
          <ac:chgData name="Juan David" userId="5ac44e2c-fa8f-45f5-aad9-26919f30487d" providerId="ADAL" clId="{0DBC7F54-5FF8-4E40-8CA8-A8C9AD5933D2}" dt="2020-11-25T17:23:38.483" v="1334" actId="14100"/>
          <ac:spMkLst>
            <pc:docMk/>
            <pc:sldMk cId="2036541496" sldId="4198"/>
            <ac:spMk id="10" creationId="{D2F945AC-C66B-494C-B8C7-93CB4A9998F6}"/>
          </ac:spMkLst>
        </pc:spChg>
        <pc:spChg chg="mod">
          <ac:chgData name="Juan David" userId="5ac44e2c-fa8f-45f5-aad9-26919f30487d" providerId="ADAL" clId="{0DBC7F54-5FF8-4E40-8CA8-A8C9AD5933D2}" dt="2020-11-25T17:18:10.317" v="1244" actId="1036"/>
          <ac:spMkLst>
            <pc:docMk/>
            <pc:sldMk cId="2036541496" sldId="4198"/>
            <ac:spMk id="13" creationId="{D7B0D0CC-D0FA-4219-A5AC-D1E809BC9734}"/>
          </ac:spMkLst>
        </pc:spChg>
        <pc:spChg chg="del mod">
          <ac:chgData name="Juan David" userId="5ac44e2c-fa8f-45f5-aad9-26919f30487d" providerId="ADAL" clId="{0DBC7F54-5FF8-4E40-8CA8-A8C9AD5933D2}" dt="2020-11-25T17:21:12.559" v="1315" actId="478"/>
          <ac:spMkLst>
            <pc:docMk/>
            <pc:sldMk cId="2036541496" sldId="4198"/>
            <ac:spMk id="14" creationId="{7658D1FC-8580-45F5-B265-E19BC5905DF0}"/>
          </ac:spMkLst>
        </pc:spChg>
        <pc:spChg chg="mod">
          <ac:chgData name="Juan David" userId="5ac44e2c-fa8f-45f5-aad9-26919f30487d" providerId="ADAL" clId="{0DBC7F54-5FF8-4E40-8CA8-A8C9AD5933D2}" dt="2020-11-25T17:18:10.317" v="1244" actId="1036"/>
          <ac:spMkLst>
            <pc:docMk/>
            <pc:sldMk cId="2036541496" sldId="4198"/>
            <ac:spMk id="15" creationId="{70545FFA-3291-4ACB-84D4-CFF10AA55972}"/>
          </ac:spMkLst>
        </pc:spChg>
        <pc:spChg chg="mod">
          <ac:chgData name="Juan David" userId="5ac44e2c-fa8f-45f5-aad9-26919f30487d" providerId="ADAL" clId="{0DBC7F54-5FF8-4E40-8CA8-A8C9AD5933D2}" dt="2020-11-25T17:18:10.317" v="1244" actId="1036"/>
          <ac:spMkLst>
            <pc:docMk/>
            <pc:sldMk cId="2036541496" sldId="4198"/>
            <ac:spMk id="19" creationId="{5F3750F8-CF0F-474B-B437-265D7F2FC014}"/>
          </ac:spMkLst>
        </pc:spChg>
        <pc:spChg chg="mod">
          <ac:chgData name="Juan David" userId="5ac44e2c-fa8f-45f5-aad9-26919f30487d" providerId="ADAL" clId="{0DBC7F54-5FF8-4E40-8CA8-A8C9AD5933D2}" dt="2020-11-25T17:18:10.317" v="1244" actId="1036"/>
          <ac:spMkLst>
            <pc:docMk/>
            <pc:sldMk cId="2036541496" sldId="4198"/>
            <ac:spMk id="26" creationId="{D1725F72-4C86-4286-A09B-16120B879A21}"/>
          </ac:spMkLst>
        </pc:spChg>
        <pc:spChg chg="mod">
          <ac:chgData name="Juan David" userId="5ac44e2c-fa8f-45f5-aad9-26919f30487d" providerId="ADAL" clId="{0DBC7F54-5FF8-4E40-8CA8-A8C9AD5933D2}" dt="2020-11-25T17:18:10.317" v="1244" actId="1036"/>
          <ac:spMkLst>
            <pc:docMk/>
            <pc:sldMk cId="2036541496" sldId="4198"/>
            <ac:spMk id="27" creationId="{7C455ADA-A86D-46A9-B1DA-BF29059A6F90}"/>
          </ac:spMkLst>
        </pc:spChg>
        <pc:spChg chg="mod">
          <ac:chgData name="Juan David" userId="5ac44e2c-fa8f-45f5-aad9-26919f30487d" providerId="ADAL" clId="{0DBC7F54-5FF8-4E40-8CA8-A8C9AD5933D2}" dt="2020-11-25T17:18:10.317" v="1244" actId="1036"/>
          <ac:spMkLst>
            <pc:docMk/>
            <pc:sldMk cId="2036541496" sldId="4198"/>
            <ac:spMk id="28" creationId="{30A6A8AC-6DDB-474C-B45C-6B9CFF1AA7DA}"/>
          </ac:spMkLst>
        </pc:spChg>
        <pc:spChg chg="mod">
          <ac:chgData name="Juan David" userId="5ac44e2c-fa8f-45f5-aad9-26919f30487d" providerId="ADAL" clId="{0DBC7F54-5FF8-4E40-8CA8-A8C9AD5933D2}" dt="2020-11-25T21:39:10.651" v="2214" actId="1076"/>
          <ac:spMkLst>
            <pc:docMk/>
            <pc:sldMk cId="2036541496" sldId="4198"/>
            <ac:spMk id="29" creationId="{0DF4129F-400E-449B-B4A1-6562DB2488BB}"/>
          </ac:spMkLst>
        </pc:spChg>
        <pc:spChg chg="mod">
          <ac:chgData name="Juan David" userId="5ac44e2c-fa8f-45f5-aad9-26919f30487d" providerId="ADAL" clId="{0DBC7F54-5FF8-4E40-8CA8-A8C9AD5933D2}" dt="2020-11-25T21:39:14.208" v="2215" actId="1076"/>
          <ac:spMkLst>
            <pc:docMk/>
            <pc:sldMk cId="2036541496" sldId="4198"/>
            <ac:spMk id="30" creationId="{38C22260-2574-406A-A345-5E57F5BCE15C}"/>
          </ac:spMkLst>
        </pc:spChg>
        <pc:spChg chg="del mod">
          <ac:chgData name="Juan David" userId="5ac44e2c-fa8f-45f5-aad9-26919f30487d" providerId="ADAL" clId="{0DBC7F54-5FF8-4E40-8CA8-A8C9AD5933D2}" dt="2020-11-25T17:21:23.693" v="1318" actId="478"/>
          <ac:spMkLst>
            <pc:docMk/>
            <pc:sldMk cId="2036541496" sldId="4198"/>
            <ac:spMk id="31" creationId="{FFC75DAE-73D4-4994-BA84-39DE1AE19011}"/>
          </ac:spMkLst>
        </pc:spChg>
        <pc:spChg chg="del mod">
          <ac:chgData name="Juan David" userId="5ac44e2c-fa8f-45f5-aad9-26919f30487d" providerId="ADAL" clId="{0DBC7F54-5FF8-4E40-8CA8-A8C9AD5933D2}" dt="2020-11-25T17:21:24.843" v="1319" actId="478"/>
          <ac:spMkLst>
            <pc:docMk/>
            <pc:sldMk cId="2036541496" sldId="4198"/>
            <ac:spMk id="32" creationId="{448854D5-2B5B-4E4D-A589-F8D4E07BE617}"/>
          </ac:spMkLst>
        </pc:spChg>
        <pc:spChg chg="mod">
          <ac:chgData name="Juan David" userId="5ac44e2c-fa8f-45f5-aad9-26919f30487d" providerId="ADAL" clId="{0DBC7F54-5FF8-4E40-8CA8-A8C9AD5933D2}" dt="2020-11-25T17:23:44.618" v="1336" actId="20577"/>
          <ac:spMkLst>
            <pc:docMk/>
            <pc:sldMk cId="2036541496" sldId="4198"/>
            <ac:spMk id="33" creationId="{1FC8652E-4DB8-4E16-B03F-0026C839E397}"/>
          </ac:spMkLst>
        </pc:spChg>
        <pc:spChg chg="mod">
          <ac:chgData name="Juan David" userId="5ac44e2c-fa8f-45f5-aad9-26919f30487d" providerId="ADAL" clId="{0DBC7F54-5FF8-4E40-8CA8-A8C9AD5933D2}" dt="2020-11-25T17:25:55.664" v="1354" actId="1036"/>
          <ac:spMkLst>
            <pc:docMk/>
            <pc:sldMk cId="2036541496" sldId="4198"/>
            <ac:spMk id="34" creationId="{7FDB61A2-0EE5-4BD8-9401-CC24498C9CD8}"/>
          </ac:spMkLst>
        </pc:spChg>
        <pc:spChg chg="mod">
          <ac:chgData name="Juan David" userId="5ac44e2c-fa8f-45f5-aad9-26919f30487d" providerId="ADAL" clId="{0DBC7F54-5FF8-4E40-8CA8-A8C9AD5933D2}" dt="2020-11-25T17:24:48.687" v="1349" actId="1076"/>
          <ac:spMkLst>
            <pc:docMk/>
            <pc:sldMk cId="2036541496" sldId="4198"/>
            <ac:spMk id="35" creationId="{E539B9BB-90EA-4897-BDD7-0FE8CBCE00B9}"/>
          </ac:spMkLst>
        </pc:spChg>
        <pc:spChg chg="mod">
          <ac:chgData name="Juan David" userId="5ac44e2c-fa8f-45f5-aad9-26919f30487d" providerId="ADAL" clId="{0DBC7F54-5FF8-4E40-8CA8-A8C9AD5933D2}" dt="2020-11-25T17:26:51.087" v="1359" actId="1076"/>
          <ac:spMkLst>
            <pc:docMk/>
            <pc:sldMk cId="2036541496" sldId="4198"/>
            <ac:spMk id="37" creationId="{817985F1-3FD9-4801-988D-CBC547513A52}"/>
          </ac:spMkLst>
        </pc:spChg>
        <pc:spChg chg="mod">
          <ac:chgData name="Juan David" userId="5ac44e2c-fa8f-45f5-aad9-26919f30487d" providerId="ADAL" clId="{0DBC7F54-5FF8-4E40-8CA8-A8C9AD5933D2}" dt="2020-11-25T17:27:23.800" v="1362" actId="1076"/>
          <ac:spMkLst>
            <pc:docMk/>
            <pc:sldMk cId="2036541496" sldId="4198"/>
            <ac:spMk id="38" creationId="{ABEEF6DD-1012-4C5D-89A5-35513564EB33}"/>
          </ac:spMkLst>
        </pc:spChg>
        <pc:spChg chg="mod">
          <ac:chgData name="Juan David" userId="5ac44e2c-fa8f-45f5-aad9-26919f30487d" providerId="ADAL" clId="{0DBC7F54-5FF8-4E40-8CA8-A8C9AD5933D2}" dt="2020-11-25T17:27:35.799" v="1365" actId="20577"/>
          <ac:spMkLst>
            <pc:docMk/>
            <pc:sldMk cId="2036541496" sldId="4198"/>
            <ac:spMk id="39" creationId="{B9F5E376-40A7-40A6-90B9-7C332FB47581}"/>
          </ac:spMkLst>
        </pc:spChg>
        <pc:spChg chg="mod">
          <ac:chgData name="Juan David" userId="5ac44e2c-fa8f-45f5-aad9-26919f30487d" providerId="ADAL" clId="{0DBC7F54-5FF8-4E40-8CA8-A8C9AD5933D2}" dt="2020-11-25T17:22:13.534" v="1329" actId="20577"/>
          <ac:spMkLst>
            <pc:docMk/>
            <pc:sldMk cId="2036541496" sldId="4198"/>
            <ac:spMk id="40" creationId="{FB264857-9773-4B15-A12E-E20374AA1EC1}"/>
          </ac:spMkLst>
        </pc:spChg>
        <pc:graphicFrameChg chg="add del">
          <ac:chgData name="Juan David" userId="5ac44e2c-fa8f-45f5-aad9-26919f30487d" providerId="ADAL" clId="{0DBC7F54-5FF8-4E40-8CA8-A8C9AD5933D2}" dt="2020-11-25T17:19:42.086" v="1294" actId="478"/>
          <ac:graphicFrameMkLst>
            <pc:docMk/>
            <pc:sldMk cId="2036541496" sldId="4198"/>
            <ac:graphicFrameMk id="2" creationId="{64A6E082-7D20-44E7-B486-8DD61BD8101B}"/>
          </ac:graphicFrameMkLst>
        </pc:graphicFrameChg>
        <pc:cxnChg chg="del mod">
          <ac:chgData name="Juan David" userId="5ac44e2c-fa8f-45f5-aad9-26919f30487d" providerId="ADAL" clId="{0DBC7F54-5FF8-4E40-8CA8-A8C9AD5933D2}" dt="2020-11-25T17:21:21.088" v="1317" actId="478"/>
          <ac:cxnSpMkLst>
            <pc:docMk/>
            <pc:sldMk cId="2036541496" sldId="4198"/>
            <ac:cxnSpMk id="20" creationId="{81CCA686-0EF0-4C91-B9F0-6A0CEE1C2E54}"/>
          </ac:cxnSpMkLst>
        </pc:cxnChg>
        <pc:cxnChg chg="mod">
          <ac:chgData name="Juan David" userId="5ac44e2c-fa8f-45f5-aad9-26919f30487d" providerId="ADAL" clId="{0DBC7F54-5FF8-4E40-8CA8-A8C9AD5933D2}" dt="2020-11-25T17:18:21.598" v="1277" actId="1035"/>
          <ac:cxnSpMkLst>
            <pc:docMk/>
            <pc:sldMk cId="2036541496" sldId="4198"/>
            <ac:cxnSpMk id="21" creationId="{0FF855CA-A4E4-40A8-AEF1-B7FA2AF3D366}"/>
          </ac:cxnSpMkLst>
        </pc:cxnChg>
        <pc:cxnChg chg="mod">
          <ac:chgData name="Juan David" userId="5ac44e2c-fa8f-45f5-aad9-26919f30487d" providerId="ADAL" clId="{0DBC7F54-5FF8-4E40-8CA8-A8C9AD5933D2}" dt="2020-11-25T17:18:10.317" v="1244" actId="1036"/>
          <ac:cxnSpMkLst>
            <pc:docMk/>
            <pc:sldMk cId="2036541496" sldId="4198"/>
            <ac:cxnSpMk id="22" creationId="{11D44FD1-D8D5-427E-BC9E-1903A22045C3}"/>
          </ac:cxnSpMkLst>
        </pc:cxnChg>
        <pc:cxnChg chg="mod">
          <ac:chgData name="Juan David" userId="5ac44e2c-fa8f-45f5-aad9-26919f30487d" providerId="ADAL" clId="{0DBC7F54-5FF8-4E40-8CA8-A8C9AD5933D2}" dt="2020-11-25T17:27:53.248" v="1369" actId="14100"/>
          <ac:cxnSpMkLst>
            <pc:docMk/>
            <pc:sldMk cId="2036541496" sldId="4198"/>
            <ac:cxnSpMk id="23" creationId="{D6072E30-4E6D-4041-B19A-9E91558E924D}"/>
          </ac:cxnSpMkLst>
        </pc:cxnChg>
        <pc:cxnChg chg="mod">
          <ac:chgData name="Juan David" userId="5ac44e2c-fa8f-45f5-aad9-26919f30487d" providerId="ADAL" clId="{0DBC7F54-5FF8-4E40-8CA8-A8C9AD5933D2}" dt="2020-11-25T17:27:43.818" v="1366" actId="14100"/>
          <ac:cxnSpMkLst>
            <pc:docMk/>
            <pc:sldMk cId="2036541496" sldId="4198"/>
            <ac:cxnSpMk id="24" creationId="{34243533-4151-41A6-B483-650D2DEC0B4E}"/>
          </ac:cxnSpMkLst>
        </pc:cxnChg>
        <pc:cxnChg chg="mod">
          <ac:chgData name="Juan David" userId="5ac44e2c-fa8f-45f5-aad9-26919f30487d" providerId="ADAL" clId="{0DBC7F54-5FF8-4E40-8CA8-A8C9AD5933D2}" dt="2020-11-25T17:27:48.426" v="1368" actId="14100"/>
          <ac:cxnSpMkLst>
            <pc:docMk/>
            <pc:sldMk cId="2036541496" sldId="4198"/>
            <ac:cxnSpMk id="25" creationId="{2C3C0FAB-D470-43E3-81D0-553381B1E1D5}"/>
          </ac:cxnSpMkLst>
        </pc:cxnChg>
        <pc:cxnChg chg="mod">
          <ac:chgData name="Juan David" userId="5ac44e2c-fa8f-45f5-aad9-26919f30487d" providerId="ADAL" clId="{0DBC7F54-5FF8-4E40-8CA8-A8C9AD5933D2}" dt="2020-11-25T17:26:47.502" v="1358" actId="1076"/>
          <ac:cxnSpMkLst>
            <pc:docMk/>
            <pc:sldMk cId="2036541496" sldId="4198"/>
            <ac:cxnSpMk id="36" creationId="{DC7EDBF7-0AE7-415F-BB7C-71C098CC81FF}"/>
          </ac:cxnSpMkLst>
        </pc:cxnChg>
        <pc:cxnChg chg="mod">
          <ac:chgData name="Juan David" userId="5ac44e2c-fa8f-45f5-aad9-26919f30487d" providerId="ADAL" clId="{0DBC7F54-5FF8-4E40-8CA8-A8C9AD5933D2}" dt="2020-11-25T17:18:21.598" v="1277" actId="1035"/>
          <ac:cxnSpMkLst>
            <pc:docMk/>
            <pc:sldMk cId="2036541496" sldId="4198"/>
            <ac:cxnSpMk id="41" creationId="{49F39DE3-F069-4EA4-8DE5-80CB32A3D6F3}"/>
          </ac:cxnSpMkLst>
        </pc:cxnChg>
      </pc:sldChg>
      <pc:sldChg chg="addSp delSp modSp add mod">
        <pc:chgData name="Juan David" userId="5ac44e2c-fa8f-45f5-aad9-26919f30487d" providerId="ADAL" clId="{0DBC7F54-5FF8-4E40-8CA8-A8C9AD5933D2}" dt="2020-11-25T21:41:03.200" v="2287" actId="1076"/>
        <pc:sldMkLst>
          <pc:docMk/>
          <pc:sldMk cId="2245840650" sldId="4199"/>
        </pc:sldMkLst>
        <pc:spChg chg="mod">
          <ac:chgData name="Juan David" userId="5ac44e2c-fa8f-45f5-aad9-26919f30487d" providerId="ADAL" clId="{0DBC7F54-5FF8-4E40-8CA8-A8C9AD5933D2}" dt="2020-11-25T21:40:06.817" v="2222" actId="14100"/>
          <ac:spMkLst>
            <pc:docMk/>
            <pc:sldMk cId="2245840650" sldId="4199"/>
            <ac:spMk id="3" creationId="{9DE91124-B63A-497F-912F-86FBC8E6CEA6}"/>
          </ac:spMkLst>
        </pc:spChg>
        <pc:spChg chg="add mod">
          <ac:chgData name="Juan David" userId="5ac44e2c-fa8f-45f5-aad9-26919f30487d" providerId="ADAL" clId="{0DBC7F54-5FF8-4E40-8CA8-A8C9AD5933D2}" dt="2020-11-25T21:39:39.447" v="2216" actId="14100"/>
          <ac:spMkLst>
            <pc:docMk/>
            <pc:sldMk cId="2245840650" sldId="4199"/>
            <ac:spMk id="9" creationId="{DACA095B-EECF-40F7-866E-015D1E229EA8}"/>
          </ac:spMkLst>
        </pc:spChg>
        <pc:spChg chg="del">
          <ac:chgData name="Juan David" userId="5ac44e2c-fa8f-45f5-aad9-26919f30487d" providerId="ADAL" clId="{0DBC7F54-5FF8-4E40-8CA8-A8C9AD5933D2}" dt="2020-11-25T17:33:34.538" v="1433" actId="478"/>
          <ac:spMkLst>
            <pc:docMk/>
            <pc:sldMk cId="2245840650" sldId="4199"/>
            <ac:spMk id="10" creationId="{D2F945AC-C66B-494C-B8C7-93CB4A9998F6}"/>
          </ac:spMkLst>
        </pc:spChg>
        <pc:spChg chg="mod">
          <ac:chgData name="Juan David" userId="5ac44e2c-fa8f-45f5-aad9-26919f30487d" providerId="ADAL" clId="{0DBC7F54-5FF8-4E40-8CA8-A8C9AD5933D2}" dt="2020-11-25T21:40:34.014" v="2273" actId="1037"/>
          <ac:spMkLst>
            <pc:docMk/>
            <pc:sldMk cId="2245840650" sldId="4199"/>
            <ac:spMk id="13" creationId="{D7B0D0CC-D0FA-4219-A5AC-D1E809BC9734}"/>
          </ac:spMkLst>
        </pc:spChg>
        <pc:spChg chg="mod">
          <ac:chgData name="Juan David" userId="5ac44e2c-fa8f-45f5-aad9-26919f30487d" providerId="ADAL" clId="{0DBC7F54-5FF8-4E40-8CA8-A8C9AD5933D2}" dt="2020-11-25T21:40:22.684" v="2256" actId="1037"/>
          <ac:spMkLst>
            <pc:docMk/>
            <pc:sldMk cId="2245840650" sldId="4199"/>
            <ac:spMk id="15" creationId="{70545FFA-3291-4ACB-84D4-CFF10AA55972}"/>
          </ac:spMkLst>
        </pc:spChg>
        <pc:spChg chg="mod">
          <ac:chgData name="Juan David" userId="5ac44e2c-fa8f-45f5-aad9-26919f30487d" providerId="ADAL" clId="{0DBC7F54-5FF8-4E40-8CA8-A8C9AD5933D2}" dt="2020-11-25T19:28:55.145" v="1533" actId="1036"/>
          <ac:spMkLst>
            <pc:docMk/>
            <pc:sldMk cId="2245840650" sldId="4199"/>
            <ac:spMk id="19" creationId="{5F3750F8-CF0F-474B-B437-265D7F2FC014}"/>
          </ac:spMkLst>
        </pc:spChg>
        <pc:spChg chg="mod">
          <ac:chgData name="Juan David" userId="5ac44e2c-fa8f-45f5-aad9-26919f30487d" providerId="ADAL" clId="{0DBC7F54-5FF8-4E40-8CA8-A8C9AD5933D2}" dt="2020-11-25T21:40:22.684" v="2256" actId="1037"/>
          <ac:spMkLst>
            <pc:docMk/>
            <pc:sldMk cId="2245840650" sldId="4199"/>
            <ac:spMk id="26" creationId="{D1725F72-4C86-4286-A09B-16120B879A21}"/>
          </ac:spMkLst>
        </pc:spChg>
        <pc:spChg chg="mod">
          <ac:chgData name="Juan David" userId="5ac44e2c-fa8f-45f5-aad9-26919f30487d" providerId="ADAL" clId="{0DBC7F54-5FF8-4E40-8CA8-A8C9AD5933D2}" dt="2020-11-25T21:40:34.014" v="2273" actId="1037"/>
          <ac:spMkLst>
            <pc:docMk/>
            <pc:sldMk cId="2245840650" sldId="4199"/>
            <ac:spMk id="27" creationId="{7C455ADA-A86D-46A9-B1DA-BF29059A6F90}"/>
          </ac:spMkLst>
        </pc:spChg>
        <pc:spChg chg="mod">
          <ac:chgData name="Juan David" userId="5ac44e2c-fa8f-45f5-aad9-26919f30487d" providerId="ADAL" clId="{0DBC7F54-5FF8-4E40-8CA8-A8C9AD5933D2}" dt="2020-11-25T19:28:55.145" v="1533" actId="1036"/>
          <ac:spMkLst>
            <pc:docMk/>
            <pc:sldMk cId="2245840650" sldId="4199"/>
            <ac:spMk id="28" creationId="{30A6A8AC-6DDB-474C-B45C-6B9CFF1AA7DA}"/>
          </ac:spMkLst>
        </pc:spChg>
        <pc:spChg chg="mod">
          <ac:chgData name="Juan David" userId="5ac44e2c-fa8f-45f5-aad9-26919f30487d" providerId="ADAL" clId="{0DBC7F54-5FF8-4E40-8CA8-A8C9AD5933D2}" dt="2020-11-25T21:40:22.684" v="2256" actId="1037"/>
          <ac:spMkLst>
            <pc:docMk/>
            <pc:sldMk cId="2245840650" sldId="4199"/>
            <ac:spMk id="29" creationId="{0DF4129F-400E-449B-B4A1-6562DB2488BB}"/>
          </ac:spMkLst>
        </pc:spChg>
        <pc:spChg chg="mod">
          <ac:chgData name="Juan David" userId="5ac44e2c-fa8f-45f5-aad9-26919f30487d" providerId="ADAL" clId="{0DBC7F54-5FF8-4E40-8CA8-A8C9AD5933D2}" dt="2020-11-25T21:40:34.014" v="2273" actId="1037"/>
          <ac:spMkLst>
            <pc:docMk/>
            <pc:sldMk cId="2245840650" sldId="4199"/>
            <ac:spMk id="30" creationId="{38C22260-2574-406A-A345-5E57F5BCE15C}"/>
          </ac:spMkLst>
        </pc:spChg>
        <pc:spChg chg="del">
          <ac:chgData name="Juan David" userId="5ac44e2c-fa8f-45f5-aad9-26919f30487d" providerId="ADAL" clId="{0DBC7F54-5FF8-4E40-8CA8-A8C9AD5933D2}" dt="2020-11-25T17:33:34.538" v="1433" actId="478"/>
          <ac:spMkLst>
            <pc:docMk/>
            <pc:sldMk cId="2245840650" sldId="4199"/>
            <ac:spMk id="33" creationId="{1FC8652E-4DB8-4E16-B03F-0026C839E397}"/>
          </ac:spMkLst>
        </pc:spChg>
        <pc:spChg chg="del">
          <ac:chgData name="Juan David" userId="5ac44e2c-fa8f-45f5-aad9-26919f30487d" providerId="ADAL" clId="{0DBC7F54-5FF8-4E40-8CA8-A8C9AD5933D2}" dt="2020-11-25T17:33:34.538" v="1433" actId="478"/>
          <ac:spMkLst>
            <pc:docMk/>
            <pc:sldMk cId="2245840650" sldId="4199"/>
            <ac:spMk id="34" creationId="{7FDB61A2-0EE5-4BD8-9401-CC24498C9CD8}"/>
          </ac:spMkLst>
        </pc:spChg>
        <pc:spChg chg="del">
          <ac:chgData name="Juan David" userId="5ac44e2c-fa8f-45f5-aad9-26919f30487d" providerId="ADAL" clId="{0DBC7F54-5FF8-4E40-8CA8-A8C9AD5933D2}" dt="2020-11-25T17:33:34.538" v="1433" actId="478"/>
          <ac:spMkLst>
            <pc:docMk/>
            <pc:sldMk cId="2245840650" sldId="4199"/>
            <ac:spMk id="35" creationId="{E539B9BB-90EA-4897-BDD7-0FE8CBCE00B9}"/>
          </ac:spMkLst>
        </pc:spChg>
        <pc:spChg chg="del">
          <ac:chgData name="Juan David" userId="5ac44e2c-fa8f-45f5-aad9-26919f30487d" providerId="ADAL" clId="{0DBC7F54-5FF8-4E40-8CA8-A8C9AD5933D2}" dt="2020-11-25T17:33:34.538" v="1433" actId="478"/>
          <ac:spMkLst>
            <pc:docMk/>
            <pc:sldMk cId="2245840650" sldId="4199"/>
            <ac:spMk id="37" creationId="{817985F1-3FD9-4801-988D-CBC547513A52}"/>
          </ac:spMkLst>
        </pc:spChg>
        <pc:spChg chg="del">
          <ac:chgData name="Juan David" userId="5ac44e2c-fa8f-45f5-aad9-26919f30487d" providerId="ADAL" clId="{0DBC7F54-5FF8-4E40-8CA8-A8C9AD5933D2}" dt="2020-11-25T17:33:34.538" v="1433" actId="478"/>
          <ac:spMkLst>
            <pc:docMk/>
            <pc:sldMk cId="2245840650" sldId="4199"/>
            <ac:spMk id="38" creationId="{ABEEF6DD-1012-4C5D-89A5-35513564EB33}"/>
          </ac:spMkLst>
        </pc:spChg>
        <pc:spChg chg="del">
          <ac:chgData name="Juan David" userId="5ac44e2c-fa8f-45f5-aad9-26919f30487d" providerId="ADAL" clId="{0DBC7F54-5FF8-4E40-8CA8-A8C9AD5933D2}" dt="2020-11-25T17:33:34.538" v="1433" actId="478"/>
          <ac:spMkLst>
            <pc:docMk/>
            <pc:sldMk cId="2245840650" sldId="4199"/>
            <ac:spMk id="39" creationId="{B9F5E376-40A7-40A6-90B9-7C332FB47581}"/>
          </ac:spMkLst>
        </pc:spChg>
        <pc:spChg chg="mod">
          <ac:chgData name="Juan David" userId="5ac44e2c-fa8f-45f5-aad9-26919f30487d" providerId="ADAL" clId="{0DBC7F54-5FF8-4E40-8CA8-A8C9AD5933D2}" dt="2020-11-25T19:28:55.145" v="1533" actId="1036"/>
          <ac:spMkLst>
            <pc:docMk/>
            <pc:sldMk cId="2245840650" sldId="4199"/>
            <ac:spMk id="40" creationId="{FB264857-9773-4B15-A12E-E20374AA1EC1}"/>
          </ac:spMkLst>
        </pc:spChg>
        <pc:spChg chg="add mod">
          <ac:chgData name="Juan David" userId="5ac44e2c-fa8f-45f5-aad9-26919f30487d" providerId="ADAL" clId="{0DBC7F54-5FF8-4E40-8CA8-A8C9AD5933D2}" dt="2020-11-25T21:41:03.200" v="2287" actId="1076"/>
          <ac:spMkLst>
            <pc:docMk/>
            <pc:sldMk cId="2245840650" sldId="4199"/>
            <ac:spMk id="44" creationId="{FFF6E6EB-B2EF-4832-BDCE-116BC67A258C}"/>
          </ac:spMkLst>
        </pc:spChg>
        <pc:graphicFrameChg chg="add mod">
          <ac:chgData name="Juan David" userId="5ac44e2c-fa8f-45f5-aad9-26919f30487d" providerId="ADAL" clId="{0DBC7F54-5FF8-4E40-8CA8-A8C9AD5933D2}" dt="2020-11-25T21:39:55.370" v="2219" actId="1076"/>
          <ac:graphicFrameMkLst>
            <pc:docMk/>
            <pc:sldMk cId="2245840650" sldId="4199"/>
            <ac:graphicFrameMk id="43" creationId="{870806FD-FEC4-41AF-80C6-BFF9F27A344D}"/>
          </ac:graphicFrameMkLst>
        </pc:graphicFrameChg>
        <pc:cxnChg chg="mod">
          <ac:chgData name="Juan David" userId="5ac44e2c-fa8f-45f5-aad9-26919f30487d" providerId="ADAL" clId="{0DBC7F54-5FF8-4E40-8CA8-A8C9AD5933D2}" dt="2020-11-25T19:28:55.145" v="1533" actId="1036"/>
          <ac:cxnSpMkLst>
            <pc:docMk/>
            <pc:sldMk cId="2245840650" sldId="4199"/>
            <ac:cxnSpMk id="21" creationId="{0FF855CA-A4E4-40A8-AEF1-B7FA2AF3D366}"/>
          </ac:cxnSpMkLst>
        </pc:cxnChg>
        <pc:cxnChg chg="mod">
          <ac:chgData name="Juan David" userId="5ac44e2c-fa8f-45f5-aad9-26919f30487d" providerId="ADAL" clId="{0DBC7F54-5FF8-4E40-8CA8-A8C9AD5933D2}" dt="2020-11-25T19:28:55.145" v="1533" actId="1036"/>
          <ac:cxnSpMkLst>
            <pc:docMk/>
            <pc:sldMk cId="2245840650" sldId="4199"/>
            <ac:cxnSpMk id="22" creationId="{11D44FD1-D8D5-427E-BC9E-1903A22045C3}"/>
          </ac:cxnSpMkLst>
        </pc:cxnChg>
        <pc:cxnChg chg="mod">
          <ac:chgData name="Juan David" userId="5ac44e2c-fa8f-45f5-aad9-26919f30487d" providerId="ADAL" clId="{0DBC7F54-5FF8-4E40-8CA8-A8C9AD5933D2}" dt="2020-11-25T21:40:44.152" v="2283" actId="1037"/>
          <ac:cxnSpMkLst>
            <pc:docMk/>
            <pc:sldMk cId="2245840650" sldId="4199"/>
            <ac:cxnSpMk id="23" creationId="{D6072E30-4E6D-4041-B19A-9E91558E924D}"/>
          </ac:cxnSpMkLst>
        </pc:cxnChg>
        <pc:cxnChg chg="mod">
          <ac:chgData name="Juan David" userId="5ac44e2c-fa8f-45f5-aad9-26919f30487d" providerId="ADAL" clId="{0DBC7F54-5FF8-4E40-8CA8-A8C9AD5933D2}" dt="2020-11-25T21:40:09.220" v="2223" actId="1076"/>
          <ac:cxnSpMkLst>
            <pc:docMk/>
            <pc:sldMk cId="2245840650" sldId="4199"/>
            <ac:cxnSpMk id="24" creationId="{34243533-4151-41A6-B483-650D2DEC0B4E}"/>
          </ac:cxnSpMkLst>
        </pc:cxnChg>
        <pc:cxnChg chg="mod">
          <ac:chgData name="Juan David" userId="5ac44e2c-fa8f-45f5-aad9-26919f30487d" providerId="ADAL" clId="{0DBC7F54-5FF8-4E40-8CA8-A8C9AD5933D2}" dt="2020-11-25T21:40:22.684" v="2256" actId="1037"/>
          <ac:cxnSpMkLst>
            <pc:docMk/>
            <pc:sldMk cId="2245840650" sldId="4199"/>
            <ac:cxnSpMk id="25" creationId="{2C3C0FAB-D470-43E3-81D0-553381B1E1D5}"/>
          </ac:cxnSpMkLst>
        </pc:cxnChg>
        <pc:cxnChg chg="del">
          <ac:chgData name="Juan David" userId="5ac44e2c-fa8f-45f5-aad9-26919f30487d" providerId="ADAL" clId="{0DBC7F54-5FF8-4E40-8CA8-A8C9AD5933D2}" dt="2020-11-25T17:33:34.538" v="1433" actId="478"/>
          <ac:cxnSpMkLst>
            <pc:docMk/>
            <pc:sldMk cId="2245840650" sldId="4199"/>
            <ac:cxnSpMk id="36" creationId="{DC7EDBF7-0AE7-415F-BB7C-71C098CC81FF}"/>
          </ac:cxnSpMkLst>
        </pc:cxnChg>
        <pc:cxnChg chg="del">
          <ac:chgData name="Juan David" userId="5ac44e2c-fa8f-45f5-aad9-26919f30487d" providerId="ADAL" clId="{0DBC7F54-5FF8-4E40-8CA8-A8C9AD5933D2}" dt="2020-11-25T17:33:34.538" v="1433" actId="478"/>
          <ac:cxnSpMkLst>
            <pc:docMk/>
            <pc:sldMk cId="2245840650" sldId="4199"/>
            <ac:cxnSpMk id="41" creationId="{49F39DE3-F069-4EA4-8DE5-80CB32A3D6F3}"/>
          </ac:cxnSpMkLst>
        </pc:cxnChg>
        <pc:cxnChg chg="add mod">
          <ac:chgData name="Juan David" userId="5ac44e2c-fa8f-45f5-aad9-26919f30487d" providerId="ADAL" clId="{0DBC7F54-5FF8-4E40-8CA8-A8C9AD5933D2}" dt="2020-11-25T21:40:55.131" v="2285" actId="1076"/>
          <ac:cxnSpMkLst>
            <pc:docMk/>
            <pc:sldMk cId="2245840650" sldId="4199"/>
            <ac:cxnSpMk id="42" creationId="{2E58B118-4399-4757-99EB-45F8CDC35072}"/>
          </ac:cxnSpMkLst>
        </pc:cxnChg>
      </pc:sldChg>
      <pc:sldChg chg="addSp delSp modSp add">
        <pc:chgData name="Juan David" userId="5ac44e2c-fa8f-45f5-aad9-26919f30487d" providerId="ADAL" clId="{0DBC7F54-5FF8-4E40-8CA8-A8C9AD5933D2}" dt="2020-11-25T19:52:40.642" v="1834"/>
        <pc:sldMkLst>
          <pc:docMk/>
          <pc:sldMk cId="824421657" sldId="4200"/>
        </pc:sldMkLst>
        <pc:spChg chg="add mod">
          <ac:chgData name="Juan David" userId="5ac44e2c-fa8f-45f5-aad9-26919f30487d" providerId="ADAL" clId="{0DBC7F54-5FF8-4E40-8CA8-A8C9AD5933D2}" dt="2020-11-25T19:39:37.499" v="1692" actId="20577"/>
          <ac:spMkLst>
            <pc:docMk/>
            <pc:sldMk cId="824421657" sldId="4200"/>
            <ac:spMk id="2" creationId="{DD5F4DCC-D5F4-472F-8505-D7A84BDBEA99}"/>
          </ac:spMkLst>
        </pc:spChg>
        <pc:spChg chg="mod">
          <ac:chgData name="Juan David" userId="5ac44e2c-fa8f-45f5-aad9-26919f30487d" providerId="ADAL" clId="{0DBC7F54-5FF8-4E40-8CA8-A8C9AD5933D2}" dt="2020-11-25T19:35:09.703" v="1653" actId="20577"/>
          <ac:spMkLst>
            <pc:docMk/>
            <pc:sldMk cId="824421657" sldId="4200"/>
            <ac:spMk id="3" creationId="{9DE91124-B63A-497F-912F-86FBC8E6CEA6}"/>
          </ac:spMkLst>
        </pc:spChg>
        <pc:spChg chg="add mod">
          <ac:chgData name="Juan David" userId="5ac44e2c-fa8f-45f5-aad9-26919f30487d" providerId="ADAL" clId="{0DBC7F54-5FF8-4E40-8CA8-A8C9AD5933D2}" dt="2020-11-25T19:45:28.298" v="1752" actId="20577"/>
          <ac:spMkLst>
            <pc:docMk/>
            <pc:sldMk cId="824421657" sldId="4200"/>
            <ac:spMk id="4" creationId="{D57B9256-A587-4502-9CF6-232AEE818806}"/>
          </ac:spMkLst>
        </pc:spChg>
        <pc:spChg chg="add mod">
          <ac:chgData name="Juan David" userId="5ac44e2c-fa8f-45f5-aad9-26919f30487d" providerId="ADAL" clId="{0DBC7F54-5FF8-4E40-8CA8-A8C9AD5933D2}" dt="2020-11-25T19:45:17.221" v="1751" actId="1076"/>
          <ac:spMkLst>
            <pc:docMk/>
            <pc:sldMk cId="824421657" sldId="4200"/>
            <ac:spMk id="5" creationId="{7F986646-8493-48DB-898F-7CCF5A7FBA59}"/>
          </ac:spMkLst>
        </pc:spChg>
        <pc:spChg chg="mod">
          <ac:chgData name="Juan David" userId="5ac44e2c-fa8f-45f5-aad9-26919f30487d" providerId="ADAL" clId="{0DBC7F54-5FF8-4E40-8CA8-A8C9AD5933D2}" dt="2020-11-25T19:49:21.421" v="1783" actId="1076"/>
          <ac:spMkLst>
            <pc:docMk/>
            <pc:sldMk cId="824421657" sldId="4200"/>
            <ac:spMk id="9" creationId="{DE739559-249F-4A9B-A5EB-427792C49CFE}"/>
          </ac:spMkLst>
        </pc:spChg>
        <pc:spChg chg="del mod">
          <ac:chgData name="Juan David" userId="5ac44e2c-fa8f-45f5-aad9-26919f30487d" providerId="ADAL" clId="{0DBC7F54-5FF8-4E40-8CA8-A8C9AD5933D2}" dt="2020-11-25T19:42:11.689" v="1711" actId="478"/>
          <ac:spMkLst>
            <pc:docMk/>
            <pc:sldMk cId="824421657" sldId="4200"/>
            <ac:spMk id="10" creationId="{D2F945AC-C66B-494C-B8C7-93CB4A9998F6}"/>
          </ac:spMkLst>
        </pc:spChg>
        <pc:spChg chg="mod">
          <ac:chgData name="Juan David" userId="5ac44e2c-fa8f-45f5-aad9-26919f30487d" providerId="ADAL" clId="{0DBC7F54-5FF8-4E40-8CA8-A8C9AD5933D2}" dt="2020-11-25T19:34:50.080" v="1614" actId="1035"/>
          <ac:spMkLst>
            <pc:docMk/>
            <pc:sldMk cId="824421657" sldId="4200"/>
            <ac:spMk id="13" creationId="{D7B0D0CC-D0FA-4219-A5AC-D1E809BC9734}"/>
          </ac:spMkLst>
        </pc:spChg>
        <pc:spChg chg="mod">
          <ac:chgData name="Juan David" userId="5ac44e2c-fa8f-45f5-aad9-26919f30487d" providerId="ADAL" clId="{0DBC7F54-5FF8-4E40-8CA8-A8C9AD5933D2}" dt="2020-11-25T19:49:31.321" v="1786" actId="1076"/>
          <ac:spMkLst>
            <pc:docMk/>
            <pc:sldMk cId="824421657" sldId="4200"/>
            <ac:spMk id="14" creationId="{7658D1FC-8580-45F5-B265-E19BC5905DF0}"/>
          </ac:spMkLst>
        </pc:spChg>
        <pc:spChg chg="mod">
          <ac:chgData name="Juan David" userId="5ac44e2c-fa8f-45f5-aad9-26919f30487d" providerId="ADAL" clId="{0DBC7F54-5FF8-4E40-8CA8-A8C9AD5933D2}" dt="2020-11-25T19:34:50.080" v="1614" actId="1035"/>
          <ac:spMkLst>
            <pc:docMk/>
            <pc:sldMk cId="824421657" sldId="4200"/>
            <ac:spMk id="15" creationId="{70545FFA-3291-4ACB-84D4-CFF10AA55972}"/>
          </ac:spMkLst>
        </pc:spChg>
        <pc:spChg chg="mod">
          <ac:chgData name="Juan David" userId="5ac44e2c-fa8f-45f5-aad9-26919f30487d" providerId="ADAL" clId="{0DBC7F54-5FF8-4E40-8CA8-A8C9AD5933D2}" dt="2020-11-25T19:34:50.080" v="1614" actId="1035"/>
          <ac:spMkLst>
            <pc:docMk/>
            <pc:sldMk cId="824421657" sldId="4200"/>
            <ac:spMk id="19" creationId="{5F3750F8-CF0F-474B-B437-265D7F2FC014}"/>
          </ac:spMkLst>
        </pc:spChg>
        <pc:spChg chg="mod">
          <ac:chgData name="Juan David" userId="5ac44e2c-fa8f-45f5-aad9-26919f30487d" providerId="ADAL" clId="{0DBC7F54-5FF8-4E40-8CA8-A8C9AD5933D2}" dt="2020-11-25T19:34:50.080" v="1614" actId="1035"/>
          <ac:spMkLst>
            <pc:docMk/>
            <pc:sldMk cId="824421657" sldId="4200"/>
            <ac:spMk id="26" creationId="{D1725F72-4C86-4286-A09B-16120B879A21}"/>
          </ac:spMkLst>
        </pc:spChg>
        <pc:spChg chg="mod">
          <ac:chgData name="Juan David" userId="5ac44e2c-fa8f-45f5-aad9-26919f30487d" providerId="ADAL" clId="{0DBC7F54-5FF8-4E40-8CA8-A8C9AD5933D2}" dt="2020-11-25T19:34:50.080" v="1614" actId="1035"/>
          <ac:spMkLst>
            <pc:docMk/>
            <pc:sldMk cId="824421657" sldId="4200"/>
            <ac:spMk id="27" creationId="{7C455ADA-A86D-46A9-B1DA-BF29059A6F90}"/>
          </ac:spMkLst>
        </pc:spChg>
        <pc:spChg chg="mod">
          <ac:chgData name="Juan David" userId="5ac44e2c-fa8f-45f5-aad9-26919f30487d" providerId="ADAL" clId="{0DBC7F54-5FF8-4E40-8CA8-A8C9AD5933D2}" dt="2020-11-25T19:34:50.080" v="1614" actId="1035"/>
          <ac:spMkLst>
            <pc:docMk/>
            <pc:sldMk cId="824421657" sldId="4200"/>
            <ac:spMk id="28" creationId="{30A6A8AC-6DDB-474C-B45C-6B9CFF1AA7DA}"/>
          </ac:spMkLst>
        </pc:spChg>
        <pc:spChg chg="mod">
          <ac:chgData name="Juan David" userId="5ac44e2c-fa8f-45f5-aad9-26919f30487d" providerId="ADAL" clId="{0DBC7F54-5FF8-4E40-8CA8-A8C9AD5933D2}" dt="2020-11-25T19:35:44.956" v="1656" actId="20577"/>
          <ac:spMkLst>
            <pc:docMk/>
            <pc:sldMk cId="824421657" sldId="4200"/>
            <ac:spMk id="29" creationId="{0DF4129F-400E-449B-B4A1-6562DB2488BB}"/>
          </ac:spMkLst>
        </pc:spChg>
        <pc:spChg chg="mod">
          <ac:chgData name="Juan David" userId="5ac44e2c-fa8f-45f5-aad9-26919f30487d" providerId="ADAL" clId="{0DBC7F54-5FF8-4E40-8CA8-A8C9AD5933D2}" dt="2020-11-25T19:36:47.447" v="1658" actId="20577"/>
          <ac:spMkLst>
            <pc:docMk/>
            <pc:sldMk cId="824421657" sldId="4200"/>
            <ac:spMk id="30" creationId="{38C22260-2574-406A-A345-5E57F5BCE15C}"/>
          </ac:spMkLst>
        </pc:spChg>
        <pc:spChg chg="mod">
          <ac:chgData name="Juan David" userId="5ac44e2c-fa8f-45f5-aad9-26919f30487d" providerId="ADAL" clId="{0DBC7F54-5FF8-4E40-8CA8-A8C9AD5933D2}" dt="2020-11-25T19:43:58.615" v="1733" actId="20577"/>
          <ac:spMkLst>
            <pc:docMk/>
            <pc:sldMk cId="824421657" sldId="4200"/>
            <ac:spMk id="31" creationId="{FFC75DAE-73D4-4994-BA84-39DE1AE19011}"/>
          </ac:spMkLst>
        </pc:spChg>
        <pc:spChg chg="mod">
          <ac:chgData name="Juan David" userId="5ac44e2c-fa8f-45f5-aad9-26919f30487d" providerId="ADAL" clId="{0DBC7F54-5FF8-4E40-8CA8-A8C9AD5933D2}" dt="2020-11-25T19:44:01.218" v="1734" actId="20577"/>
          <ac:spMkLst>
            <pc:docMk/>
            <pc:sldMk cId="824421657" sldId="4200"/>
            <ac:spMk id="32" creationId="{448854D5-2B5B-4E4D-A589-F8D4E07BE617}"/>
          </ac:spMkLst>
        </pc:spChg>
        <pc:spChg chg="mod">
          <ac:chgData name="Juan David" userId="5ac44e2c-fa8f-45f5-aad9-26919f30487d" providerId="ADAL" clId="{0DBC7F54-5FF8-4E40-8CA8-A8C9AD5933D2}" dt="2020-11-25T19:49:24.844" v="1784" actId="1076"/>
          <ac:spMkLst>
            <pc:docMk/>
            <pc:sldMk cId="824421657" sldId="4200"/>
            <ac:spMk id="33" creationId="{1FC8652E-4DB8-4E16-B03F-0026C839E397}"/>
          </ac:spMkLst>
        </pc:spChg>
        <pc:spChg chg="mod">
          <ac:chgData name="Juan David" userId="5ac44e2c-fa8f-45f5-aad9-26919f30487d" providerId="ADAL" clId="{0DBC7F54-5FF8-4E40-8CA8-A8C9AD5933D2}" dt="2020-11-25T19:49:27.755" v="1785" actId="1076"/>
          <ac:spMkLst>
            <pc:docMk/>
            <pc:sldMk cId="824421657" sldId="4200"/>
            <ac:spMk id="34" creationId="{7FDB61A2-0EE5-4BD8-9401-CC24498C9CD8}"/>
          </ac:spMkLst>
        </pc:spChg>
        <pc:spChg chg="del">
          <ac:chgData name="Juan David" userId="5ac44e2c-fa8f-45f5-aad9-26919f30487d" providerId="ADAL" clId="{0DBC7F54-5FF8-4E40-8CA8-A8C9AD5933D2}" dt="2020-11-25T19:42:38.288" v="1719" actId="478"/>
          <ac:spMkLst>
            <pc:docMk/>
            <pc:sldMk cId="824421657" sldId="4200"/>
            <ac:spMk id="35" creationId="{E539B9BB-90EA-4897-BDD7-0FE8CBCE00B9}"/>
          </ac:spMkLst>
        </pc:spChg>
        <pc:spChg chg="mod">
          <ac:chgData name="Juan David" userId="5ac44e2c-fa8f-45f5-aad9-26919f30487d" providerId="ADAL" clId="{0DBC7F54-5FF8-4E40-8CA8-A8C9AD5933D2}" dt="2020-11-25T19:49:40.721" v="1788" actId="1076"/>
          <ac:spMkLst>
            <pc:docMk/>
            <pc:sldMk cId="824421657" sldId="4200"/>
            <ac:spMk id="37" creationId="{817985F1-3FD9-4801-988D-CBC547513A52}"/>
          </ac:spMkLst>
        </pc:spChg>
        <pc:spChg chg="mod">
          <ac:chgData name="Juan David" userId="5ac44e2c-fa8f-45f5-aad9-26919f30487d" providerId="ADAL" clId="{0DBC7F54-5FF8-4E40-8CA8-A8C9AD5933D2}" dt="2020-11-25T19:49:45.410" v="1789" actId="1076"/>
          <ac:spMkLst>
            <pc:docMk/>
            <pc:sldMk cId="824421657" sldId="4200"/>
            <ac:spMk id="38" creationId="{ABEEF6DD-1012-4C5D-89A5-35513564EB33}"/>
          </ac:spMkLst>
        </pc:spChg>
        <pc:spChg chg="mod">
          <ac:chgData name="Juan David" userId="5ac44e2c-fa8f-45f5-aad9-26919f30487d" providerId="ADAL" clId="{0DBC7F54-5FF8-4E40-8CA8-A8C9AD5933D2}" dt="2020-11-25T19:49:49.488" v="1790" actId="1076"/>
          <ac:spMkLst>
            <pc:docMk/>
            <pc:sldMk cId="824421657" sldId="4200"/>
            <ac:spMk id="39" creationId="{B9F5E376-40A7-40A6-90B9-7C332FB47581}"/>
          </ac:spMkLst>
        </pc:spChg>
        <pc:spChg chg="mod">
          <ac:chgData name="Juan David" userId="5ac44e2c-fa8f-45f5-aad9-26919f30487d" providerId="ADAL" clId="{0DBC7F54-5FF8-4E40-8CA8-A8C9AD5933D2}" dt="2020-11-25T19:52:40.642" v="1834"/>
          <ac:spMkLst>
            <pc:docMk/>
            <pc:sldMk cId="824421657" sldId="4200"/>
            <ac:spMk id="40" creationId="{FB264857-9773-4B15-A12E-E20374AA1EC1}"/>
          </ac:spMkLst>
        </pc:spChg>
        <pc:graphicFrameChg chg="add del">
          <ac:chgData name="Juan David" userId="5ac44e2c-fa8f-45f5-aad9-26919f30487d" providerId="ADAL" clId="{0DBC7F54-5FF8-4E40-8CA8-A8C9AD5933D2}" dt="2020-11-25T19:51:29.154" v="1817"/>
          <ac:graphicFrameMkLst>
            <pc:docMk/>
            <pc:sldMk cId="824421657" sldId="4200"/>
            <ac:graphicFrameMk id="6" creationId="{C0285226-413A-44F2-A962-1A7534922CE5}"/>
          </ac:graphicFrameMkLst>
        </pc:graphicFrameChg>
        <pc:cxnChg chg="mod">
          <ac:chgData name="Juan David" userId="5ac44e2c-fa8f-45f5-aad9-26919f30487d" providerId="ADAL" clId="{0DBC7F54-5FF8-4E40-8CA8-A8C9AD5933D2}" dt="2020-11-25T19:34:59.771" v="1648" actId="1036"/>
          <ac:cxnSpMkLst>
            <pc:docMk/>
            <pc:sldMk cId="824421657" sldId="4200"/>
            <ac:cxnSpMk id="20" creationId="{81CCA686-0EF0-4C91-B9F0-6A0CEE1C2E54}"/>
          </ac:cxnSpMkLst>
        </pc:cxnChg>
        <pc:cxnChg chg="mod">
          <ac:chgData name="Juan David" userId="5ac44e2c-fa8f-45f5-aad9-26919f30487d" providerId="ADAL" clId="{0DBC7F54-5FF8-4E40-8CA8-A8C9AD5933D2}" dt="2020-11-25T19:34:50.080" v="1614" actId="1035"/>
          <ac:cxnSpMkLst>
            <pc:docMk/>
            <pc:sldMk cId="824421657" sldId="4200"/>
            <ac:cxnSpMk id="22" creationId="{11D44FD1-D8D5-427E-BC9E-1903A22045C3}"/>
          </ac:cxnSpMkLst>
        </pc:cxnChg>
        <pc:cxnChg chg="mod">
          <ac:chgData name="Juan David" userId="5ac44e2c-fa8f-45f5-aad9-26919f30487d" providerId="ADAL" clId="{0DBC7F54-5FF8-4E40-8CA8-A8C9AD5933D2}" dt="2020-11-25T19:52:30.625" v="1831" actId="14100"/>
          <ac:cxnSpMkLst>
            <pc:docMk/>
            <pc:sldMk cId="824421657" sldId="4200"/>
            <ac:cxnSpMk id="23" creationId="{D6072E30-4E6D-4041-B19A-9E91558E924D}"/>
          </ac:cxnSpMkLst>
        </pc:cxnChg>
        <pc:cxnChg chg="mod">
          <ac:chgData name="Juan David" userId="5ac44e2c-fa8f-45f5-aad9-26919f30487d" providerId="ADAL" clId="{0DBC7F54-5FF8-4E40-8CA8-A8C9AD5933D2}" dt="2020-11-25T19:52:14.634" v="1827" actId="14100"/>
          <ac:cxnSpMkLst>
            <pc:docMk/>
            <pc:sldMk cId="824421657" sldId="4200"/>
            <ac:cxnSpMk id="24" creationId="{34243533-4151-41A6-B483-650D2DEC0B4E}"/>
          </ac:cxnSpMkLst>
        </pc:cxnChg>
        <pc:cxnChg chg="mod">
          <ac:chgData name="Juan David" userId="5ac44e2c-fa8f-45f5-aad9-26919f30487d" providerId="ADAL" clId="{0DBC7F54-5FF8-4E40-8CA8-A8C9AD5933D2}" dt="2020-11-25T19:52:17.606" v="1828" actId="14100"/>
          <ac:cxnSpMkLst>
            <pc:docMk/>
            <pc:sldMk cId="824421657" sldId="4200"/>
            <ac:cxnSpMk id="25" creationId="{2C3C0FAB-D470-43E3-81D0-553381B1E1D5}"/>
          </ac:cxnSpMkLst>
        </pc:cxnChg>
        <pc:cxnChg chg="mod">
          <ac:chgData name="Juan David" userId="5ac44e2c-fa8f-45f5-aad9-26919f30487d" providerId="ADAL" clId="{0DBC7F54-5FF8-4E40-8CA8-A8C9AD5933D2}" dt="2020-11-25T19:49:34.928" v="1787" actId="1076"/>
          <ac:cxnSpMkLst>
            <pc:docMk/>
            <pc:sldMk cId="824421657" sldId="4200"/>
            <ac:cxnSpMk id="36" creationId="{DC7EDBF7-0AE7-415F-BB7C-71C098CC81FF}"/>
          </ac:cxnSpMkLst>
        </pc:cxnChg>
        <pc:cxnChg chg="mod">
          <ac:chgData name="Juan David" userId="5ac44e2c-fa8f-45f5-aad9-26919f30487d" providerId="ADAL" clId="{0DBC7F54-5FF8-4E40-8CA8-A8C9AD5933D2}" dt="2020-11-25T19:52:10.248" v="1826" actId="14100"/>
          <ac:cxnSpMkLst>
            <pc:docMk/>
            <pc:sldMk cId="824421657" sldId="4200"/>
            <ac:cxnSpMk id="41" creationId="{49F39DE3-F069-4EA4-8DE5-80CB32A3D6F3}"/>
          </ac:cxnSpMkLst>
        </pc:cxnChg>
      </pc:sldChg>
      <pc:sldChg chg="addSp delSp modSp add">
        <pc:chgData name="Juan David" userId="5ac44e2c-fa8f-45f5-aad9-26919f30487d" providerId="ADAL" clId="{0DBC7F54-5FF8-4E40-8CA8-A8C9AD5933D2}" dt="2020-11-25T21:01:58.670" v="2203" actId="1035"/>
        <pc:sldMkLst>
          <pc:docMk/>
          <pc:sldMk cId="3134448670" sldId="4201"/>
        </pc:sldMkLst>
        <pc:spChg chg="mod">
          <ac:chgData name="Juan David" userId="5ac44e2c-fa8f-45f5-aad9-26919f30487d" providerId="ADAL" clId="{0DBC7F54-5FF8-4E40-8CA8-A8C9AD5933D2}" dt="2020-11-25T20:10:11.607" v="1928" actId="1035"/>
          <ac:spMkLst>
            <pc:docMk/>
            <pc:sldMk cId="3134448670" sldId="4201"/>
            <ac:spMk id="3" creationId="{9DE91124-B63A-497F-912F-86FBC8E6CEA6}"/>
          </ac:spMkLst>
        </pc:spChg>
        <pc:spChg chg="del">
          <ac:chgData name="Juan David" userId="5ac44e2c-fa8f-45f5-aad9-26919f30487d" providerId="ADAL" clId="{0DBC7F54-5FF8-4E40-8CA8-A8C9AD5933D2}" dt="2020-11-25T20:04:29.776" v="1841" actId="478"/>
          <ac:spMkLst>
            <pc:docMk/>
            <pc:sldMk cId="3134448670" sldId="4201"/>
            <ac:spMk id="9" creationId="{DE739559-249F-4A9B-A5EB-427792C49CFE}"/>
          </ac:spMkLst>
        </pc:spChg>
        <pc:spChg chg="mod">
          <ac:chgData name="Juan David" userId="5ac44e2c-fa8f-45f5-aad9-26919f30487d" providerId="ADAL" clId="{0DBC7F54-5FF8-4E40-8CA8-A8C9AD5933D2}" dt="2020-11-25T20:10:11.607" v="1928" actId="1035"/>
          <ac:spMkLst>
            <pc:docMk/>
            <pc:sldMk cId="3134448670" sldId="4201"/>
            <ac:spMk id="10" creationId="{D2F945AC-C66B-494C-B8C7-93CB4A9998F6}"/>
          </ac:spMkLst>
        </pc:spChg>
        <pc:spChg chg="mod">
          <ac:chgData name="Juan David" userId="5ac44e2c-fa8f-45f5-aad9-26919f30487d" providerId="ADAL" clId="{0DBC7F54-5FF8-4E40-8CA8-A8C9AD5933D2}" dt="2020-11-25T21:01:58.670" v="2203" actId="1035"/>
          <ac:spMkLst>
            <pc:docMk/>
            <pc:sldMk cId="3134448670" sldId="4201"/>
            <ac:spMk id="13" creationId="{D7B0D0CC-D0FA-4219-A5AC-D1E809BC9734}"/>
          </ac:spMkLst>
        </pc:spChg>
        <pc:spChg chg="del">
          <ac:chgData name="Juan David" userId="5ac44e2c-fa8f-45f5-aad9-26919f30487d" providerId="ADAL" clId="{0DBC7F54-5FF8-4E40-8CA8-A8C9AD5933D2}" dt="2020-11-25T20:04:34.499" v="1844" actId="478"/>
          <ac:spMkLst>
            <pc:docMk/>
            <pc:sldMk cId="3134448670" sldId="4201"/>
            <ac:spMk id="14" creationId="{7658D1FC-8580-45F5-B265-E19BC5905DF0}"/>
          </ac:spMkLst>
        </pc:spChg>
        <pc:spChg chg="mod">
          <ac:chgData name="Juan David" userId="5ac44e2c-fa8f-45f5-aad9-26919f30487d" providerId="ADAL" clId="{0DBC7F54-5FF8-4E40-8CA8-A8C9AD5933D2}" dt="2020-11-25T21:01:58.670" v="2203" actId="1035"/>
          <ac:spMkLst>
            <pc:docMk/>
            <pc:sldMk cId="3134448670" sldId="4201"/>
            <ac:spMk id="15" creationId="{70545FFA-3291-4ACB-84D4-CFF10AA55972}"/>
          </ac:spMkLst>
        </pc:spChg>
        <pc:spChg chg="mod">
          <ac:chgData name="Juan David" userId="5ac44e2c-fa8f-45f5-aad9-26919f30487d" providerId="ADAL" clId="{0DBC7F54-5FF8-4E40-8CA8-A8C9AD5933D2}" dt="2020-11-25T21:01:58.670" v="2203" actId="1035"/>
          <ac:spMkLst>
            <pc:docMk/>
            <pc:sldMk cId="3134448670" sldId="4201"/>
            <ac:spMk id="19" creationId="{5F3750F8-CF0F-474B-B437-265D7F2FC014}"/>
          </ac:spMkLst>
        </pc:spChg>
        <pc:spChg chg="mod">
          <ac:chgData name="Juan David" userId="5ac44e2c-fa8f-45f5-aad9-26919f30487d" providerId="ADAL" clId="{0DBC7F54-5FF8-4E40-8CA8-A8C9AD5933D2}" dt="2020-11-25T21:01:58.670" v="2203" actId="1035"/>
          <ac:spMkLst>
            <pc:docMk/>
            <pc:sldMk cId="3134448670" sldId="4201"/>
            <ac:spMk id="26" creationId="{D1725F72-4C86-4286-A09B-16120B879A21}"/>
          </ac:spMkLst>
        </pc:spChg>
        <pc:spChg chg="mod">
          <ac:chgData name="Juan David" userId="5ac44e2c-fa8f-45f5-aad9-26919f30487d" providerId="ADAL" clId="{0DBC7F54-5FF8-4E40-8CA8-A8C9AD5933D2}" dt="2020-11-25T21:01:58.670" v="2203" actId="1035"/>
          <ac:spMkLst>
            <pc:docMk/>
            <pc:sldMk cId="3134448670" sldId="4201"/>
            <ac:spMk id="27" creationId="{7C455ADA-A86D-46A9-B1DA-BF29059A6F90}"/>
          </ac:spMkLst>
        </pc:spChg>
        <pc:spChg chg="mod">
          <ac:chgData name="Juan David" userId="5ac44e2c-fa8f-45f5-aad9-26919f30487d" providerId="ADAL" clId="{0DBC7F54-5FF8-4E40-8CA8-A8C9AD5933D2}" dt="2020-11-25T21:01:58.670" v="2203" actId="1035"/>
          <ac:spMkLst>
            <pc:docMk/>
            <pc:sldMk cId="3134448670" sldId="4201"/>
            <ac:spMk id="28" creationId="{30A6A8AC-6DDB-474C-B45C-6B9CFF1AA7DA}"/>
          </ac:spMkLst>
        </pc:spChg>
        <pc:spChg chg="mod">
          <ac:chgData name="Juan David" userId="5ac44e2c-fa8f-45f5-aad9-26919f30487d" providerId="ADAL" clId="{0DBC7F54-5FF8-4E40-8CA8-A8C9AD5933D2}" dt="2020-11-25T20:10:11.607" v="1928" actId="1035"/>
          <ac:spMkLst>
            <pc:docMk/>
            <pc:sldMk cId="3134448670" sldId="4201"/>
            <ac:spMk id="29" creationId="{0DF4129F-400E-449B-B4A1-6562DB2488BB}"/>
          </ac:spMkLst>
        </pc:spChg>
        <pc:spChg chg="mod">
          <ac:chgData name="Juan David" userId="5ac44e2c-fa8f-45f5-aad9-26919f30487d" providerId="ADAL" clId="{0DBC7F54-5FF8-4E40-8CA8-A8C9AD5933D2}" dt="2020-11-25T20:10:11.607" v="1928" actId="1035"/>
          <ac:spMkLst>
            <pc:docMk/>
            <pc:sldMk cId="3134448670" sldId="4201"/>
            <ac:spMk id="30" creationId="{38C22260-2574-406A-A345-5E57F5BCE15C}"/>
          </ac:spMkLst>
        </pc:spChg>
        <pc:spChg chg="del">
          <ac:chgData name="Juan David" userId="5ac44e2c-fa8f-45f5-aad9-26919f30487d" providerId="ADAL" clId="{0DBC7F54-5FF8-4E40-8CA8-A8C9AD5933D2}" dt="2020-11-25T20:04:31.478" v="1842" actId="478"/>
          <ac:spMkLst>
            <pc:docMk/>
            <pc:sldMk cId="3134448670" sldId="4201"/>
            <ac:spMk id="31" creationId="{FFC75DAE-73D4-4994-BA84-39DE1AE19011}"/>
          </ac:spMkLst>
        </pc:spChg>
        <pc:spChg chg="del">
          <ac:chgData name="Juan David" userId="5ac44e2c-fa8f-45f5-aad9-26919f30487d" providerId="ADAL" clId="{0DBC7F54-5FF8-4E40-8CA8-A8C9AD5933D2}" dt="2020-11-25T20:04:33.043" v="1843" actId="478"/>
          <ac:spMkLst>
            <pc:docMk/>
            <pc:sldMk cId="3134448670" sldId="4201"/>
            <ac:spMk id="32" creationId="{448854D5-2B5B-4E4D-A589-F8D4E07BE617}"/>
          </ac:spMkLst>
        </pc:spChg>
        <pc:spChg chg="mod">
          <ac:chgData name="Juan David" userId="5ac44e2c-fa8f-45f5-aad9-26919f30487d" providerId="ADAL" clId="{0DBC7F54-5FF8-4E40-8CA8-A8C9AD5933D2}" dt="2020-11-25T20:10:11.607" v="1928" actId="1035"/>
          <ac:spMkLst>
            <pc:docMk/>
            <pc:sldMk cId="3134448670" sldId="4201"/>
            <ac:spMk id="33" creationId="{1FC8652E-4DB8-4E16-B03F-0026C839E397}"/>
          </ac:spMkLst>
        </pc:spChg>
        <pc:spChg chg="mod">
          <ac:chgData name="Juan David" userId="5ac44e2c-fa8f-45f5-aad9-26919f30487d" providerId="ADAL" clId="{0DBC7F54-5FF8-4E40-8CA8-A8C9AD5933D2}" dt="2020-11-25T20:10:11.607" v="1928" actId="1035"/>
          <ac:spMkLst>
            <pc:docMk/>
            <pc:sldMk cId="3134448670" sldId="4201"/>
            <ac:spMk id="34" creationId="{7FDB61A2-0EE5-4BD8-9401-CC24498C9CD8}"/>
          </ac:spMkLst>
        </pc:spChg>
        <pc:spChg chg="mod">
          <ac:chgData name="Juan David" userId="5ac44e2c-fa8f-45f5-aad9-26919f30487d" providerId="ADAL" clId="{0DBC7F54-5FF8-4E40-8CA8-A8C9AD5933D2}" dt="2020-11-25T20:10:11.607" v="1928" actId="1035"/>
          <ac:spMkLst>
            <pc:docMk/>
            <pc:sldMk cId="3134448670" sldId="4201"/>
            <ac:spMk id="35" creationId="{E539B9BB-90EA-4897-BDD7-0FE8CBCE00B9}"/>
          </ac:spMkLst>
        </pc:spChg>
        <pc:spChg chg="del mod">
          <ac:chgData name="Juan David" userId="5ac44e2c-fa8f-45f5-aad9-26919f30487d" providerId="ADAL" clId="{0DBC7F54-5FF8-4E40-8CA8-A8C9AD5933D2}" dt="2020-11-25T20:11:09.575" v="1929" actId="478"/>
          <ac:spMkLst>
            <pc:docMk/>
            <pc:sldMk cId="3134448670" sldId="4201"/>
            <ac:spMk id="37" creationId="{817985F1-3FD9-4801-988D-CBC547513A52}"/>
          </ac:spMkLst>
        </pc:spChg>
        <pc:spChg chg="del mod">
          <ac:chgData name="Juan David" userId="5ac44e2c-fa8f-45f5-aad9-26919f30487d" providerId="ADAL" clId="{0DBC7F54-5FF8-4E40-8CA8-A8C9AD5933D2}" dt="2020-11-25T20:11:10.890" v="1930" actId="478"/>
          <ac:spMkLst>
            <pc:docMk/>
            <pc:sldMk cId="3134448670" sldId="4201"/>
            <ac:spMk id="38" creationId="{ABEEF6DD-1012-4C5D-89A5-35513564EB33}"/>
          </ac:spMkLst>
        </pc:spChg>
        <pc:spChg chg="del mod">
          <ac:chgData name="Juan David" userId="5ac44e2c-fa8f-45f5-aad9-26919f30487d" providerId="ADAL" clId="{0DBC7F54-5FF8-4E40-8CA8-A8C9AD5933D2}" dt="2020-11-25T20:11:12.727" v="1931" actId="478"/>
          <ac:spMkLst>
            <pc:docMk/>
            <pc:sldMk cId="3134448670" sldId="4201"/>
            <ac:spMk id="39" creationId="{B9F5E376-40A7-40A6-90B9-7C332FB47581}"/>
          </ac:spMkLst>
        </pc:spChg>
        <pc:spChg chg="del mod">
          <ac:chgData name="Juan David" userId="5ac44e2c-fa8f-45f5-aad9-26919f30487d" providerId="ADAL" clId="{0DBC7F54-5FF8-4E40-8CA8-A8C9AD5933D2}" dt="2020-11-25T20:11:14.175" v="1932" actId="478"/>
          <ac:spMkLst>
            <pc:docMk/>
            <pc:sldMk cId="3134448670" sldId="4201"/>
            <ac:spMk id="40" creationId="{FB264857-9773-4B15-A12E-E20374AA1EC1}"/>
          </ac:spMkLst>
        </pc:spChg>
        <pc:spChg chg="add mod">
          <ac:chgData name="Juan David" userId="5ac44e2c-fa8f-45f5-aad9-26919f30487d" providerId="ADAL" clId="{0DBC7F54-5FF8-4E40-8CA8-A8C9AD5933D2}" dt="2020-11-25T20:12:20.803" v="2002" actId="403"/>
          <ac:spMkLst>
            <pc:docMk/>
            <pc:sldMk cId="3134448670" sldId="4201"/>
            <ac:spMk id="42" creationId="{4F0D86FF-9A9C-4BEC-9156-401F08D670CD}"/>
          </ac:spMkLst>
        </pc:spChg>
        <pc:cxnChg chg="del mod">
          <ac:chgData name="Juan David" userId="5ac44e2c-fa8f-45f5-aad9-26919f30487d" providerId="ADAL" clId="{0DBC7F54-5FF8-4E40-8CA8-A8C9AD5933D2}" dt="2020-11-25T20:04:27.601" v="1840" actId="478"/>
          <ac:cxnSpMkLst>
            <pc:docMk/>
            <pc:sldMk cId="3134448670" sldId="4201"/>
            <ac:cxnSpMk id="20" creationId="{81CCA686-0EF0-4C91-B9F0-6A0CEE1C2E54}"/>
          </ac:cxnSpMkLst>
        </pc:cxnChg>
        <pc:cxnChg chg="mod">
          <ac:chgData name="Juan David" userId="5ac44e2c-fa8f-45f5-aad9-26919f30487d" providerId="ADAL" clId="{0DBC7F54-5FF8-4E40-8CA8-A8C9AD5933D2}" dt="2020-11-25T20:10:11.607" v="1928" actId="1035"/>
          <ac:cxnSpMkLst>
            <pc:docMk/>
            <pc:sldMk cId="3134448670" sldId="4201"/>
            <ac:cxnSpMk id="21" creationId="{0FF855CA-A4E4-40A8-AEF1-B7FA2AF3D366}"/>
          </ac:cxnSpMkLst>
        </pc:cxnChg>
        <pc:cxnChg chg="mod">
          <ac:chgData name="Juan David" userId="5ac44e2c-fa8f-45f5-aad9-26919f30487d" providerId="ADAL" clId="{0DBC7F54-5FF8-4E40-8CA8-A8C9AD5933D2}" dt="2020-11-25T20:10:11.607" v="1928" actId="1035"/>
          <ac:cxnSpMkLst>
            <pc:docMk/>
            <pc:sldMk cId="3134448670" sldId="4201"/>
            <ac:cxnSpMk id="22" creationId="{11D44FD1-D8D5-427E-BC9E-1903A22045C3}"/>
          </ac:cxnSpMkLst>
        </pc:cxnChg>
        <pc:cxnChg chg="mod">
          <ac:chgData name="Juan David" userId="5ac44e2c-fa8f-45f5-aad9-26919f30487d" providerId="ADAL" clId="{0DBC7F54-5FF8-4E40-8CA8-A8C9AD5933D2}" dt="2020-11-25T20:11:56.098" v="1983" actId="14100"/>
          <ac:cxnSpMkLst>
            <pc:docMk/>
            <pc:sldMk cId="3134448670" sldId="4201"/>
            <ac:cxnSpMk id="23" creationId="{D6072E30-4E6D-4041-B19A-9E91558E924D}"/>
          </ac:cxnSpMkLst>
        </pc:cxnChg>
        <pc:cxnChg chg="mod">
          <ac:chgData name="Juan David" userId="5ac44e2c-fa8f-45f5-aad9-26919f30487d" providerId="ADAL" clId="{0DBC7F54-5FF8-4E40-8CA8-A8C9AD5933D2}" dt="2020-11-25T20:11:24.358" v="1935" actId="14100"/>
          <ac:cxnSpMkLst>
            <pc:docMk/>
            <pc:sldMk cId="3134448670" sldId="4201"/>
            <ac:cxnSpMk id="24" creationId="{34243533-4151-41A6-B483-650D2DEC0B4E}"/>
          </ac:cxnSpMkLst>
        </pc:cxnChg>
        <pc:cxnChg chg="mod">
          <ac:chgData name="Juan David" userId="5ac44e2c-fa8f-45f5-aad9-26919f30487d" providerId="ADAL" clId="{0DBC7F54-5FF8-4E40-8CA8-A8C9AD5933D2}" dt="2020-11-25T20:11:44.814" v="1967" actId="14100"/>
          <ac:cxnSpMkLst>
            <pc:docMk/>
            <pc:sldMk cId="3134448670" sldId="4201"/>
            <ac:cxnSpMk id="25" creationId="{2C3C0FAB-D470-43E3-81D0-553381B1E1D5}"/>
          </ac:cxnSpMkLst>
        </pc:cxnChg>
        <pc:cxnChg chg="mod">
          <ac:chgData name="Juan David" userId="5ac44e2c-fa8f-45f5-aad9-26919f30487d" providerId="ADAL" clId="{0DBC7F54-5FF8-4E40-8CA8-A8C9AD5933D2}" dt="2020-11-25T20:10:11.607" v="1928" actId="1035"/>
          <ac:cxnSpMkLst>
            <pc:docMk/>
            <pc:sldMk cId="3134448670" sldId="4201"/>
            <ac:cxnSpMk id="36" creationId="{DC7EDBF7-0AE7-415F-BB7C-71C098CC81FF}"/>
          </ac:cxnSpMkLst>
        </pc:cxnChg>
        <pc:cxnChg chg="del mod">
          <ac:chgData name="Juan David" userId="5ac44e2c-fa8f-45f5-aad9-26919f30487d" providerId="ADAL" clId="{0DBC7F54-5FF8-4E40-8CA8-A8C9AD5933D2}" dt="2020-11-25T20:11:15.045" v="1933" actId="478"/>
          <ac:cxnSpMkLst>
            <pc:docMk/>
            <pc:sldMk cId="3134448670" sldId="4201"/>
            <ac:cxnSpMk id="41" creationId="{49F39DE3-F069-4EA4-8DE5-80CB32A3D6F3}"/>
          </ac:cxnSpMkLst>
        </pc:cxnChg>
      </pc:sldChg>
      <pc:sldChg chg="addSp delSp modSp add">
        <pc:chgData name="Juan David" userId="5ac44e2c-fa8f-45f5-aad9-26919f30487d" providerId="ADAL" clId="{0DBC7F54-5FF8-4E40-8CA8-A8C9AD5933D2}" dt="2020-11-25T21:43:23.538" v="2288" actId="1076"/>
        <pc:sldMkLst>
          <pc:docMk/>
          <pc:sldMk cId="262533041" sldId="4202"/>
        </pc:sldMkLst>
        <pc:spChg chg="del">
          <ac:chgData name="Juan David" userId="5ac44e2c-fa8f-45f5-aad9-26919f30487d" providerId="ADAL" clId="{0DBC7F54-5FF8-4E40-8CA8-A8C9AD5933D2}" dt="2020-11-25T20:23:19.110" v="2004" actId="478"/>
          <ac:spMkLst>
            <pc:docMk/>
            <pc:sldMk cId="262533041" sldId="4202"/>
            <ac:spMk id="2" creationId="{AEE097C4-BE1E-401E-842F-1DFDF6626C91}"/>
          </ac:spMkLst>
        </pc:spChg>
        <pc:spChg chg="del">
          <ac:chgData name="Juan David" userId="5ac44e2c-fa8f-45f5-aad9-26919f30487d" providerId="ADAL" clId="{0DBC7F54-5FF8-4E40-8CA8-A8C9AD5933D2}" dt="2020-11-25T20:23:19.110" v="2004" actId="478"/>
          <ac:spMkLst>
            <pc:docMk/>
            <pc:sldMk cId="262533041" sldId="4202"/>
            <ac:spMk id="3" creationId="{6364BA82-5BEC-47F0-B182-5824808B3C0C}"/>
          </ac:spMkLst>
        </pc:spChg>
        <pc:spChg chg="add mod">
          <ac:chgData name="Juan David" userId="5ac44e2c-fa8f-45f5-aad9-26919f30487d" providerId="ADAL" clId="{0DBC7F54-5FF8-4E40-8CA8-A8C9AD5933D2}" dt="2020-11-25T21:02:23.847" v="2204" actId="1076"/>
          <ac:spMkLst>
            <pc:docMk/>
            <pc:sldMk cId="262533041" sldId="4202"/>
            <ac:spMk id="6" creationId="{CD461AD4-3D41-4825-AC22-236273A27190}"/>
          </ac:spMkLst>
        </pc:spChg>
        <pc:spChg chg="add mod">
          <ac:chgData name="Juan David" userId="5ac44e2c-fa8f-45f5-aad9-26919f30487d" providerId="ADAL" clId="{0DBC7F54-5FF8-4E40-8CA8-A8C9AD5933D2}" dt="2020-11-25T21:02:28.909" v="2205" actId="1076"/>
          <ac:spMkLst>
            <pc:docMk/>
            <pc:sldMk cId="262533041" sldId="4202"/>
            <ac:spMk id="7" creationId="{4D6AEDD1-3456-4E10-8345-2CE566649AF1}"/>
          </ac:spMkLst>
        </pc:spChg>
        <pc:spChg chg="add mod">
          <ac:chgData name="Juan David" userId="5ac44e2c-fa8f-45f5-aad9-26919f30487d" providerId="ADAL" clId="{0DBC7F54-5FF8-4E40-8CA8-A8C9AD5933D2}" dt="2020-11-25T20:50:51.970" v="2185" actId="1076"/>
          <ac:spMkLst>
            <pc:docMk/>
            <pc:sldMk cId="262533041" sldId="4202"/>
            <ac:spMk id="8" creationId="{641FF887-7460-458F-BD41-7D0A1922CF3A}"/>
          </ac:spMkLst>
        </pc:spChg>
        <pc:spChg chg="add mod">
          <ac:chgData name="Juan David" userId="5ac44e2c-fa8f-45f5-aad9-26919f30487d" providerId="ADAL" clId="{0DBC7F54-5FF8-4E40-8CA8-A8C9AD5933D2}" dt="2020-11-25T20:49:22.656" v="2184" actId="1076"/>
          <ac:spMkLst>
            <pc:docMk/>
            <pc:sldMk cId="262533041" sldId="4202"/>
            <ac:spMk id="9" creationId="{32C2F99D-95C4-447D-8705-0DC297A3F3BF}"/>
          </ac:spMkLst>
        </pc:spChg>
        <pc:graphicFrameChg chg="add del">
          <ac:chgData name="Juan David" userId="5ac44e2c-fa8f-45f5-aad9-26919f30487d" providerId="ADAL" clId="{0DBC7F54-5FF8-4E40-8CA8-A8C9AD5933D2}" dt="2020-11-25T20:36:32.840" v="2085"/>
          <ac:graphicFrameMkLst>
            <pc:docMk/>
            <pc:sldMk cId="262533041" sldId="4202"/>
            <ac:graphicFrameMk id="10" creationId="{1697E1C2-273E-42A0-B04C-C510CE46159B}"/>
          </ac:graphicFrameMkLst>
        </pc:graphicFrameChg>
        <pc:graphicFrameChg chg="add del">
          <ac:chgData name="Juan David" userId="5ac44e2c-fa8f-45f5-aad9-26919f30487d" providerId="ADAL" clId="{0DBC7F54-5FF8-4E40-8CA8-A8C9AD5933D2}" dt="2020-11-25T20:44:54.932" v="2123"/>
          <ac:graphicFrameMkLst>
            <pc:docMk/>
            <pc:sldMk cId="262533041" sldId="4202"/>
            <ac:graphicFrameMk id="11" creationId="{79DBA286-6125-4D4A-BE3E-C2D1487D1CBC}"/>
          </ac:graphicFrameMkLst>
        </pc:graphicFrameChg>
        <pc:graphicFrameChg chg="add del">
          <ac:chgData name="Juan David" userId="5ac44e2c-fa8f-45f5-aad9-26919f30487d" providerId="ADAL" clId="{0DBC7F54-5FF8-4E40-8CA8-A8C9AD5933D2}" dt="2020-11-25T20:44:58.884" v="2126"/>
          <ac:graphicFrameMkLst>
            <pc:docMk/>
            <pc:sldMk cId="262533041" sldId="4202"/>
            <ac:graphicFrameMk id="12" creationId="{390F4EFF-00D8-48D6-9E0D-85A66F157571}"/>
          </ac:graphicFrameMkLst>
        </pc:graphicFrameChg>
        <pc:cxnChg chg="add mod">
          <ac:chgData name="Juan David" userId="5ac44e2c-fa8f-45f5-aad9-26919f30487d" providerId="ADAL" clId="{0DBC7F54-5FF8-4E40-8CA8-A8C9AD5933D2}" dt="2020-11-25T21:43:23.538" v="2288" actId="1076"/>
          <ac:cxnSpMkLst>
            <pc:docMk/>
            <pc:sldMk cId="262533041" sldId="4202"/>
            <ac:cxnSpMk id="4" creationId="{0AAF3DB7-478F-4490-AC75-8AD56565C22D}"/>
          </ac:cxnSpMkLst>
        </pc:cxnChg>
      </pc:sldChg>
    </pc:docChg>
  </pc:docChgLst>
  <pc:docChgLst>
    <pc:chgData name="Juan David Angel Lasso" userId="5ac44e2c-fa8f-45f5-aad9-26919f30487d" providerId="ADAL" clId="{414F09D2-1A87-4EE3-8737-455B07C9CE59}"/>
    <pc:docChg chg="undo custSel addSld delSld modSld">
      <pc:chgData name="Juan David Angel Lasso" userId="5ac44e2c-fa8f-45f5-aad9-26919f30487d" providerId="ADAL" clId="{414F09D2-1A87-4EE3-8737-455B07C9CE59}" dt="2021-10-08T02:51:03.870" v="2067" actId="1076"/>
      <pc:docMkLst>
        <pc:docMk/>
      </pc:docMkLst>
      <pc:sldChg chg="modSp mod">
        <pc:chgData name="Juan David Angel Lasso" userId="5ac44e2c-fa8f-45f5-aad9-26919f30487d" providerId="ADAL" clId="{414F09D2-1A87-4EE3-8737-455B07C9CE59}" dt="2021-09-20T16:16:11.508" v="434" actId="20577"/>
        <pc:sldMkLst>
          <pc:docMk/>
          <pc:sldMk cId="2080670171" sldId="259"/>
        </pc:sldMkLst>
        <pc:spChg chg="mod">
          <ac:chgData name="Juan David Angel Lasso" userId="5ac44e2c-fa8f-45f5-aad9-26919f30487d" providerId="ADAL" clId="{414F09D2-1A87-4EE3-8737-455B07C9CE59}" dt="2021-09-20T16:16:11.508" v="434" actId="20577"/>
          <ac:spMkLst>
            <pc:docMk/>
            <pc:sldMk cId="2080670171" sldId="259"/>
            <ac:spMk id="11" creationId="{00000000-0000-0000-0000-000000000000}"/>
          </ac:spMkLst>
        </pc:spChg>
      </pc:sldChg>
      <pc:sldChg chg="add">
        <pc:chgData name="Juan David Angel Lasso" userId="5ac44e2c-fa8f-45f5-aad9-26919f30487d" providerId="ADAL" clId="{414F09D2-1A87-4EE3-8737-455B07C9CE59}" dt="2021-09-22T22:23:14.298" v="1967"/>
        <pc:sldMkLst>
          <pc:docMk/>
          <pc:sldMk cId="0" sldId="264"/>
        </pc:sldMkLst>
      </pc:sldChg>
      <pc:sldChg chg="add mod modClrScheme chgLayout">
        <pc:chgData name="Juan David Angel Lasso" userId="5ac44e2c-fa8f-45f5-aad9-26919f30487d" providerId="ADAL" clId="{414F09D2-1A87-4EE3-8737-455B07C9CE59}" dt="2021-09-24T21:07:15.092" v="1984" actId="700"/>
        <pc:sldMkLst>
          <pc:docMk/>
          <pc:sldMk cId="144325044" sldId="266"/>
        </pc:sldMkLst>
      </pc:sldChg>
      <pc:sldChg chg="modSp mod">
        <pc:chgData name="Juan David Angel Lasso" userId="5ac44e2c-fa8f-45f5-aad9-26919f30487d" providerId="ADAL" clId="{414F09D2-1A87-4EE3-8737-455B07C9CE59}" dt="2021-09-20T16:01:55.687" v="13" actId="20577"/>
        <pc:sldMkLst>
          <pc:docMk/>
          <pc:sldMk cId="4041881831" sldId="267"/>
        </pc:sldMkLst>
        <pc:spChg chg="mod">
          <ac:chgData name="Juan David Angel Lasso" userId="5ac44e2c-fa8f-45f5-aad9-26919f30487d" providerId="ADAL" clId="{414F09D2-1A87-4EE3-8737-455B07C9CE59}" dt="2021-09-20T16:01:55.687" v="13" actId="20577"/>
          <ac:spMkLst>
            <pc:docMk/>
            <pc:sldMk cId="4041881831" sldId="267"/>
            <ac:spMk id="3" creationId="{3C1FAD3B-DC1C-DD4B-A144-7E1E51774FC5}"/>
          </ac:spMkLst>
        </pc:spChg>
      </pc:sldChg>
      <pc:sldChg chg="add mod modClrScheme chgLayout">
        <pc:chgData name="Juan David Angel Lasso" userId="5ac44e2c-fa8f-45f5-aad9-26919f30487d" providerId="ADAL" clId="{414F09D2-1A87-4EE3-8737-455B07C9CE59}" dt="2021-09-24T21:07:21.998" v="1986" actId="700"/>
        <pc:sldMkLst>
          <pc:docMk/>
          <pc:sldMk cId="2190475522" sldId="268"/>
        </pc:sldMkLst>
      </pc:sldChg>
      <pc:sldChg chg="add mod modClrScheme chgLayout">
        <pc:chgData name="Juan David Angel Lasso" userId="5ac44e2c-fa8f-45f5-aad9-26919f30487d" providerId="ADAL" clId="{414F09D2-1A87-4EE3-8737-455B07C9CE59}" dt="2021-09-24T21:07:26.088" v="1987" actId="700"/>
        <pc:sldMkLst>
          <pc:docMk/>
          <pc:sldMk cId="1273214397" sldId="269"/>
        </pc:sldMkLst>
      </pc:sldChg>
      <pc:sldChg chg="add mod modClrScheme chgLayout">
        <pc:chgData name="Juan David Angel Lasso" userId="5ac44e2c-fa8f-45f5-aad9-26919f30487d" providerId="ADAL" clId="{414F09D2-1A87-4EE3-8737-455B07C9CE59}" dt="2021-09-24T21:07:29.602" v="1988" actId="700"/>
        <pc:sldMkLst>
          <pc:docMk/>
          <pc:sldMk cId="3786345674" sldId="270"/>
        </pc:sldMkLst>
      </pc:sldChg>
      <pc:sldChg chg="add mod modClrScheme chgLayout">
        <pc:chgData name="Juan David Angel Lasso" userId="5ac44e2c-fa8f-45f5-aad9-26919f30487d" providerId="ADAL" clId="{414F09D2-1A87-4EE3-8737-455B07C9CE59}" dt="2021-09-24T21:07:37.175" v="1989" actId="700"/>
        <pc:sldMkLst>
          <pc:docMk/>
          <pc:sldMk cId="2097163356" sldId="271"/>
        </pc:sldMkLst>
      </pc:sldChg>
      <pc:sldChg chg="add mod modClrScheme chgLayout">
        <pc:chgData name="Juan David Angel Lasso" userId="5ac44e2c-fa8f-45f5-aad9-26919f30487d" providerId="ADAL" clId="{414F09D2-1A87-4EE3-8737-455B07C9CE59}" dt="2021-09-24T21:07:40.625" v="1990" actId="700"/>
        <pc:sldMkLst>
          <pc:docMk/>
          <pc:sldMk cId="1249941906" sldId="272"/>
        </pc:sldMkLst>
      </pc:sldChg>
      <pc:sldChg chg="add del">
        <pc:chgData name="Juan David Angel Lasso" userId="5ac44e2c-fa8f-45f5-aad9-26919f30487d" providerId="ADAL" clId="{414F09D2-1A87-4EE3-8737-455B07C9CE59}" dt="2021-09-21T20:29:38.825" v="787" actId="47"/>
        <pc:sldMkLst>
          <pc:docMk/>
          <pc:sldMk cId="2292210068" sldId="273"/>
        </pc:sldMkLst>
      </pc:sldChg>
      <pc:sldChg chg="add mod modClrScheme chgLayout">
        <pc:chgData name="Juan David Angel Lasso" userId="5ac44e2c-fa8f-45f5-aad9-26919f30487d" providerId="ADAL" clId="{414F09D2-1A87-4EE3-8737-455B07C9CE59}" dt="2021-09-24T21:07:44.344" v="1991" actId="700"/>
        <pc:sldMkLst>
          <pc:docMk/>
          <pc:sldMk cId="4061080021" sldId="273"/>
        </pc:sldMkLst>
      </pc:sldChg>
      <pc:sldChg chg="add mod modClrScheme chgLayout">
        <pc:chgData name="Juan David Angel Lasso" userId="5ac44e2c-fa8f-45f5-aad9-26919f30487d" providerId="ADAL" clId="{414F09D2-1A87-4EE3-8737-455B07C9CE59}" dt="2021-09-24T21:07:56.975" v="1993" actId="700"/>
        <pc:sldMkLst>
          <pc:docMk/>
          <pc:sldMk cId="1279578623" sldId="275"/>
        </pc:sldMkLst>
      </pc:sldChg>
      <pc:sldChg chg="modSp add mod modClrScheme chgLayout">
        <pc:chgData name="Juan David Angel Lasso" userId="5ac44e2c-fa8f-45f5-aad9-26919f30487d" providerId="ADAL" clId="{414F09D2-1A87-4EE3-8737-455B07C9CE59}" dt="2021-10-08T02:51:03.870" v="2067" actId="1076"/>
        <pc:sldMkLst>
          <pc:docMk/>
          <pc:sldMk cId="3306653816" sldId="276"/>
        </pc:sldMkLst>
        <pc:picChg chg="mod">
          <ac:chgData name="Juan David Angel Lasso" userId="5ac44e2c-fa8f-45f5-aad9-26919f30487d" providerId="ADAL" clId="{414F09D2-1A87-4EE3-8737-455B07C9CE59}" dt="2021-10-08T02:51:03.870" v="2067" actId="1076"/>
          <ac:picMkLst>
            <pc:docMk/>
            <pc:sldMk cId="3306653816" sldId="276"/>
            <ac:picMk id="3" creationId="{5DAE2953-9A4C-4B8E-AD6D-E5593D924E31}"/>
          </ac:picMkLst>
        </pc:picChg>
      </pc:sldChg>
      <pc:sldChg chg="add mod modClrScheme chgLayout">
        <pc:chgData name="Juan David Angel Lasso" userId="5ac44e2c-fa8f-45f5-aad9-26919f30487d" providerId="ADAL" clId="{414F09D2-1A87-4EE3-8737-455B07C9CE59}" dt="2021-09-24T21:08:05.503" v="1995" actId="700"/>
        <pc:sldMkLst>
          <pc:docMk/>
          <pc:sldMk cId="403629838" sldId="277"/>
        </pc:sldMkLst>
      </pc:sldChg>
      <pc:sldChg chg="add mod modClrScheme chgLayout">
        <pc:chgData name="Juan David Angel Lasso" userId="5ac44e2c-fa8f-45f5-aad9-26919f30487d" providerId="ADAL" clId="{414F09D2-1A87-4EE3-8737-455B07C9CE59}" dt="2021-09-24T21:08:10.527" v="1996" actId="700"/>
        <pc:sldMkLst>
          <pc:docMk/>
          <pc:sldMk cId="788019912" sldId="278"/>
        </pc:sldMkLst>
      </pc:sldChg>
      <pc:sldChg chg="add mod modClrScheme chgLayout">
        <pc:chgData name="Juan David Angel Lasso" userId="5ac44e2c-fa8f-45f5-aad9-26919f30487d" providerId="ADAL" clId="{414F09D2-1A87-4EE3-8737-455B07C9CE59}" dt="2021-09-24T21:08:13.702" v="1997" actId="700"/>
        <pc:sldMkLst>
          <pc:docMk/>
          <pc:sldMk cId="2250322245" sldId="279"/>
        </pc:sldMkLst>
      </pc:sldChg>
      <pc:sldChg chg="add">
        <pc:chgData name="Juan David Angel Lasso" userId="5ac44e2c-fa8f-45f5-aad9-26919f30487d" providerId="ADAL" clId="{414F09D2-1A87-4EE3-8737-455B07C9CE59}" dt="2021-09-22T22:23:14.298" v="1967"/>
        <pc:sldMkLst>
          <pc:docMk/>
          <pc:sldMk cId="2908935651" sldId="280"/>
        </pc:sldMkLst>
      </pc:sldChg>
      <pc:sldChg chg="add">
        <pc:chgData name="Juan David Angel Lasso" userId="5ac44e2c-fa8f-45f5-aad9-26919f30487d" providerId="ADAL" clId="{414F09D2-1A87-4EE3-8737-455B07C9CE59}" dt="2021-09-22T22:23:14.298" v="1967"/>
        <pc:sldMkLst>
          <pc:docMk/>
          <pc:sldMk cId="0" sldId="281"/>
        </pc:sldMkLst>
      </pc:sldChg>
      <pc:sldChg chg="add mod modClrScheme chgLayout">
        <pc:chgData name="Juan David Angel Lasso" userId="5ac44e2c-fa8f-45f5-aad9-26919f30487d" providerId="ADAL" clId="{414F09D2-1A87-4EE3-8737-455B07C9CE59}" dt="2021-09-24T21:08:24.834" v="2000" actId="700"/>
        <pc:sldMkLst>
          <pc:docMk/>
          <pc:sldMk cId="2125238086" sldId="282"/>
        </pc:sldMkLst>
      </pc:sldChg>
      <pc:sldChg chg="add mod modClrScheme chgLayout">
        <pc:chgData name="Juan David Angel Lasso" userId="5ac44e2c-fa8f-45f5-aad9-26919f30487d" providerId="ADAL" clId="{414F09D2-1A87-4EE3-8737-455B07C9CE59}" dt="2021-09-24T21:08:28.157" v="2001" actId="700"/>
        <pc:sldMkLst>
          <pc:docMk/>
          <pc:sldMk cId="4119581921" sldId="283"/>
        </pc:sldMkLst>
      </pc:sldChg>
      <pc:sldChg chg="add mod modClrScheme chgLayout">
        <pc:chgData name="Juan David Angel Lasso" userId="5ac44e2c-fa8f-45f5-aad9-26919f30487d" providerId="ADAL" clId="{414F09D2-1A87-4EE3-8737-455B07C9CE59}" dt="2021-09-24T21:08:32.008" v="2002" actId="700"/>
        <pc:sldMkLst>
          <pc:docMk/>
          <pc:sldMk cId="1203631277" sldId="284"/>
        </pc:sldMkLst>
      </pc:sldChg>
      <pc:sldChg chg="add mod modClrScheme chgLayout">
        <pc:chgData name="Juan David Angel Lasso" userId="5ac44e2c-fa8f-45f5-aad9-26919f30487d" providerId="ADAL" clId="{414F09D2-1A87-4EE3-8737-455B07C9CE59}" dt="2021-09-24T21:08:35.568" v="2003" actId="700"/>
        <pc:sldMkLst>
          <pc:docMk/>
          <pc:sldMk cId="1893194932" sldId="285"/>
        </pc:sldMkLst>
      </pc:sldChg>
      <pc:sldChg chg="add mod modClrScheme chgLayout">
        <pc:chgData name="Juan David Angel Lasso" userId="5ac44e2c-fa8f-45f5-aad9-26919f30487d" providerId="ADAL" clId="{414F09D2-1A87-4EE3-8737-455B07C9CE59}" dt="2021-09-24T21:08:42.456" v="2004" actId="700"/>
        <pc:sldMkLst>
          <pc:docMk/>
          <pc:sldMk cId="843572712" sldId="286"/>
        </pc:sldMkLst>
      </pc:sldChg>
      <pc:sldChg chg="add mod modShow">
        <pc:chgData name="Juan David Angel Lasso" userId="5ac44e2c-fa8f-45f5-aad9-26919f30487d" providerId="ADAL" clId="{414F09D2-1A87-4EE3-8737-455B07C9CE59}" dt="2021-09-24T21:05:07.546" v="1969" actId="729"/>
        <pc:sldMkLst>
          <pc:docMk/>
          <pc:sldMk cId="2486696485" sldId="287"/>
        </pc:sldMkLst>
      </pc:sldChg>
      <pc:sldChg chg="add mod modClrScheme chgLayout">
        <pc:chgData name="Juan David Angel Lasso" userId="5ac44e2c-fa8f-45f5-aad9-26919f30487d" providerId="ADAL" clId="{414F09D2-1A87-4EE3-8737-455B07C9CE59}" dt="2021-09-24T21:08:46.257" v="2005" actId="700"/>
        <pc:sldMkLst>
          <pc:docMk/>
          <pc:sldMk cId="278675069" sldId="288"/>
        </pc:sldMkLst>
      </pc:sldChg>
      <pc:sldChg chg="add mod modClrScheme chgLayout">
        <pc:chgData name="Juan David Angel Lasso" userId="5ac44e2c-fa8f-45f5-aad9-26919f30487d" providerId="ADAL" clId="{414F09D2-1A87-4EE3-8737-455B07C9CE59}" dt="2021-09-24T21:08:49.301" v="2006" actId="700"/>
        <pc:sldMkLst>
          <pc:docMk/>
          <pc:sldMk cId="3180054507" sldId="289"/>
        </pc:sldMkLst>
      </pc:sldChg>
      <pc:sldChg chg="modSp add mod">
        <pc:chgData name="Juan David Angel Lasso" userId="5ac44e2c-fa8f-45f5-aad9-26919f30487d" providerId="ADAL" clId="{414F09D2-1A87-4EE3-8737-455B07C9CE59}" dt="2021-09-22T22:17:07.668" v="1949" actId="1076"/>
        <pc:sldMkLst>
          <pc:docMk/>
          <pc:sldMk cId="0" sldId="320"/>
        </pc:sldMkLst>
        <pc:spChg chg="mod">
          <ac:chgData name="Juan David Angel Lasso" userId="5ac44e2c-fa8f-45f5-aad9-26919f30487d" providerId="ADAL" clId="{414F09D2-1A87-4EE3-8737-455B07C9CE59}" dt="2021-09-22T22:17:07.668" v="1949" actId="1076"/>
          <ac:spMkLst>
            <pc:docMk/>
            <pc:sldMk cId="0" sldId="320"/>
            <ac:spMk id="29699" creationId="{30D954BC-EF3B-4C68-AE55-17442EA0F9D9}"/>
          </ac:spMkLst>
        </pc:spChg>
      </pc:sldChg>
      <pc:sldChg chg="modSp add mod">
        <pc:chgData name="Juan David Angel Lasso" userId="5ac44e2c-fa8f-45f5-aad9-26919f30487d" providerId="ADAL" clId="{414F09D2-1A87-4EE3-8737-455B07C9CE59}" dt="2021-09-22T22:19:21.335" v="1955" actId="122"/>
        <pc:sldMkLst>
          <pc:docMk/>
          <pc:sldMk cId="0" sldId="327"/>
        </pc:sldMkLst>
        <pc:spChg chg="mod">
          <ac:chgData name="Juan David Angel Lasso" userId="5ac44e2c-fa8f-45f5-aad9-26919f30487d" providerId="ADAL" clId="{414F09D2-1A87-4EE3-8737-455B07C9CE59}" dt="2021-09-22T22:18:42.456" v="1951" actId="14100"/>
          <ac:spMkLst>
            <pc:docMk/>
            <pc:sldMk cId="0" sldId="327"/>
            <ac:spMk id="43011" creationId="{F6778611-5547-48EF-94FA-05751FF1DBB6}"/>
          </ac:spMkLst>
        </pc:spChg>
        <pc:graphicFrameChg chg="modGraphic">
          <ac:chgData name="Juan David Angel Lasso" userId="5ac44e2c-fa8f-45f5-aad9-26919f30487d" providerId="ADAL" clId="{414F09D2-1A87-4EE3-8737-455B07C9CE59}" dt="2021-09-22T22:19:21.335" v="1955" actId="122"/>
          <ac:graphicFrameMkLst>
            <pc:docMk/>
            <pc:sldMk cId="0" sldId="327"/>
            <ac:graphicFrameMk id="2" creationId="{A193642E-9954-4CAA-A6AD-2542742BB6FC}"/>
          </ac:graphicFrameMkLst>
        </pc:graphicFrameChg>
      </pc:sldChg>
      <pc:sldChg chg="addSp modSp add mod modShow">
        <pc:chgData name="Juan David Angel Lasso" userId="5ac44e2c-fa8f-45f5-aad9-26919f30487d" providerId="ADAL" clId="{414F09D2-1A87-4EE3-8737-455B07C9CE59}" dt="2021-09-21T20:30:44.419" v="849" actId="1076"/>
        <pc:sldMkLst>
          <pc:docMk/>
          <pc:sldMk cId="2142503803" sldId="517"/>
        </pc:sldMkLst>
        <pc:spChg chg="mod">
          <ac:chgData name="Juan David Angel Lasso" userId="5ac44e2c-fa8f-45f5-aad9-26919f30487d" providerId="ADAL" clId="{414F09D2-1A87-4EE3-8737-455B07C9CE59}" dt="2021-09-21T20:30:38.421" v="848" actId="1035"/>
          <ac:spMkLst>
            <pc:docMk/>
            <pc:sldMk cId="2142503803" sldId="517"/>
            <ac:spMk id="2" creationId="{E61F057D-EDFC-4235-8D11-3C81D7CE0197}"/>
          </ac:spMkLst>
        </pc:spChg>
        <pc:spChg chg="mod">
          <ac:chgData name="Juan David Angel Lasso" userId="5ac44e2c-fa8f-45f5-aad9-26919f30487d" providerId="ADAL" clId="{414F09D2-1A87-4EE3-8737-455B07C9CE59}" dt="2021-09-21T20:30:44.419" v="849" actId="1076"/>
          <ac:spMkLst>
            <pc:docMk/>
            <pc:sldMk cId="2142503803" sldId="517"/>
            <ac:spMk id="4" creationId="{00000000-0000-0000-0000-000000000000}"/>
          </ac:spMkLst>
        </pc:spChg>
        <pc:spChg chg="add mod">
          <ac:chgData name="Juan David Angel Lasso" userId="5ac44e2c-fa8f-45f5-aad9-26919f30487d" providerId="ADAL" clId="{414F09D2-1A87-4EE3-8737-455B07C9CE59}" dt="2021-09-21T20:30:00.716" v="805" actId="1076"/>
          <ac:spMkLst>
            <pc:docMk/>
            <pc:sldMk cId="2142503803" sldId="517"/>
            <ac:spMk id="9" creationId="{BFDBEAA6-5876-44A4-979D-BEBDA1C4FE51}"/>
          </ac:spMkLst>
        </pc:spChg>
        <pc:spChg chg="mod">
          <ac:chgData name="Juan David Angel Lasso" userId="5ac44e2c-fa8f-45f5-aad9-26919f30487d" providerId="ADAL" clId="{414F09D2-1A87-4EE3-8737-455B07C9CE59}" dt="2021-09-21T20:29:46.523" v="804" actId="20577"/>
          <ac:spMkLst>
            <pc:docMk/>
            <pc:sldMk cId="2142503803" sldId="517"/>
            <ac:spMk id="10" creationId="{00000000-0000-0000-0000-000000000000}"/>
          </ac:spMkLst>
        </pc:spChg>
        <pc:picChg chg="mod">
          <ac:chgData name="Juan David Angel Lasso" userId="5ac44e2c-fa8f-45f5-aad9-26919f30487d" providerId="ADAL" clId="{414F09D2-1A87-4EE3-8737-455B07C9CE59}" dt="2021-09-21T20:30:38.421" v="848" actId="1035"/>
          <ac:picMkLst>
            <pc:docMk/>
            <pc:sldMk cId="2142503803" sldId="517"/>
            <ac:picMk id="5" creationId="{B968B75F-A4F5-4CE1-8128-48142D1796A7}"/>
          </ac:picMkLst>
        </pc:picChg>
        <pc:picChg chg="mod">
          <ac:chgData name="Juan David Angel Lasso" userId="5ac44e2c-fa8f-45f5-aad9-26919f30487d" providerId="ADAL" clId="{414F09D2-1A87-4EE3-8737-455B07C9CE59}" dt="2021-09-21T20:30:38.421" v="848" actId="1035"/>
          <ac:picMkLst>
            <pc:docMk/>
            <pc:sldMk cId="2142503803" sldId="517"/>
            <ac:picMk id="8" creationId="{EBFCAB2E-52C2-470D-9427-AEA296D27316}"/>
          </ac:picMkLst>
        </pc:picChg>
      </pc:sldChg>
      <pc:sldChg chg="addSp modSp add mod modShow">
        <pc:chgData name="Juan David Angel Lasso" userId="5ac44e2c-fa8f-45f5-aad9-26919f30487d" providerId="ADAL" clId="{414F09D2-1A87-4EE3-8737-455B07C9CE59}" dt="2021-09-21T20:52:39.941" v="980" actId="20577"/>
        <pc:sldMkLst>
          <pc:docMk/>
          <pc:sldMk cId="2678750921" sldId="518"/>
        </pc:sldMkLst>
        <pc:spChg chg="mod">
          <ac:chgData name="Juan David Angel Lasso" userId="5ac44e2c-fa8f-45f5-aad9-26919f30487d" providerId="ADAL" clId="{414F09D2-1A87-4EE3-8737-455B07C9CE59}" dt="2021-09-21T20:31:21.798" v="853" actId="1076"/>
          <ac:spMkLst>
            <pc:docMk/>
            <pc:sldMk cId="2678750921" sldId="518"/>
            <ac:spMk id="2" creationId="{E61F057D-EDFC-4235-8D11-3C81D7CE0197}"/>
          </ac:spMkLst>
        </pc:spChg>
        <pc:spChg chg="mod">
          <ac:chgData name="Juan David Angel Lasso" userId="5ac44e2c-fa8f-45f5-aad9-26919f30487d" providerId="ADAL" clId="{414F09D2-1A87-4EE3-8737-455B07C9CE59}" dt="2021-09-21T20:31:11.144" v="850" actId="1076"/>
          <ac:spMkLst>
            <pc:docMk/>
            <pc:sldMk cId="2678750921" sldId="518"/>
            <ac:spMk id="4" creationId="{00000000-0000-0000-0000-000000000000}"/>
          </ac:spMkLst>
        </pc:spChg>
        <pc:spChg chg="mod">
          <ac:chgData name="Juan David Angel Lasso" userId="5ac44e2c-fa8f-45f5-aad9-26919f30487d" providerId="ADAL" clId="{414F09D2-1A87-4EE3-8737-455B07C9CE59}" dt="2021-09-21T20:31:33.248" v="855" actId="13822"/>
          <ac:spMkLst>
            <pc:docMk/>
            <pc:sldMk cId="2678750921" sldId="518"/>
            <ac:spMk id="6" creationId="{EF5975CC-9EBB-4D1F-950E-42185AEEC976}"/>
          </ac:spMkLst>
        </pc:spChg>
        <pc:spChg chg="mod">
          <ac:chgData name="Juan David Angel Lasso" userId="5ac44e2c-fa8f-45f5-aad9-26919f30487d" providerId="ADAL" clId="{414F09D2-1A87-4EE3-8737-455B07C9CE59}" dt="2021-09-21T20:31:38.289" v="856" actId="1076"/>
          <ac:spMkLst>
            <pc:docMk/>
            <pc:sldMk cId="2678750921" sldId="518"/>
            <ac:spMk id="12" creationId="{FA59D966-7653-4912-8361-D146FF76CC20}"/>
          </ac:spMkLst>
        </pc:spChg>
        <pc:spChg chg="add mod">
          <ac:chgData name="Juan David Angel Lasso" userId="5ac44e2c-fa8f-45f5-aad9-26919f30487d" providerId="ADAL" clId="{414F09D2-1A87-4EE3-8737-455B07C9CE59}" dt="2021-09-21T20:32:07.700" v="860" actId="1076"/>
          <ac:spMkLst>
            <pc:docMk/>
            <pc:sldMk cId="2678750921" sldId="518"/>
            <ac:spMk id="13" creationId="{9FF207B3-2CB3-4D41-BB3B-9F73B4FC2EFD}"/>
          </ac:spMkLst>
        </pc:spChg>
        <pc:spChg chg="add mod">
          <ac:chgData name="Juan David Angel Lasso" userId="5ac44e2c-fa8f-45f5-aad9-26919f30487d" providerId="ADAL" clId="{414F09D2-1A87-4EE3-8737-455B07C9CE59}" dt="2021-09-21T20:32:25.517" v="862" actId="1076"/>
          <ac:spMkLst>
            <pc:docMk/>
            <pc:sldMk cId="2678750921" sldId="518"/>
            <ac:spMk id="14" creationId="{22DFB1D9-D0A6-4F7E-BBB1-FE80D6D67C42}"/>
          </ac:spMkLst>
        </pc:spChg>
        <pc:spChg chg="add mod">
          <ac:chgData name="Juan David Angel Lasso" userId="5ac44e2c-fa8f-45f5-aad9-26919f30487d" providerId="ADAL" clId="{414F09D2-1A87-4EE3-8737-455B07C9CE59}" dt="2021-09-21T20:32:25.517" v="862" actId="1076"/>
          <ac:spMkLst>
            <pc:docMk/>
            <pc:sldMk cId="2678750921" sldId="518"/>
            <ac:spMk id="15" creationId="{92C84DB2-2028-4798-826E-10A359FF6000}"/>
          </ac:spMkLst>
        </pc:spChg>
        <pc:spChg chg="add mod">
          <ac:chgData name="Juan David Angel Lasso" userId="5ac44e2c-fa8f-45f5-aad9-26919f30487d" providerId="ADAL" clId="{414F09D2-1A87-4EE3-8737-455B07C9CE59}" dt="2021-09-21T20:33:02.554" v="869" actId="13822"/>
          <ac:spMkLst>
            <pc:docMk/>
            <pc:sldMk cId="2678750921" sldId="518"/>
            <ac:spMk id="17" creationId="{E0B6F022-D124-4E6D-88A9-21B318DEBFB0}"/>
          </ac:spMkLst>
        </pc:spChg>
        <pc:spChg chg="add mod">
          <ac:chgData name="Juan David Angel Lasso" userId="5ac44e2c-fa8f-45f5-aad9-26919f30487d" providerId="ADAL" clId="{414F09D2-1A87-4EE3-8737-455B07C9CE59}" dt="2021-09-21T20:52:39.941" v="980" actId="20577"/>
          <ac:spMkLst>
            <pc:docMk/>
            <pc:sldMk cId="2678750921" sldId="518"/>
            <ac:spMk id="18" creationId="{D9B981B8-19B3-4D0B-82BC-FED49B79BD7D}"/>
          </ac:spMkLst>
        </pc:spChg>
        <pc:picChg chg="mod">
          <ac:chgData name="Juan David Angel Lasso" userId="5ac44e2c-fa8f-45f5-aad9-26919f30487d" providerId="ADAL" clId="{414F09D2-1A87-4EE3-8737-455B07C9CE59}" dt="2021-09-21T20:31:21.798" v="853" actId="1076"/>
          <ac:picMkLst>
            <pc:docMk/>
            <pc:sldMk cId="2678750921" sldId="518"/>
            <ac:picMk id="3" creationId="{5D375E4F-8F15-4BAA-B3B4-4023CD2D8FFC}"/>
          </ac:picMkLst>
        </pc:picChg>
        <pc:picChg chg="mod">
          <ac:chgData name="Juan David Angel Lasso" userId="5ac44e2c-fa8f-45f5-aad9-26919f30487d" providerId="ADAL" clId="{414F09D2-1A87-4EE3-8737-455B07C9CE59}" dt="2021-09-21T20:31:21.798" v="853" actId="1076"/>
          <ac:picMkLst>
            <pc:docMk/>
            <pc:sldMk cId="2678750921" sldId="518"/>
            <ac:picMk id="5" creationId="{B968B75F-A4F5-4CE1-8128-48142D1796A7}"/>
          </ac:picMkLst>
        </pc:picChg>
        <pc:picChg chg="add mod">
          <ac:chgData name="Juan David Angel Lasso" userId="5ac44e2c-fa8f-45f5-aad9-26919f30487d" providerId="ADAL" clId="{414F09D2-1A87-4EE3-8737-455B07C9CE59}" dt="2021-09-21T20:33:08.836" v="871" actId="1076"/>
          <ac:picMkLst>
            <pc:docMk/>
            <pc:sldMk cId="2678750921" sldId="518"/>
            <ac:picMk id="11" creationId="{E330F5CB-F0F4-48BA-B5C0-95D547854472}"/>
          </ac:picMkLst>
        </pc:picChg>
        <pc:picChg chg="add mod">
          <ac:chgData name="Juan David Angel Lasso" userId="5ac44e2c-fa8f-45f5-aad9-26919f30487d" providerId="ADAL" clId="{414F09D2-1A87-4EE3-8737-455B07C9CE59}" dt="2021-09-21T20:32:25.517" v="862" actId="1076"/>
          <ac:picMkLst>
            <pc:docMk/>
            <pc:sldMk cId="2678750921" sldId="518"/>
            <ac:picMk id="16" creationId="{F023C648-EE31-44F3-AEA6-2F717F181E2F}"/>
          </ac:picMkLst>
        </pc:picChg>
      </pc:sldChg>
      <pc:sldChg chg="add del">
        <pc:chgData name="Juan David Angel Lasso" userId="5ac44e2c-fa8f-45f5-aad9-26919f30487d" providerId="ADAL" clId="{414F09D2-1A87-4EE3-8737-455B07C9CE59}" dt="2021-09-21T20:33:17.840" v="872" actId="47"/>
        <pc:sldMkLst>
          <pc:docMk/>
          <pc:sldMk cId="2509187876" sldId="519"/>
        </pc:sldMkLst>
      </pc:sldChg>
      <pc:sldChg chg="modSp add mod">
        <pc:chgData name="Juan David Angel Lasso" userId="5ac44e2c-fa8f-45f5-aad9-26919f30487d" providerId="ADAL" clId="{414F09D2-1A87-4EE3-8737-455B07C9CE59}" dt="2021-09-21T21:47:22.441" v="1924" actId="1076"/>
        <pc:sldMkLst>
          <pc:docMk/>
          <pc:sldMk cId="3384800602" sldId="520"/>
        </pc:sldMkLst>
        <pc:spChg chg="mod">
          <ac:chgData name="Juan David Angel Lasso" userId="5ac44e2c-fa8f-45f5-aad9-26919f30487d" providerId="ADAL" clId="{414F09D2-1A87-4EE3-8737-455B07C9CE59}" dt="2021-09-21T21:47:22.441" v="1924" actId="1076"/>
          <ac:spMkLst>
            <pc:docMk/>
            <pc:sldMk cId="3384800602" sldId="520"/>
            <ac:spMk id="3" creationId="{7F6018A9-CC1E-4A9B-8CD5-93C35371C415}"/>
          </ac:spMkLst>
        </pc:spChg>
        <pc:picChg chg="mod">
          <ac:chgData name="Juan David Angel Lasso" userId="5ac44e2c-fa8f-45f5-aad9-26919f30487d" providerId="ADAL" clId="{414F09D2-1A87-4EE3-8737-455B07C9CE59}" dt="2021-09-21T20:35:32.639" v="935" actId="1076"/>
          <ac:picMkLst>
            <pc:docMk/>
            <pc:sldMk cId="3384800602" sldId="520"/>
            <ac:picMk id="5" creationId="{2EC79DBC-0C4A-4EB8-9503-FABBA23F2FB4}"/>
          </ac:picMkLst>
        </pc:picChg>
      </pc:sldChg>
      <pc:sldChg chg="modSp mod">
        <pc:chgData name="Juan David Angel Lasso" userId="5ac44e2c-fa8f-45f5-aad9-26919f30487d" providerId="ADAL" clId="{414F09D2-1A87-4EE3-8737-455B07C9CE59}" dt="2021-10-07T21:09:02.468" v="2064" actId="1038"/>
        <pc:sldMkLst>
          <pc:docMk/>
          <pc:sldMk cId="4164444474" sldId="746"/>
        </pc:sldMkLst>
        <pc:graphicFrameChg chg="mod">
          <ac:chgData name="Juan David Angel Lasso" userId="5ac44e2c-fa8f-45f5-aad9-26919f30487d" providerId="ADAL" clId="{414F09D2-1A87-4EE3-8737-455B07C9CE59}" dt="2021-09-20T16:24:30.854" v="542" actId="1076"/>
          <ac:graphicFrameMkLst>
            <pc:docMk/>
            <pc:sldMk cId="4164444474" sldId="746"/>
            <ac:graphicFrameMk id="3" creationId="{70617420-2125-43FF-800E-B4F02A8EFD50}"/>
          </ac:graphicFrameMkLst>
        </pc:graphicFrameChg>
        <pc:graphicFrameChg chg="mod modGraphic">
          <ac:chgData name="Juan David Angel Lasso" userId="5ac44e2c-fa8f-45f5-aad9-26919f30487d" providerId="ADAL" clId="{414F09D2-1A87-4EE3-8737-455B07C9CE59}" dt="2021-10-07T21:09:02.468" v="2064" actId="1038"/>
          <ac:graphicFrameMkLst>
            <pc:docMk/>
            <pc:sldMk cId="4164444474" sldId="746"/>
            <ac:graphicFrameMk id="10" creationId="{356C2DBB-882B-4169-8803-8BFAAE961F6E}"/>
          </ac:graphicFrameMkLst>
        </pc:graphicFrameChg>
      </pc:sldChg>
      <pc:sldChg chg="modSp add mod">
        <pc:chgData name="Juan David Angel Lasso" userId="5ac44e2c-fa8f-45f5-aad9-26919f30487d" providerId="ADAL" clId="{414F09D2-1A87-4EE3-8737-455B07C9CE59}" dt="2021-09-22T22:23:21.746" v="1968" actId="20577"/>
        <pc:sldMkLst>
          <pc:docMk/>
          <pc:sldMk cId="891038321" sldId="3604"/>
        </pc:sldMkLst>
        <pc:spChg chg="mod">
          <ac:chgData name="Juan David Angel Lasso" userId="5ac44e2c-fa8f-45f5-aad9-26919f30487d" providerId="ADAL" clId="{414F09D2-1A87-4EE3-8737-455B07C9CE59}" dt="2021-09-22T22:23:21.746" v="1968" actId="20577"/>
          <ac:spMkLst>
            <pc:docMk/>
            <pc:sldMk cId="891038321" sldId="3604"/>
            <ac:spMk id="3" creationId="{3C1FAD3B-DC1C-DD4B-A144-7E1E51774FC5}"/>
          </ac:spMkLst>
        </pc:spChg>
      </pc:sldChg>
      <pc:sldChg chg="delSp modSp mod">
        <pc:chgData name="Juan David Angel Lasso" userId="5ac44e2c-fa8f-45f5-aad9-26919f30487d" providerId="ADAL" clId="{414F09D2-1A87-4EE3-8737-455B07C9CE59}" dt="2021-09-21T20:49:32.183" v="954" actId="20577"/>
        <pc:sldMkLst>
          <pc:docMk/>
          <pc:sldMk cId="3861976755" sldId="3988"/>
        </pc:sldMkLst>
        <pc:spChg chg="mod">
          <ac:chgData name="Juan David Angel Lasso" userId="5ac44e2c-fa8f-45f5-aad9-26919f30487d" providerId="ADAL" clId="{414F09D2-1A87-4EE3-8737-455B07C9CE59}" dt="2021-09-20T16:15:03.846" v="421" actId="20577"/>
          <ac:spMkLst>
            <pc:docMk/>
            <pc:sldMk cId="3861976755" sldId="3988"/>
            <ac:spMk id="9" creationId="{3D539B3C-D7E4-4B00-90BD-415427FD23C8}"/>
          </ac:spMkLst>
        </pc:spChg>
        <pc:spChg chg="mod">
          <ac:chgData name="Juan David Angel Lasso" userId="5ac44e2c-fa8f-45f5-aad9-26919f30487d" providerId="ADAL" clId="{414F09D2-1A87-4EE3-8737-455B07C9CE59}" dt="2021-09-21T20:49:32.183" v="954" actId="20577"/>
          <ac:spMkLst>
            <pc:docMk/>
            <pc:sldMk cId="3861976755" sldId="3988"/>
            <ac:spMk id="10" creationId="{C5BA664B-75C5-4E4D-A8A7-8FBCA3CE98B1}"/>
          </ac:spMkLst>
        </pc:spChg>
        <pc:spChg chg="mod">
          <ac:chgData name="Juan David Angel Lasso" userId="5ac44e2c-fa8f-45f5-aad9-26919f30487d" providerId="ADAL" clId="{414F09D2-1A87-4EE3-8737-455B07C9CE59}" dt="2021-09-20T16:15:23.556" v="425" actId="14100"/>
          <ac:spMkLst>
            <pc:docMk/>
            <pc:sldMk cId="3861976755" sldId="3988"/>
            <ac:spMk id="11" creationId="{F71C1938-8690-487F-AB4D-A54C7E730B6B}"/>
          </ac:spMkLst>
        </pc:spChg>
        <pc:spChg chg="mod">
          <ac:chgData name="Juan David Angel Lasso" userId="5ac44e2c-fa8f-45f5-aad9-26919f30487d" providerId="ADAL" clId="{414F09D2-1A87-4EE3-8737-455B07C9CE59}" dt="2021-09-21T20:46:08.459" v="940" actId="1076"/>
          <ac:spMkLst>
            <pc:docMk/>
            <pc:sldMk cId="3861976755" sldId="3988"/>
            <ac:spMk id="12" creationId="{6264E18B-A197-42F7-AADD-A299E4DBBBA7}"/>
          </ac:spMkLst>
        </pc:spChg>
        <pc:spChg chg="mod">
          <ac:chgData name="Juan David Angel Lasso" userId="5ac44e2c-fa8f-45f5-aad9-26919f30487d" providerId="ADAL" clId="{414F09D2-1A87-4EE3-8737-455B07C9CE59}" dt="2021-09-21T20:46:21.517" v="944" actId="1076"/>
          <ac:spMkLst>
            <pc:docMk/>
            <pc:sldMk cId="3861976755" sldId="3988"/>
            <ac:spMk id="15" creationId="{0C82FA08-5572-4858-BF06-9897F8DE058B}"/>
          </ac:spMkLst>
        </pc:spChg>
        <pc:spChg chg="mod">
          <ac:chgData name="Juan David Angel Lasso" userId="5ac44e2c-fa8f-45f5-aad9-26919f30487d" providerId="ADAL" clId="{414F09D2-1A87-4EE3-8737-455B07C9CE59}" dt="2021-09-21T20:46:44.130" v="945" actId="1076"/>
          <ac:spMkLst>
            <pc:docMk/>
            <pc:sldMk cId="3861976755" sldId="3988"/>
            <ac:spMk id="17" creationId="{A73DB6AD-79B9-4042-BE3E-ED566DF62886}"/>
          </ac:spMkLst>
        </pc:spChg>
        <pc:spChg chg="del">
          <ac:chgData name="Juan David Angel Lasso" userId="5ac44e2c-fa8f-45f5-aad9-26919f30487d" providerId="ADAL" clId="{414F09D2-1A87-4EE3-8737-455B07C9CE59}" dt="2021-09-20T16:13:42.767" v="411" actId="478"/>
          <ac:spMkLst>
            <pc:docMk/>
            <pc:sldMk cId="3861976755" sldId="3988"/>
            <ac:spMk id="18" creationId="{EA6D5BC2-8698-4C7B-82D0-29D95F2223BB}"/>
          </ac:spMkLst>
        </pc:spChg>
        <pc:spChg chg="mod">
          <ac:chgData name="Juan David Angel Lasso" userId="5ac44e2c-fa8f-45f5-aad9-26919f30487d" providerId="ADAL" clId="{414F09D2-1A87-4EE3-8737-455B07C9CE59}" dt="2021-09-20T16:13:51.743" v="412" actId="1076"/>
          <ac:spMkLst>
            <pc:docMk/>
            <pc:sldMk cId="3861976755" sldId="3988"/>
            <ac:spMk id="19" creationId="{5995889B-9D48-481A-94F8-DA396DCEB6A0}"/>
          </ac:spMkLst>
        </pc:spChg>
        <pc:spChg chg="mod">
          <ac:chgData name="Juan David Angel Lasso" userId="5ac44e2c-fa8f-45f5-aad9-26919f30487d" providerId="ADAL" clId="{414F09D2-1A87-4EE3-8737-455B07C9CE59}" dt="2021-09-21T20:47:02.208" v="948" actId="1076"/>
          <ac:spMkLst>
            <pc:docMk/>
            <pc:sldMk cId="3861976755" sldId="3988"/>
            <ac:spMk id="21" creationId="{428781C5-C256-49D1-A505-C894CC47D1CF}"/>
          </ac:spMkLst>
        </pc:spChg>
      </pc:sldChg>
      <pc:sldChg chg="del">
        <pc:chgData name="Juan David Angel Lasso" userId="5ac44e2c-fa8f-45f5-aad9-26919f30487d" providerId="ADAL" clId="{414F09D2-1A87-4EE3-8737-455B07C9CE59}" dt="2021-09-20T16:19:48.367" v="478" actId="47"/>
        <pc:sldMkLst>
          <pc:docMk/>
          <pc:sldMk cId="3379348448" sldId="3995"/>
        </pc:sldMkLst>
      </pc:sldChg>
      <pc:sldChg chg="del">
        <pc:chgData name="Juan David Angel Lasso" userId="5ac44e2c-fa8f-45f5-aad9-26919f30487d" providerId="ADAL" clId="{414F09D2-1A87-4EE3-8737-455B07C9CE59}" dt="2021-09-20T16:19:48.367" v="478" actId="47"/>
        <pc:sldMkLst>
          <pc:docMk/>
          <pc:sldMk cId="1452514459" sldId="3996"/>
        </pc:sldMkLst>
      </pc:sldChg>
      <pc:sldChg chg="del">
        <pc:chgData name="Juan David Angel Lasso" userId="5ac44e2c-fa8f-45f5-aad9-26919f30487d" providerId="ADAL" clId="{414F09D2-1A87-4EE3-8737-455B07C9CE59}" dt="2021-09-20T16:19:48.367" v="478" actId="47"/>
        <pc:sldMkLst>
          <pc:docMk/>
          <pc:sldMk cId="3751578306" sldId="3998"/>
        </pc:sldMkLst>
      </pc:sldChg>
      <pc:sldChg chg="del">
        <pc:chgData name="Juan David Angel Lasso" userId="5ac44e2c-fa8f-45f5-aad9-26919f30487d" providerId="ADAL" clId="{414F09D2-1A87-4EE3-8737-455B07C9CE59}" dt="2021-09-20T16:19:48.367" v="478" actId="47"/>
        <pc:sldMkLst>
          <pc:docMk/>
          <pc:sldMk cId="3045136298" sldId="3999"/>
        </pc:sldMkLst>
      </pc:sldChg>
      <pc:sldChg chg="add">
        <pc:chgData name="Juan David Angel Lasso" userId="5ac44e2c-fa8f-45f5-aad9-26919f30487d" providerId="ADAL" clId="{414F09D2-1A87-4EE3-8737-455B07C9CE59}" dt="2021-09-22T22:18:00.554" v="1950"/>
        <pc:sldMkLst>
          <pc:docMk/>
          <pc:sldMk cId="0" sldId="4001"/>
        </pc:sldMkLst>
      </pc:sldChg>
      <pc:sldChg chg="add del">
        <pc:chgData name="Juan David Angel Lasso" userId="5ac44e2c-fa8f-45f5-aad9-26919f30487d" providerId="ADAL" clId="{414F09D2-1A87-4EE3-8737-455B07C9CE59}" dt="2021-09-22T22:21:19.475" v="1966" actId="47"/>
        <pc:sldMkLst>
          <pc:docMk/>
          <pc:sldMk cId="0" sldId="4002"/>
        </pc:sldMkLst>
      </pc:sldChg>
      <pc:sldChg chg="del">
        <pc:chgData name="Juan David Angel Lasso" userId="5ac44e2c-fa8f-45f5-aad9-26919f30487d" providerId="ADAL" clId="{414F09D2-1A87-4EE3-8737-455B07C9CE59}" dt="2021-09-20T16:19:48.367" v="478" actId="47"/>
        <pc:sldMkLst>
          <pc:docMk/>
          <pc:sldMk cId="217379548" sldId="4006"/>
        </pc:sldMkLst>
      </pc:sldChg>
      <pc:sldChg chg="modSp add">
        <pc:chgData name="Juan David Angel Lasso" userId="5ac44e2c-fa8f-45f5-aad9-26919f30487d" providerId="ADAL" clId="{414F09D2-1A87-4EE3-8737-455B07C9CE59}" dt="2021-09-22T22:20:36.139" v="1964" actId="14100"/>
        <pc:sldMkLst>
          <pc:docMk/>
          <pc:sldMk cId="0" sldId="4007"/>
        </pc:sldMkLst>
        <pc:graphicFrameChg chg="mod">
          <ac:chgData name="Juan David Angel Lasso" userId="5ac44e2c-fa8f-45f5-aad9-26919f30487d" providerId="ADAL" clId="{414F09D2-1A87-4EE3-8737-455B07C9CE59}" dt="2021-09-22T22:20:36.139" v="1964" actId="14100"/>
          <ac:graphicFrameMkLst>
            <pc:docMk/>
            <pc:sldMk cId="0" sldId="4007"/>
            <ac:graphicFrameMk id="53262" creationId="{63182F5A-E389-4F23-B667-D0CCFEAAF5B8}"/>
          </ac:graphicFrameMkLst>
        </pc:graphicFrameChg>
      </pc:sldChg>
      <pc:sldChg chg="del">
        <pc:chgData name="Juan David Angel Lasso" userId="5ac44e2c-fa8f-45f5-aad9-26919f30487d" providerId="ADAL" clId="{414F09D2-1A87-4EE3-8737-455B07C9CE59}" dt="2021-09-20T16:19:48.367" v="478" actId="47"/>
        <pc:sldMkLst>
          <pc:docMk/>
          <pc:sldMk cId="373747139" sldId="4007"/>
        </pc:sldMkLst>
      </pc:sldChg>
      <pc:sldChg chg="add">
        <pc:chgData name="Juan David Angel Lasso" userId="5ac44e2c-fa8f-45f5-aad9-26919f30487d" providerId="ADAL" clId="{414F09D2-1A87-4EE3-8737-455B07C9CE59}" dt="2021-09-22T22:18:00.554" v="1950"/>
        <pc:sldMkLst>
          <pc:docMk/>
          <pc:sldMk cId="0" sldId="4008"/>
        </pc:sldMkLst>
      </pc:sldChg>
      <pc:sldChg chg="del">
        <pc:chgData name="Juan David Angel Lasso" userId="5ac44e2c-fa8f-45f5-aad9-26919f30487d" providerId="ADAL" clId="{414F09D2-1A87-4EE3-8737-455B07C9CE59}" dt="2021-09-20T16:19:48.367" v="478" actId="47"/>
        <pc:sldMkLst>
          <pc:docMk/>
          <pc:sldMk cId="2035714308" sldId="4008"/>
        </pc:sldMkLst>
      </pc:sldChg>
      <pc:sldChg chg="add">
        <pc:chgData name="Juan David Angel Lasso" userId="5ac44e2c-fa8f-45f5-aad9-26919f30487d" providerId="ADAL" clId="{414F09D2-1A87-4EE3-8737-455B07C9CE59}" dt="2021-09-22T22:18:00.554" v="1950"/>
        <pc:sldMkLst>
          <pc:docMk/>
          <pc:sldMk cId="0" sldId="4009"/>
        </pc:sldMkLst>
      </pc:sldChg>
      <pc:sldChg chg="del">
        <pc:chgData name="Juan David Angel Lasso" userId="5ac44e2c-fa8f-45f5-aad9-26919f30487d" providerId="ADAL" clId="{414F09D2-1A87-4EE3-8737-455B07C9CE59}" dt="2021-09-20T16:19:48.367" v="478" actId="47"/>
        <pc:sldMkLst>
          <pc:docMk/>
          <pc:sldMk cId="54678898" sldId="4009"/>
        </pc:sldMkLst>
      </pc:sldChg>
      <pc:sldChg chg="add">
        <pc:chgData name="Juan David Angel Lasso" userId="5ac44e2c-fa8f-45f5-aad9-26919f30487d" providerId="ADAL" clId="{414F09D2-1A87-4EE3-8737-455B07C9CE59}" dt="2021-09-22T22:18:00.554" v="1950"/>
        <pc:sldMkLst>
          <pc:docMk/>
          <pc:sldMk cId="0" sldId="4010"/>
        </pc:sldMkLst>
      </pc:sldChg>
      <pc:sldChg chg="del">
        <pc:chgData name="Juan David Angel Lasso" userId="5ac44e2c-fa8f-45f5-aad9-26919f30487d" providerId="ADAL" clId="{414F09D2-1A87-4EE3-8737-455B07C9CE59}" dt="2021-09-20T16:19:48.367" v="478" actId="47"/>
        <pc:sldMkLst>
          <pc:docMk/>
          <pc:sldMk cId="2940520875" sldId="4010"/>
        </pc:sldMkLst>
      </pc:sldChg>
      <pc:sldChg chg="add">
        <pc:chgData name="Juan David Angel Lasso" userId="5ac44e2c-fa8f-45f5-aad9-26919f30487d" providerId="ADAL" clId="{414F09D2-1A87-4EE3-8737-455B07C9CE59}" dt="2021-09-22T22:18:00.554" v="1950"/>
        <pc:sldMkLst>
          <pc:docMk/>
          <pc:sldMk cId="0" sldId="4011"/>
        </pc:sldMkLst>
      </pc:sldChg>
      <pc:sldChg chg="modSp add mod">
        <pc:chgData name="Juan David Angel Lasso" userId="5ac44e2c-fa8f-45f5-aad9-26919f30487d" providerId="ADAL" clId="{414F09D2-1A87-4EE3-8737-455B07C9CE59}" dt="2021-09-22T22:20:23.164" v="1963" actId="113"/>
        <pc:sldMkLst>
          <pc:docMk/>
          <pc:sldMk cId="0" sldId="4012"/>
        </pc:sldMkLst>
        <pc:spChg chg="mod">
          <ac:chgData name="Juan David Angel Lasso" userId="5ac44e2c-fa8f-45f5-aad9-26919f30487d" providerId="ADAL" clId="{414F09D2-1A87-4EE3-8737-455B07C9CE59}" dt="2021-09-22T22:20:10.925" v="1961" actId="14100"/>
          <ac:spMkLst>
            <pc:docMk/>
            <pc:sldMk cId="0" sldId="4012"/>
            <ac:spMk id="7" creationId="{8552F6E3-9BA9-45FF-9738-E6C86AC40E51}"/>
          </ac:spMkLst>
        </pc:spChg>
        <pc:spChg chg="mod">
          <ac:chgData name="Juan David Angel Lasso" userId="5ac44e2c-fa8f-45f5-aad9-26919f30487d" providerId="ADAL" clId="{414F09D2-1A87-4EE3-8737-455B07C9CE59}" dt="2021-09-22T22:20:23.164" v="1963" actId="113"/>
          <ac:spMkLst>
            <pc:docMk/>
            <pc:sldMk cId="0" sldId="4012"/>
            <ac:spMk id="16" creationId="{38AC732B-902C-4BCF-9FAB-9F9E863F7B2E}"/>
          </ac:spMkLst>
        </pc:spChg>
        <pc:spChg chg="mod">
          <ac:chgData name="Juan David Angel Lasso" userId="5ac44e2c-fa8f-45f5-aad9-26919f30487d" providerId="ADAL" clId="{414F09D2-1A87-4EE3-8737-455B07C9CE59}" dt="2021-09-22T22:19:59.825" v="1959" actId="1076"/>
          <ac:spMkLst>
            <pc:docMk/>
            <pc:sldMk cId="0" sldId="4012"/>
            <ac:spMk id="22" creationId="{24B7ED92-AD8A-4A57-B147-CB9EB1409925}"/>
          </ac:spMkLst>
        </pc:spChg>
        <pc:spChg chg="mod">
          <ac:chgData name="Juan David Angel Lasso" userId="5ac44e2c-fa8f-45f5-aad9-26919f30487d" providerId="ADAL" clId="{414F09D2-1A87-4EE3-8737-455B07C9CE59}" dt="2021-09-22T22:19:52.028" v="1957" actId="1076"/>
          <ac:spMkLst>
            <pc:docMk/>
            <pc:sldMk cId="0" sldId="4012"/>
            <ac:spMk id="28" creationId="{A59D6659-DD46-4DC5-A3C0-0BD729CDD271}"/>
          </ac:spMkLst>
        </pc:spChg>
      </pc:sldChg>
      <pc:sldChg chg="add del">
        <pc:chgData name="Juan David Angel Lasso" userId="5ac44e2c-fa8f-45f5-aad9-26919f30487d" providerId="ADAL" clId="{414F09D2-1A87-4EE3-8737-455B07C9CE59}" dt="2021-09-22T22:21:15.985" v="1965" actId="47"/>
        <pc:sldMkLst>
          <pc:docMk/>
          <pc:sldMk cId="3022276575" sldId="4013"/>
        </pc:sldMkLst>
      </pc:sldChg>
      <pc:sldChg chg="add">
        <pc:chgData name="Juan David Angel Lasso" userId="5ac44e2c-fa8f-45f5-aad9-26919f30487d" providerId="ADAL" clId="{414F09D2-1A87-4EE3-8737-455B07C9CE59}" dt="2021-09-22T22:23:14.298" v="1967"/>
        <pc:sldMkLst>
          <pc:docMk/>
          <pc:sldMk cId="0" sldId="7594"/>
        </pc:sldMkLst>
      </pc:sldChg>
      <pc:sldChg chg="add">
        <pc:chgData name="Juan David Angel Lasso" userId="5ac44e2c-fa8f-45f5-aad9-26919f30487d" providerId="ADAL" clId="{414F09D2-1A87-4EE3-8737-455B07C9CE59}" dt="2021-09-22T22:23:14.298" v="1967"/>
        <pc:sldMkLst>
          <pc:docMk/>
          <pc:sldMk cId="3562230186" sldId="7595"/>
        </pc:sldMkLst>
      </pc:sldChg>
      <pc:sldChg chg="add">
        <pc:chgData name="Juan David Angel Lasso" userId="5ac44e2c-fa8f-45f5-aad9-26919f30487d" providerId="ADAL" clId="{414F09D2-1A87-4EE3-8737-455B07C9CE59}" dt="2021-09-22T22:23:14.298" v="1967"/>
        <pc:sldMkLst>
          <pc:docMk/>
          <pc:sldMk cId="38941705" sldId="7596"/>
        </pc:sldMkLst>
      </pc:sldChg>
      <pc:sldChg chg="add">
        <pc:chgData name="Juan David Angel Lasso" userId="5ac44e2c-fa8f-45f5-aad9-26919f30487d" providerId="ADAL" clId="{414F09D2-1A87-4EE3-8737-455B07C9CE59}" dt="2021-09-22T22:23:14.298" v="1967"/>
        <pc:sldMkLst>
          <pc:docMk/>
          <pc:sldMk cId="303774209" sldId="7597"/>
        </pc:sldMkLst>
      </pc:sldChg>
      <pc:sldChg chg="add">
        <pc:chgData name="Juan David Angel Lasso" userId="5ac44e2c-fa8f-45f5-aad9-26919f30487d" providerId="ADAL" clId="{414F09D2-1A87-4EE3-8737-455B07C9CE59}" dt="2021-09-22T22:23:14.298" v="1967"/>
        <pc:sldMkLst>
          <pc:docMk/>
          <pc:sldMk cId="2798783897" sldId="7598"/>
        </pc:sldMkLst>
      </pc:sldChg>
      <pc:sldChg chg="add">
        <pc:chgData name="Juan David Angel Lasso" userId="5ac44e2c-fa8f-45f5-aad9-26919f30487d" providerId="ADAL" clId="{414F09D2-1A87-4EE3-8737-455B07C9CE59}" dt="2021-09-22T22:23:14.298" v="1967"/>
        <pc:sldMkLst>
          <pc:docMk/>
          <pc:sldMk cId="2340267622" sldId="7599"/>
        </pc:sldMkLst>
      </pc:sldChg>
      <pc:sldChg chg="add">
        <pc:chgData name="Juan David Angel Lasso" userId="5ac44e2c-fa8f-45f5-aad9-26919f30487d" providerId="ADAL" clId="{414F09D2-1A87-4EE3-8737-455B07C9CE59}" dt="2021-09-22T22:23:14.298" v="1967"/>
        <pc:sldMkLst>
          <pc:docMk/>
          <pc:sldMk cId="1746653636" sldId="7600"/>
        </pc:sldMkLst>
      </pc:sldChg>
      <pc:sldChg chg="modSp mod">
        <pc:chgData name="Juan David Angel Lasso" userId="5ac44e2c-fa8f-45f5-aad9-26919f30487d" providerId="ADAL" clId="{414F09D2-1A87-4EE3-8737-455B07C9CE59}" dt="2021-09-22T15:33:19.319" v="1937" actId="20577"/>
        <pc:sldMkLst>
          <pc:docMk/>
          <pc:sldMk cId="308383188" sldId="7780"/>
        </pc:sldMkLst>
        <pc:spChg chg="mod">
          <ac:chgData name="Juan David Angel Lasso" userId="5ac44e2c-fa8f-45f5-aad9-26919f30487d" providerId="ADAL" clId="{414F09D2-1A87-4EE3-8737-455B07C9CE59}" dt="2021-09-22T15:33:19.319" v="1937" actId="20577"/>
          <ac:spMkLst>
            <pc:docMk/>
            <pc:sldMk cId="308383188" sldId="7780"/>
            <ac:spMk id="7" creationId="{8B5EA71C-88C4-442C-A736-5EB8CE40B3D0}"/>
          </ac:spMkLst>
        </pc:spChg>
        <pc:spChg chg="mod">
          <ac:chgData name="Juan David Angel Lasso" userId="5ac44e2c-fa8f-45f5-aad9-26919f30487d" providerId="ADAL" clId="{414F09D2-1A87-4EE3-8737-455B07C9CE59}" dt="2021-09-20T16:19:06.565" v="474"/>
          <ac:spMkLst>
            <pc:docMk/>
            <pc:sldMk cId="308383188" sldId="7780"/>
            <ac:spMk id="11" creationId="{00000000-0000-0000-0000-000000000000}"/>
          </ac:spMkLst>
        </pc:spChg>
      </pc:sldChg>
      <pc:sldChg chg="modSp mod">
        <pc:chgData name="Juan David Angel Lasso" userId="5ac44e2c-fa8f-45f5-aad9-26919f30487d" providerId="ADAL" clId="{414F09D2-1A87-4EE3-8737-455B07C9CE59}" dt="2021-09-22T15:33:23.152" v="1938" actId="20577"/>
        <pc:sldMkLst>
          <pc:docMk/>
          <pc:sldMk cId="3015423304" sldId="7781"/>
        </pc:sldMkLst>
        <pc:spChg chg="mod">
          <ac:chgData name="Juan David Angel Lasso" userId="5ac44e2c-fa8f-45f5-aad9-26919f30487d" providerId="ADAL" clId="{414F09D2-1A87-4EE3-8737-455B07C9CE59}" dt="2021-09-22T15:33:23.152" v="1938" actId="20577"/>
          <ac:spMkLst>
            <pc:docMk/>
            <pc:sldMk cId="3015423304" sldId="7781"/>
            <ac:spMk id="7" creationId="{8B5EA71C-88C4-442C-A736-5EB8CE40B3D0}"/>
          </ac:spMkLst>
        </pc:spChg>
        <pc:spChg chg="mod">
          <ac:chgData name="Juan David Angel Lasso" userId="5ac44e2c-fa8f-45f5-aad9-26919f30487d" providerId="ADAL" clId="{414F09D2-1A87-4EE3-8737-455B07C9CE59}" dt="2021-09-20T16:19:32.495" v="477"/>
          <ac:spMkLst>
            <pc:docMk/>
            <pc:sldMk cId="3015423304" sldId="7781"/>
            <ac:spMk id="11" creationId="{00000000-0000-0000-0000-000000000000}"/>
          </ac:spMkLst>
        </pc:spChg>
      </pc:sldChg>
      <pc:sldChg chg="modSp mod">
        <pc:chgData name="Juan David Angel Lasso" userId="5ac44e2c-fa8f-45f5-aad9-26919f30487d" providerId="ADAL" clId="{414F09D2-1A87-4EE3-8737-455B07C9CE59}" dt="2021-09-22T15:33:31.501" v="1942" actId="20577"/>
        <pc:sldMkLst>
          <pc:docMk/>
          <pc:sldMk cId="2255020188" sldId="7783"/>
        </pc:sldMkLst>
        <pc:spChg chg="mod">
          <ac:chgData name="Juan David Angel Lasso" userId="5ac44e2c-fa8f-45f5-aad9-26919f30487d" providerId="ADAL" clId="{414F09D2-1A87-4EE3-8737-455B07C9CE59}" dt="2021-09-22T15:33:31.501" v="1942" actId="20577"/>
          <ac:spMkLst>
            <pc:docMk/>
            <pc:sldMk cId="2255020188" sldId="7783"/>
            <ac:spMk id="7" creationId="{8B5EA71C-88C4-442C-A736-5EB8CE40B3D0}"/>
          </ac:spMkLst>
        </pc:spChg>
        <pc:spChg chg="mod">
          <ac:chgData name="Juan David Angel Lasso" userId="5ac44e2c-fa8f-45f5-aad9-26919f30487d" providerId="ADAL" clId="{414F09D2-1A87-4EE3-8737-455B07C9CE59}" dt="2021-09-20T16:26:48.044" v="619" actId="20577"/>
          <ac:spMkLst>
            <pc:docMk/>
            <pc:sldMk cId="2255020188" sldId="7783"/>
            <ac:spMk id="11" creationId="{00000000-0000-0000-0000-000000000000}"/>
          </ac:spMkLst>
        </pc:spChg>
      </pc:sldChg>
      <pc:sldChg chg="modSp mod">
        <pc:chgData name="Juan David Angel Lasso" userId="5ac44e2c-fa8f-45f5-aad9-26919f30487d" providerId="ADAL" clId="{414F09D2-1A87-4EE3-8737-455B07C9CE59}" dt="2021-09-22T15:33:42.607" v="1944" actId="6549"/>
        <pc:sldMkLst>
          <pc:docMk/>
          <pc:sldMk cId="396127368" sldId="7784"/>
        </pc:sldMkLst>
        <pc:spChg chg="mod">
          <ac:chgData name="Juan David Angel Lasso" userId="5ac44e2c-fa8f-45f5-aad9-26919f30487d" providerId="ADAL" clId="{414F09D2-1A87-4EE3-8737-455B07C9CE59}" dt="2021-09-22T15:33:42.607" v="1944" actId="6549"/>
          <ac:spMkLst>
            <pc:docMk/>
            <pc:sldMk cId="396127368" sldId="7784"/>
            <ac:spMk id="7" creationId="{8B5EA71C-88C4-442C-A736-5EB8CE40B3D0}"/>
          </ac:spMkLst>
        </pc:spChg>
      </pc:sldChg>
      <pc:sldChg chg="del">
        <pc:chgData name="Juan David Angel Lasso" userId="5ac44e2c-fa8f-45f5-aad9-26919f30487d" providerId="ADAL" clId="{414F09D2-1A87-4EE3-8737-455B07C9CE59}" dt="2021-09-20T16:27:09.260" v="622" actId="47"/>
        <pc:sldMkLst>
          <pc:docMk/>
          <pc:sldMk cId="3359605354" sldId="7785"/>
        </pc:sldMkLst>
      </pc:sldChg>
      <pc:sldChg chg="del">
        <pc:chgData name="Juan David Angel Lasso" userId="5ac44e2c-fa8f-45f5-aad9-26919f30487d" providerId="ADAL" clId="{414F09D2-1A87-4EE3-8737-455B07C9CE59}" dt="2021-09-20T16:27:36.547" v="625" actId="47"/>
        <pc:sldMkLst>
          <pc:docMk/>
          <pc:sldMk cId="2261341396" sldId="7786"/>
        </pc:sldMkLst>
      </pc:sldChg>
      <pc:sldChg chg="del">
        <pc:chgData name="Juan David Angel Lasso" userId="5ac44e2c-fa8f-45f5-aad9-26919f30487d" providerId="ADAL" clId="{414F09D2-1A87-4EE3-8737-455B07C9CE59}" dt="2021-09-20T16:19:48.367" v="478" actId="47"/>
        <pc:sldMkLst>
          <pc:docMk/>
          <pc:sldMk cId="1717386970" sldId="7787"/>
        </pc:sldMkLst>
      </pc:sldChg>
      <pc:sldChg chg="del">
        <pc:chgData name="Juan David Angel Lasso" userId="5ac44e2c-fa8f-45f5-aad9-26919f30487d" providerId="ADAL" clId="{414F09D2-1A87-4EE3-8737-455B07C9CE59}" dt="2021-09-20T16:19:48.367" v="478" actId="47"/>
        <pc:sldMkLst>
          <pc:docMk/>
          <pc:sldMk cId="1526114073" sldId="7788"/>
        </pc:sldMkLst>
      </pc:sldChg>
      <pc:sldChg chg="del">
        <pc:chgData name="Juan David Angel Lasso" userId="5ac44e2c-fa8f-45f5-aad9-26919f30487d" providerId="ADAL" clId="{414F09D2-1A87-4EE3-8737-455B07C9CE59}" dt="2021-09-20T16:26:56.518" v="620" actId="47"/>
        <pc:sldMkLst>
          <pc:docMk/>
          <pc:sldMk cId="2687035050" sldId="7789"/>
        </pc:sldMkLst>
      </pc:sldChg>
      <pc:sldChg chg="del">
        <pc:chgData name="Juan David Angel Lasso" userId="5ac44e2c-fa8f-45f5-aad9-26919f30487d" providerId="ADAL" clId="{414F09D2-1A87-4EE3-8737-455B07C9CE59}" dt="2021-09-20T16:26:56.518" v="620" actId="47"/>
        <pc:sldMkLst>
          <pc:docMk/>
          <pc:sldMk cId="4040070757" sldId="7790"/>
        </pc:sldMkLst>
      </pc:sldChg>
      <pc:sldChg chg="del">
        <pc:chgData name="Juan David Angel Lasso" userId="5ac44e2c-fa8f-45f5-aad9-26919f30487d" providerId="ADAL" clId="{414F09D2-1A87-4EE3-8737-455B07C9CE59}" dt="2021-09-20T16:26:56.518" v="620" actId="47"/>
        <pc:sldMkLst>
          <pc:docMk/>
          <pc:sldMk cId="1678657034" sldId="7791"/>
        </pc:sldMkLst>
      </pc:sldChg>
      <pc:sldChg chg="del">
        <pc:chgData name="Juan David Angel Lasso" userId="5ac44e2c-fa8f-45f5-aad9-26919f30487d" providerId="ADAL" clId="{414F09D2-1A87-4EE3-8737-455B07C9CE59}" dt="2021-09-20T16:26:56.518" v="620" actId="47"/>
        <pc:sldMkLst>
          <pc:docMk/>
          <pc:sldMk cId="1353168645" sldId="7792"/>
        </pc:sldMkLst>
      </pc:sldChg>
      <pc:sldChg chg="del">
        <pc:chgData name="Juan David Angel Lasso" userId="5ac44e2c-fa8f-45f5-aad9-26919f30487d" providerId="ADAL" clId="{414F09D2-1A87-4EE3-8737-455B07C9CE59}" dt="2021-09-20T16:19:20.276" v="475" actId="47"/>
        <pc:sldMkLst>
          <pc:docMk/>
          <pc:sldMk cId="1220514580" sldId="7793"/>
        </pc:sldMkLst>
      </pc:sldChg>
      <pc:sldChg chg="modSp mod">
        <pc:chgData name="Juan David Angel Lasso" userId="5ac44e2c-fa8f-45f5-aad9-26919f30487d" providerId="ADAL" clId="{414F09D2-1A87-4EE3-8737-455B07C9CE59}" dt="2021-09-22T15:33:48.116" v="1946" actId="20577"/>
        <pc:sldMkLst>
          <pc:docMk/>
          <pc:sldMk cId="2617903181" sldId="7794"/>
        </pc:sldMkLst>
        <pc:spChg chg="mod">
          <ac:chgData name="Juan David Angel Lasso" userId="5ac44e2c-fa8f-45f5-aad9-26919f30487d" providerId="ADAL" clId="{414F09D2-1A87-4EE3-8737-455B07C9CE59}" dt="2021-09-22T15:33:48.116" v="1946" actId="20577"/>
          <ac:spMkLst>
            <pc:docMk/>
            <pc:sldMk cId="2617903181" sldId="7794"/>
            <ac:spMk id="7" creationId="{8B5EA71C-88C4-442C-A736-5EB8CE40B3D0}"/>
          </ac:spMkLst>
        </pc:spChg>
      </pc:sldChg>
      <pc:sldChg chg="del">
        <pc:chgData name="Juan David Angel Lasso" userId="5ac44e2c-fa8f-45f5-aad9-26919f30487d" providerId="ADAL" clId="{414F09D2-1A87-4EE3-8737-455B07C9CE59}" dt="2021-09-20T16:26:56.518" v="620" actId="47"/>
        <pc:sldMkLst>
          <pc:docMk/>
          <pc:sldMk cId="2899931597" sldId="7795"/>
        </pc:sldMkLst>
      </pc:sldChg>
      <pc:sldChg chg="del">
        <pc:chgData name="Juan David Angel Lasso" userId="5ac44e2c-fa8f-45f5-aad9-26919f30487d" providerId="ADAL" clId="{414F09D2-1A87-4EE3-8737-455B07C9CE59}" dt="2021-09-20T16:26:56.518" v="620" actId="47"/>
        <pc:sldMkLst>
          <pc:docMk/>
          <pc:sldMk cId="1650411432" sldId="7796"/>
        </pc:sldMkLst>
      </pc:sldChg>
      <pc:sldChg chg="del">
        <pc:chgData name="Juan David Angel Lasso" userId="5ac44e2c-fa8f-45f5-aad9-26919f30487d" providerId="ADAL" clId="{414F09D2-1A87-4EE3-8737-455B07C9CE59}" dt="2021-09-20T16:27:10.444" v="623" actId="47"/>
        <pc:sldMkLst>
          <pc:docMk/>
          <pc:sldMk cId="4229536468" sldId="7797"/>
        </pc:sldMkLst>
      </pc:sldChg>
      <pc:sldChg chg="del">
        <pc:chgData name="Juan David Angel Lasso" userId="5ac44e2c-fa8f-45f5-aad9-26919f30487d" providerId="ADAL" clId="{414F09D2-1A87-4EE3-8737-455B07C9CE59}" dt="2021-09-20T16:27:28.018" v="624" actId="47"/>
        <pc:sldMkLst>
          <pc:docMk/>
          <pc:sldMk cId="1597531444" sldId="7799"/>
        </pc:sldMkLst>
      </pc:sldChg>
      <pc:sldChg chg="addSp delSp modSp new mod">
        <pc:chgData name="Juan David Angel Lasso" userId="5ac44e2c-fa8f-45f5-aad9-26919f30487d" providerId="ADAL" clId="{414F09D2-1A87-4EE3-8737-455B07C9CE59}" dt="2021-09-21T20:26:59.915" v="663" actId="478"/>
        <pc:sldMkLst>
          <pc:docMk/>
          <pc:sldMk cId="2950035213" sldId="7799"/>
        </pc:sldMkLst>
        <pc:spChg chg="del">
          <ac:chgData name="Juan David Angel Lasso" userId="5ac44e2c-fa8f-45f5-aad9-26919f30487d" providerId="ADAL" clId="{414F09D2-1A87-4EE3-8737-455B07C9CE59}" dt="2021-09-21T20:26:56.535" v="661" actId="478"/>
          <ac:spMkLst>
            <pc:docMk/>
            <pc:sldMk cId="2950035213" sldId="7799"/>
            <ac:spMk id="2" creationId="{73DB32F5-5C72-4881-861B-FC0D008EF9D0}"/>
          </ac:spMkLst>
        </pc:spChg>
        <pc:spChg chg="mod">
          <ac:chgData name="Juan David Angel Lasso" userId="5ac44e2c-fa8f-45f5-aad9-26919f30487d" providerId="ADAL" clId="{414F09D2-1A87-4EE3-8737-455B07C9CE59}" dt="2021-09-21T20:26:52.428" v="660" actId="20577"/>
          <ac:spMkLst>
            <pc:docMk/>
            <pc:sldMk cId="2950035213" sldId="7799"/>
            <ac:spMk id="3" creationId="{71005A62-E6DC-4165-BE0B-D8896F1834A7}"/>
          </ac:spMkLst>
        </pc:spChg>
        <pc:spChg chg="mod">
          <ac:chgData name="Juan David Angel Lasso" userId="5ac44e2c-fa8f-45f5-aad9-26919f30487d" providerId="ADAL" clId="{414F09D2-1A87-4EE3-8737-455B07C9CE59}" dt="2021-09-21T20:26:33.305" v="631" actId="20577"/>
          <ac:spMkLst>
            <pc:docMk/>
            <pc:sldMk cId="2950035213" sldId="7799"/>
            <ac:spMk id="4" creationId="{06C76C5C-89A4-40EB-85D4-4DB4B97BF3B1}"/>
          </ac:spMkLst>
        </pc:spChg>
        <pc:picChg chg="add del">
          <ac:chgData name="Juan David Angel Lasso" userId="5ac44e2c-fa8f-45f5-aad9-26919f30487d" providerId="ADAL" clId="{414F09D2-1A87-4EE3-8737-455B07C9CE59}" dt="2021-09-21T20:26:59.915" v="663" actId="478"/>
          <ac:picMkLst>
            <pc:docMk/>
            <pc:sldMk cId="2950035213" sldId="7799"/>
            <ac:picMk id="6" creationId="{6D002CD5-0F12-4EE7-B4E4-A8D9CC14C665}"/>
          </ac:picMkLst>
        </pc:picChg>
      </pc:sldChg>
      <pc:sldChg chg="modSp add mod">
        <pc:chgData name="Juan David Angel Lasso" userId="5ac44e2c-fa8f-45f5-aad9-26919f30487d" providerId="ADAL" clId="{414F09D2-1A87-4EE3-8737-455B07C9CE59}" dt="2021-09-21T20:28:06.213" v="722" actId="20577"/>
        <pc:sldMkLst>
          <pc:docMk/>
          <pc:sldMk cId="1062257529" sldId="7800"/>
        </pc:sldMkLst>
        <pc:spChg chg="mod">
          <ac:chgData name="Juan David Angel Lasso" userId="5ac44e2c-fa8f-45f5-aad9-26919f30487d" providerId="ADAL" clId="{414F09D2-1A87-4EE3-8737-455B07C9CE59}" dt="2021-09-21T20:28:06.213" v="722" actId="20577"/>
          <ac:spMkLst>
            <pc:docMk/>
            <pc:sldMk cId="1062257529" sldId="7800"/>
            <ac:spMk id="3" creationId="{71005A62-E6DC-4165-BE0B-D8896F1834A7}"/>
          </ac:spMkLst>
        </pc:spChg>
        <pc:spChg chg="mod">
          <ac:chgData name="Juan David Angel Lasso" userId="5ac44e2c-fa8f-45f5-aad9-26919f30487d" providerId="ADAL" clId="{414F09D2-1A87-4EE3-8737-455B07C9CE59}" dt="2021-09-21T20:27:29.376" v="665" actId="20577"/>
          <ac:spMkLst>
            <pc:docMk/>
            <pc:sldMk cId="1062257529" sldId="7800"/>
            <ac:spMk id="4" creationId="{06C76C5C-89A4-40EB-85D4-4DB4B97BF3B1}"/>
          </ac:spMkLst>
        </pc:spChg>
      </pc:sldChg>
      <pc:sldChg chg="del">
        <pc:chgData name="Juan David Angel Lasso" userId="5ac44e2c-fa8f-45f5-aad9-26919f30487d" providerId="ADAL" clId="{414F09D2-1A87-4EE3-8737-455B07C9CE59}" dt="2021-09-20T16:27:28.018" v="624" actId="47"/>
        <pc:sldMkLst>
          <pc:docMk/>
          <pc:sldMk cId="1306272465" sldId="7800"/>
        </pc:sldMkLst>
      </pc:sldChg>
      <pc:sldChg chg="new del">
        <pc:chgData name="Juan David Angel Lasso" userId="5ac44e2c-fa8f-45f5-aad9-26919f30487d" providerId="ADAL" clId="{414F09D2-1A87-4EE3-8737-455B07C9CE59}" dt="2021-09-21T20:26:28.362" v="629" actId="47"/>
        <pc:sldMkLst>
          <pc:docMk/>
          <pc:sldMk cId="2730485890" sldId="7800"/>
        </pc:sldMkLst>
      </pc:sldChg>
      <pc:sldChg chg="del">
        <pc:chgData name="Juan David Angel Lasso" userId="5ac44e2c-fa8f-45f5-aad9-26919f30487d" providerId="ADAL" clId="{414F09D2-1A87-4EE3-8737-455B07C9CE59}" dt="2021-09-20T16:27:28.018" v="624" actId="47"/>
        <pc:sldMkLst>
          <pc:docMk/>
          <pc:sldMk cId="647481657" sldId="7801"/>
        </pc:sldMkLst>
      </pc:sldChg>
      <pc:sldChg chg="addSp delSp modSp new mod modClrScheme chgLayout">
        <pc:chgData name="Juan David Angel Lasso" userId="5ac44e2c-fa8f-45f5-aad9-26919f30487d" providerId="ADAL" clId="{414F09D2-1A87-4EE3-8737-455B07C9CE59}" dt="2021-09-21T21:12:01.358" v="1223" actId="1076"/>
        <pc:sldMkLst>
          <pc:docMk/>
          <pc:sldMk cId="2226144634" sldId="7801"/>
        </pc:sldMkLst>
        <pc:spChg chg="del mod ord">
          <ac:chgData name="Juan David Angel Lasso" userId="5ac44e2c-fa8f-45f5-aad9-26919f30487d" providerId="ADAL" clId="{414F09D2-1A87-4EE3-8737-455B07C9CE59}" dt="2021-09-21T21:00:46" v="982" actId="700"/>
          <ac:spMkLst>
            <pc:docMk/>
            <pc:sldMk cId="2226144634" sldId="7801"/>
            <ac:spMk id="2" creationId="{31044DE4-6D0A-4EFF-8B6E-45407C887F80}"/>
          </ac:spMkLst>
        </pc:spChg>
        <pc:spChg chg="del">
          <ac:chgData name="Juan David Angel Lasso" userId="5ac44e2c-fa8f-45f5-aad9-26919f30487d" providerId="ADAL" clId="{414F09D2-1A87-4EE3-8737-455B07C9CE59}" dt="2021-09-21T21:00:46" v="982" actId="700"/>
          <ac:spMkLst>
            <pc:docMk/>
            <pc:sldMk cId="2226144634" sldId="7801"/>
            <ac:spMk id="3" creationId="{A271C337-BA39-4ACA-A1ED-7DE4472C4348}"/>
          </ac:spMkLst>
        </pc:spChg>
        <pc:spChg chg="del">
          <ac:chgData name="Juan David Angel Lasso" userId="5ac44e2c-fa8f-45f5-aad9-26919f30487d" providerId="ADAL" clId="{414F09D2-1A87-4EE3-8737-455B07C9CE59}" dt="2021-09-21T21:00:46" v="982" actId="700"/>
          <ac:spMkLst>
            <pc:docMk/>
            <pc:sldMk cId="2226144634" sldId="7801"/>
            <ac:spMk id="4" creationId="{8B20DFA9-B529-4CA3-8636-211D11E36839}"/>
          </ac:spMkLst>
        </pc:spChg>
        <pc:spChg chg="add mod ord">
          <ac:chgData name="Juan David Angel Lasso" userId="5ac44e2c-fa8f-45f5-aad9-26919f30487d" providerId="ADAL" clId="{414F09D2-1A87-4EE3-8737-455B07C9CE59}" dt="2021-09-21T21:00:56.444" v="1006" actId="20577"/>
          <ac:spMkLst>
            <pc:docMk/>
            <pc:sldMk cId="2226144634" sldId="7801"/>
            <ac:spMk id="5" creationId="{96F49340-FF6E-4EEE-A6E6-453509D51C90}"/>
          </ac:spMkLst>
        </pc:spChg>
        <pc:spChg chg="add mod">
          <ac:chgData name="Juan David Angel Lasso" userId="5ac44e2c-fa8f-45f5-aad9-26919f30487d" providerId="ADAL" clId="{414F09D2-1A87-4EE3-8737-455B07C9CE59}" dt="2021-09-21T21:06:37.132" v="1117" actId="403"/>
          <ac:spMkLst>
            <pc:docMk/>
            <pc:sldMk cId="2226144634" sldId="7801"/>
            <ac:spMk id="7" creationId="{EFE73371-C888-490D-8036-E5895CA4E91F}"/>
          </ac:spMkLst>
        </pc:spChg>
        <pc:spChg chg="add mod">
          <ac:chgData name="Juan David Angel Lasso" userId="5ac44e2c-fa8f-45f5-aad9-26919f30487d" providerId="ADAL" clId="{414F09D2-1A87-4EE3-8737-455B07C9CE59}" dt="2021-09-21T21:08:12.921" v="1134" actId="14100"/>
          <ac:spMkLst>
            <pc:docMk/>
            <pc:sldMk cId="2226144634" sldId="7801"/>
            <ac:spMk id="12" creationId="{24857949-1034-43C4-A32D-E3CC8285546F}"/>
          </ac:spMkLst>
        </pc:spChg>
        <pc:spChg chg="add mod">
          <ac:chgData name="Juan David Angel Lasso" userId="5ac44e2c-fa8f-45f5-aad9-26919f30487d" providerId="ADAL" clId="{414F09D2-1A87-4EE3-8737-455B07C9CE59}" dt="2021-09-21T21:11:55.238" v="1221" actId="1076"/>
          <ac:spMkLst>
            <pc:docMk/>
            <pc:sldMk cId="2226144634" sldId="7801"/>
            <ac:spMk id="15" creationId="{35994F2A-7B4F-4B44-BB88-510DB46E829F}"/>
          </ac:spMkLst>
        </pc:spChg>
        <pc:spChg chg="add mod">
          <ac:chgData name="Juan David Angel Lasso" userId="5ac44e2c-fa8f-45f5-aad9-26919f30487d" providerId="ADAL" clId="{414F09D2-1A87-4EE3-8737-455B07C9CE59}" dt="2021-09-21T21:12:01.358" v="1223" actId="1076"/>
          <ac:spMkLst>
            <pc:docMk/>
            <pc:sldMk cId="2226144634" sldId="7801"/>
            <ac:spMk id="17" creationId="{00578351-728B-45FB-AA9D-60B5F6D67C30}"/>
          </ac:spMkLst>
        </pc:spChg>
        <pc:picChg chg="add del mod">
          <ac:chgData name="Juan David Angel Lasso" userId="5ac44e2c-fa8f-45f5-aad9-26919f30487d" providerId="ADAL" clId="{414F09D2-1A87-4EE3-8737-455B07C9CE59}" dt="2021-09-21T21:04:05.254" v="1097" actId="478"/>
          <ac:picMkLst>
            <pc:docMk/>
            <pc:sldMk cId="2226144634" sldId="7801"/>
            <ac:picMk id="9" creationId="{45F57A8C-68D6-4E66-A992-FE4340EF7985}"/>
          </ac:picMkLst>
        </pc:picChg>
        <pc:picChg chg="add mod">
          <ac:chgData name="Juan David Angel Lasso" userId="5ac44e2c-fa8f-45f5-aad9-26919f30487d" providerId="ADAL" clId="{414F09D2-1A87-4EE3-8737-455B07C9CE59}" dt="2021-09-21T21:08:06.544" v="1131" actId="1076"/>
          <ac:picMkLst>
            <pc:docMk/>
            <pc:sldMk cId="2226144634" sldId="7801"/>
            <ac:picMk id="11" creationId="{BC3308B4-A317-47B3-8F13-719F7A82DDBE}"/>
          </ac:picMkLst>
        </pc:picChg>
        <pc:picChg chg="add mod">
          <ac:chgData name="Juan David Angel Lasso" userId="5ac44e2c-fa8f-45f5-aad9-26919f30487d" providerId="ADAL" clId="{414F09D2-1A87-4EE3-8737-455B07C9CE59}" dt="2021-09-21T21:07:02.477" v="1122" actId="1076"/>
          <ac:picMkLst>
            <pc:docMk/>
            <pc:sldMk cId="2226144634" sldId="7801"/>
            <ac:picMk id="13" creationId="{E1953F2E-BEA9-44EE-85A4-7E6924FB6725}"/>
          </ac:picMkLst>
        </pc:picChg>
      </pc:sldChg>
      <pc:sldChg chg="modSp add mod">
        <pc:chgData name="Juan David Angel Lasso" userId="5ac44e2c-fa8f-45f5-aad9-26919f30487d" providerId="ADAL" clId="{414F09D2-1A87-4EE3-8737-455B07C9CE59}" dt="2021-09-21T21:47:12.555" v="1922" actId="1076"/>
        <pc:sldMkLst>
          <pc:docMk/>
          <pc:sldMk cId="532597686" sldId="7802"/>
        </pc:sldMkLst>
        <pc:spChg chg="mod">
          <ac:chgData name="Juan David Angel Lasso" userId="5ac44e2c-fa8f-45f5-aad9-26919f30487d" providerId="ADAL" clId="{414F09D2-1A87-4EE3-8737-455B07C9CE59}" dt="2021-09-21T21:46:57.968" v="1916" actId="20577"/>
          <ac:spMkLst>
            <pc:docMk/>
            <pc:sldMk cId="532597686" sldId="7802"/>
            <ac:spMk id="2" creationId="{C6D0BDF4-8761-4BC3-A04D-468ED2EFB034}"/>
          </ac:spMkLst>
        </pc:spChg>
        <pc:spChg chg="mod">
          <ac:chgData name="Juan David Angel Lasso" userId="5ac44e2c-fa8f-45f5-aad9-26919f30487d" providerId="ADAL" clId="{414F09D2-1A87-4EE3-8737-455B07C9CE59}" dt="2021-09-21T21:47:12.555" v="1922" actId="1076"/>
          <ac:spMkLst>
            <pc:docMk/>
            <pc:sldMk cId="532597686" sldId="7802"/>
            <ac:spMk id="3" creationId="{7F6018A9-CC1E-4A9B-8CD5-93C35371C415}"/>
          </ac:spMkLst>
        </pc:spChg>
        <pc:picChg chg="mod">
          <ac:chgData name="Juan David Angel Lasso" userId="5ac44e2c-fa8f-45f5-aad9-26919f30487d" providerId="ADAL" clId="{414F09D2-1A87-4EE3-8737-455B07C9CE59}" dt="2021-09-21T21:45:36.486" v="1842" actId="1076"/>
          <ac:picMkLst>
            <pc:docMk/>
            <pc:sldMk cId="532597686" sldId="7802"/>
            <ac:picMk id="5" creationId="{2EC79DBC-0C4A-4EB8-9503-FABBA23F2FB4}"/>
          </ac:picMkLst>
        </pc:picChg>
      </pc:sldChg>
      <pc:sldChg chg="del">
        <pc:chgData name="Juan David Angel Lasso" userId="5ac44e2c-fa8f-45f5-aad9-26919f30487d" providerId="ADAL" clId="{414F09D2-1A87-4EE3-8737-455B07C9CE59}" dt="2021-09-20T16:27:28.018" v="624" actId="47"/>
        <pc:sldMkLst>
          <pc:docMk/>
          <pc:sldMk cId="2261499362" sldId="7802"/>
        </pc:sldMkLst>
      </pc:sldChg>
      <pc:sldChg chg="modSp add mod">
        <pc:chgData name="Juan David Angel Lasso" userId="5ac44e2c-fa8f-45f5-aad9-26919f30487d" providerId="ADAL" clId="{414F09D2-1A87-4EE3-8737-455B07C9CE59}" dt="2021-09-22T15:33:04.980" v="1934" actId="14100"/>
        <pc:sldMkLst>
          <pc:docMk/>
          <pc:sldMk cId="937474573" sldId="7803"/>
        </pc:sldMkLst>
        <pc:spChg chg="mod">
          <ac:chgData name="Juan David Angel Lasso" userId="5ac44e2c-fa8f-45f5-aad9-26919f30487d" providerId="ADAL" clId="{414F09D2-1A87-4EE3-8737-455B07C9CE59}" dt="2021-09-22T15:33:04.980" v="1934" actId="14100"/>
          <ac:spMkLst>
            <pc:docMk/>
            <pc:sldMk cId="937474573" sldId="7803"/>
            <ac:spMk id="7" creationId="{8B5EA71C-88C4-442C-A736-5EB8CE40B3D0}"/>
          </ac:spMkLst>
        </pc:spChg>
        <pc:spChg chg="mod">
          <ac:chgData name="Juan David Angel Lasso" userId="5ac44e2c-fa8f-45f5-aad9-26919f30487d" providerId="ADAL" clId="{414F09D2-1A87-4EE3-8737-455B07C9CE59}" dt="2021-09-22T15:32:56.903" v="1932" actId="14100"/>
          <ac:spMkLst>
            <pc:docMk/>
            <pc:sldMk cId="937474573" sldId="7803"/>
            <ac:spMk id="11" creationId="{00000000-0000-0000-0000-000000000000}"/>
          </ac:spMkLst>
        </pc:spChg>
      </pc:sldChg>
      <pc:sldChg chg="del">
        <pc:chgData name="Juan David Angel Lasso" userId="5ac44e2c-fa8f-45f5-aad9-26919f30487d" providerId="ADAL" clId="{414F09D2-1A87-4EE3-8737-455B07C9CE59}" dt="2021-09-20T16:27:28.018" v="624" actId="47"/>
        <pc:sldMkLst>
          <pc:docMk/>
          <pc:sldMk cId="4002038132" sldId="7803"/>
        </pc:sldMkLst>
      </pc:sldChg>
      <pc:sldChg chg="add">
        <pc:chgData name="Juan David Angel Lasso" userId="5ac44e2c-fa8f-45f5-aad9-26919f30487d" providerId="ADAL" clId="{414F09D2-1A87-4EE3-8737-455B07C9CE59}" dt="2021-09-22T22:23:14.298" v="1967"/>
        <pc:sldMkLst>
          <pc:docMk/>
          <pc:sldMk cId="3011968595" sldId="7804"/>
        </pc:sldMkLst>
      </pc:sldChg>
      <pc:sldChg chg="del">
        <pc:chgData name="Juan David Angel Lasso" userId="5ac44e2c-fa8f-45f5-aad9-26919f30487d" providerId="ADAL" clId="{414F09D2-1A87-4EE3-8737-455B07C9CE59}" dt="2021-09-20T16:27:28.018" v="624" actId="47"/>
        <pc:sldMkLst>
          <pc:docMk/>
          <pc:sldMk cId="3625329116" sldId="7804"/>
        </pc:sldMkLst>
      </pc:sldChg>
      <pc:sldChg chg="del">
        <pc:chgData name="Juan David Angel Lasso" userId="5ac44e2c-fa8f-45f5-aad9-26919f30487d" providerId="ADAL" clId="{414F09D2-1A87-4EE3-8737-455B07C9CE59}" dt="2021-09-20T16:27:28.018" v="624" actId="47"/>
        <pc:sldMkLst>
          <pc:docMk/>
          <pc:sldMk cId="2897392195" sldId="7805"/>
        </pc:sldMkLst>
      </pc:sldChg>
      <pc:sldChg chg="del">
        <pc:chgData name="Juan David Angel Lasso" userId="5ac44e2c-fa8f-45f5-aad9-26919f30487d" providerId="ADAL" clId="{414F09D2-1A87-4EE3-8737-455B07C9CE59}" dt="2021-09-20T16:27:28.018" v="624" actId="47"/>
        <pc:sldMkLst>
          <pc:docMk/>
          <pc:sldMk cId="152130886" sldId="7806"/>
        </pc:sldMkLst>
      </pc:sldChg>
      <pc:sldChg chg="del">
        <pc:chgData name="Juan David Angel Lasso" userId="5ac44e2c-fa8f-45f5-aad9-26919f30487d" providerId="ADAL" clId="{414F09D2-1A87-4EE3-8737-455B07C9CE59}" dt="2021-09-20T16:27:28.018" v="624" actId="47"/>
        <pc:sldMkLst>
          <pc:docMk/>
          <pc:sldMk cId="1039902910" sldId="7807"/>
        </pc:sldMkLst>
      </pc:sldChg>
      <pc:sldChg chg="del">
        <pc:chgData name="Juan David Angel Lasso" userId="5ac44e2c-fa8f-45f5-aad9-26919f30487d" providerId="ADAL" clId="{414F09D2-1A87-4EE3-8737-455B07C9CE59}" dt="2021-09-20T16:27:28.018" v="624" actId="47"/>
        <pc:sldMkLst>
          <pc:docMk/>
          <pc:sldMk cId="1228675519" sldId="7808"/>
        </pc:sldMkLst>
      </pc:sldChg>
      <pc:sldChg chg="del">
        <pc:chgData name="Juan David Angel Lasso" userId="5ac44e2c-fa8f-45f5-aad9-26919f30487d" providerId="ADAL" clId="{414F09D2-1A87-4EE3-8737-455B07C9CE59}" dt="2021-09-20T16:27:28.018" v="624" actId="47"/>
        <pc:sldMkLst>
          <pc:docMk/>
          <pc:sldMk cId="3477483904" sldId="7809"/>
        </pc:sldMkLst>
      </pc:sldChg>
      <pc:sldChg chg="del">
        <pc:chgData name="Juan David Angel Lasso" userId="5ac44e2c-fa8f-45f5-aad9-26919f30487d" providerId="ADAL" clId="{414F09D2-1A87-4EE3-8737-455B07C9CE59}" dt="2021-09-20T16:27:28.018" v="624" actId="47"/>
        <pc:sldMkLst>
          <pc:docMk/>
          <pc:sldMk cId="1722011949" sldId="7810"/>
        </pc:sldMkLst>
      </pc:sldChg>
      <pc:sldChg chg="del">
        <pc:chgData name="Juan David Angel Lasso" userId="5ac44e2c-fa8f-45f5-aad9-26919f30487d" providerId="ADAL" clId="{414F09D2-1A87-4EE3-8737-455B07C9CE59}" dt="2021-09-20T16:27:28.018" v="624" actId="47"/>
        <pc:sldMkLst>
          <pc:docMk/>
          <pc:sldMk cId="1517299952" sldId="7811"/>
        </pc:sldMkLst>
      </pc:sldChg>
      <pc:sldChg chg="del">
        <pc:chgData name="Juan David Angel Lasso" userId="5ac44e2c-fa8f-45f5-aad9-26919f30487d" providerId="ADAL" clId="{414F09D2-1A87-4EE3-8737-455B07C9CE59}" dt="2021-09-20T16:27:28.018" v="624" actId="47"/>
        <pc:sldMkLst>
          <pc:docMk/>
          <pc:sldMk cId="1051084147" sldId="7812"/>
        </pc:sldMkLst>
      </pc:sldChg>
      <pc:sldChg chg="add mod modClrScheme chgLayout">
        <pc:chgData name="Juan David Angel Lasso" userId="5ac44e2c-fa8f-45f5-aad9-26919f30487d" providerId="ADAL" clId="{414F09D2-1A87-4EE3-8737-455B07C9CE59}" dt="2021-09-24T21:06:22.204" v="1974" actId="700"/>
        <pc:sldMkLst>
          <pc:docMk/>
          <pc:sldMk cId="3656711882" sldId="7813"/>
        </pc:sldMkLst>
      </pc:sldChg>
      <pc:sldChg chg="del">
        <pc:chgData name="Juan David Angel Lasso" userId="5ac44e2c-fa8f-45f5-aad9-26919f30487d" providerId="ADAL" clId="{414F09D2-1A87-4EE3-8737-455B07C9CE59}" dt="2021-09-20T16:27:28.018" v="624" actId="47"/>
        <pc:sldMkLst>
          <pc:docMk/>
          <pc:sldMk cId="4287064701" sldId="7813"/>
        </pc:sldMkLst>
      </pc:sldChg>
      <pc:sldChg chg="del">
        <pc:chgData name="Juan David Angel Lasso" userId="5ac44e2c-fa8f-45f5-aad9-26919f30487d" providerId="ADAL" clId="{414F09D2-1A87-4EE3-8737-455B07C9CE59}" dt="2021-09-20T16:27:28.018" v="624" actId="47"/>
        <pc:sldMkLst>
          <pc:docMk/>
          <pc:sldMk cId="2328459327" sldId="7814"/>
        </pc:sldMkLst>
      </pc:sldChg>
      <pc:sldChg chg="add mod modClrScheme chgLayout">
        <pc:chgData name="Juan David Angel Lasso" userId="5ac44e2c-fa8f-45f5-aad9-26919f30487d" providerId="ADAL" clId="{414F09D2-1A87-4EE3-8737-455B07C9CE59}" dt="2021-09-24T21:06:11.678" v="1973" actId="700"/>
        <pc:sldMkLst>
          <pc:docMk/>
          <pc:sldMk cId="2580695618" sldId="7814"/>
        </pc:sldMkLst>
      </pc:sldChg>
      <pc:sldChg chg="add mod modClrScheme chgLayout">
        <pc:chgData name="Juan David Angel Lasso" userId="5ac44e2c-fa8f-45f5-aad9-26919f30487d" providerId="ADAL" clId="{414F09D2-1A87-4EE3-8737-455B07C9CE59}" dt="2021-09-24T21:06:31.944" v="1975" actId="700"/>
        <pc:sldMkLst>
          <pc:docMk/>
          <pc:sldMk cId="3286282821" sldId="7815"/>
        </pc:sldMkLst>
      </pc:sldChg>
      <pc:sldChg chg="del">
        <pc:chgData name="Juan David Angel Lasso" userId="5ac44e2c-fa8f-45f5-aad9-26919f30487d" providerId="ADAL" clId="{414F09D2-1A87-4EE3-8737-455B07C9CE59}" dt="2021-09-20T16:27:28.018" v="624" actId="47"/>
        <pc:sldMkLst>
          <pc:docMk/>
          <pc:sldMk cId="3543761455" sldId="7815"/>
        </pc:sldMkLst>
      </pc:sldChg>
      <pc:sldChg chg="add mod modClrScheme chgLayout">
        <pc:chgData name="Juan David Angel Lasso" userId="5ac44e2c-fa8f-45f5-aad9-26919f30487d" providerId="ADAL" clId="{414F09D2-1A87-4EE3-8737-455B07C9CE59}" dt="2021-09-24T21:06:36.650" v="1976" actId="700"/>
        <pc:sldMkLst>
          <pc:docMk/>
          <pc:sldMk cId="2137136908" sldId="7816"/>
        </pc:sldMkLst>
      </pc:sldChg>
      <pc:sldChg chg="del">
        <pc:chgData name="Juan David Angel Lasso" userId="5ac44e2c-fa8f-45f5-aad9-26919f30487d" providerId="ADAL" clId="{414F09D2-1A87-4EE3-8737-455B07C9CE59}" dt="2021-09-20T16:27:28.018" v="624" actId="47"/>
        <pc:sldMkLst>
          <pc:docMk/>
          <pc:sldMk cId="2976074967" sldId="7816"/>
        </pc:sldMkLst>
      </pc:sldChg>
      <pc:sldChg chg="add mod modClrScheme chgLayout">
        <pc:chgData name="Juan David Angel Lasso" userId="5ac44e2c-fa8f-45f5-aad9-26919f30487d" providerId="ADAL" clId="{414F09D2-1A87-4EE3-8737-455B07C9CE59}" dt="2021-09-24T21:06:40.661" v="1977" actId="700"/>
        <pc:sldMkLst>
          <pc:docMk/>
          <pc:sldMk cId="1443488328" sldId="7817"/>
        </pc:sldMkLst>
      </pc:sldChg>
      <pc:sldChg chg="add mod modClrScheme chgLayout">
        <pc:chgData name="Juan David Angel Lasso" userId="5ac44e2c-fa8f-45f5-aad9-26919f30487d" providerId="ADAL" clId="{414F09D2-1A87-4EE3-8737-455B07C9CE59}" dt="2021-09-24T21:06:45.682" v="1978" actId="700"/>
        <pc:sldMkLst>
          <pc:docMk/>
          <pc:sldMk cId="3056244949" sldId="7818"/>
        </pc:sldMkLst>
      </pc:sldChg>
      <pc:sldChg chg="add mod modClrScheme chgLayout">
        <pc:chgData name="Juan David Angel Lasso" userId="5ac44e2c-fa8f-45f5-aad9-26919f30487d" providerId="ADAL" clId="{414F09D2-1A87-4EE3-8737-455B07C9CE59}" dt="2021-09-24T21:06:51.051" v="1979" actId="700"/>
        <pc:sldMkLst>
          <pc:docMk/>
          <pc:sldMk cId="488963389" sldId="7819"/>
        </pc:sldMkLst>
      </pc:sldChg>
      <pc:sldChg chg="add mod setBg chgLayout">
        <pc:chgData name="Juan David Angel Lasso" userId="5ac44e2c-fa8f-45f5-aad9-26919f30487d" providerId="ADAL" clId="{414F09D2-1A87-4EE3-8737-455B07C9CE59}" dt="2021-09-24T21:07:03.026" v="1981" actId="700"/>
        <pc:sldMkLst>
          <pc:docMk/>
          <pc:sldMk cId="1500867941" sldId="7820"/>
        </pc:sldMkLst>
      </pc:sldChg>
      <pc:sldChg chg="add mod modClrScheme chgLayout">
        <pc:chgData name="Juan David Angel Lasso" userId="5ac44e2c-fa8f-45f5-aad9-26919f30487d" providerId="ADAL" clId="{414F09D2-1A87-4EE3-8737-455B07C9CE59}" dt="2021-09-24T21:07:07.274" v="1982" actId="700"/>
        <pc:sldMkLst>
          <pc:docMk/>
          <pc:sldMk cId="2174266264" sldId="7821"/>
        </pc:sldMkLst>
      </pc:sldChg>
      <pc:sldChg chg="add mod modClrScheme chgLayout">
        <pc:chgData name="Juan David Angel Lasso" userId="5ac44e2c-fa8f-45f5-aad9-26919f30487d" providerId="ADAL" clId="{414F09D2-1A87-4EE3-8737-455B07C9CE59}" dt="2021-09-24T21:07:11.791" v="1983" actId="700"/>
        <pc:sldMkLst>
          <pc:docMk/>
          <pc:sldMk cId="2947741790" sldId="7822"/>
        </pc:sldMkLst>
      </pc:sldChg>
      <pc:sldChg chg="add mod modClrScheme chgLayout">
        <pc:chgData name="Juan David Angel Lasso" userId="5ac44e2c-fa8f-45f5-aad9-26919f30487d" providerId="ADAL" clId="{414F09D2-1A87-4EE3-8737-455B07C9CE59}" dt="2021-09-24T21:07:18.585" v="1985" actId="700"/>
        <pc:sldMkLst>
          <pc:docMk/>
          <pc:sldMk cId="1481099303" sldId="7823"/>
        </pc:sldMkLst>
      </pc:sldChg>
      <pc:sldChg chg="add mod modClrScheme chgLayout">
        <pc:chgData name="Juan David Angel Lasso" userId="5ac44e2c-fa8f-45f5-aad9-26919f30487d" providerId="ADAL" clId="{414F09D2-1A87-4EE3-8737-455B07C9CE59}" dt="2021-09-24T21:07:52.490" v="1992" actId="700"/>
        <pc:sldMkLst>
          <pc:docMk/>
          <pc:sldMk cId="2503712670" sldId="7824"/>
        </pc:sldMkLst>
      </pc:sldChg>
      <pc:sldChg chg="add mod modClrScheme chgLayout">
        <pc:chgData name="Juan David Angel Lasso" userId="5ac44e2c-fa8f-45f5-aad9-26919f30487d" providerId="ADAL" clId="{414F09D2-1A87-4EE3-8737-455B07C9CE59}" dt="2021-09-24T21:08:17.428" v="1998" actId="700"/>
        <pc:sldMkLst>
          <pc:docMk/>
          <pc:sldMk cId="3863691337" sldId="7825"/>
        </pc:sldMkLst>
      </pc:sldChg>
      <pc:sldChg chg="add mod modClrScheme chgLayout">
        <pc:chgData name="Juan David Angel Lasso" userId="5ac44e2c-fa8f-45f5-aad9-26919f30487d" providerId="ADAL" clId="{414F09D2-1A87-4EE3-8737-455B07C9CE59}" dt="2021-09-24T21:08:20.800" v="1999" actId="700"/>
        <pc:sldMkLst>
          <pc:docMk/>
          <pc:sldMk cId="3841396588" sldId="7826"/>
        </pc:sldMkLst>
      </pc:sldChg>
      <pc:sldChg chg="add mod modClrScheme chgLayout">
        <pc:chgData name="Juan David Angel Lasso" userId="5ac44e2c-fa8f-45f5-aad9-26919f30487d" providerId="ADAL" clId="{414F09D2-1A87-4EE3-8737-455B07C9CE59}" dt="2021-09-24T21:08:58.347" v="2007" actId="700"/>
        <pc:sldMkLst>
          <pc:docMk/>
          <pc:sldMk cId="3475256079" sldId="7827"/>
        </pc:sldMkLst>
      </pc:sldChg>
      <pc:sldChg chg="new del">
        <pc:chgData name="Juan David Angel Lasso" userId="5ac44e2c-fa8f-45f5-aad9-26919f30487d" providerId="ADAL" clId="{414F09D2-1A87-4EE3-8737-455B07C9CE59}" dt="2021-09-24T21:06:07.113" v="1972" actId="47"/>
        <pc:sldMkLst>
          <pc:docMk/>
          <pc:sldMk cId="141155773" sldId="7828"/>
        </pc:sldMkLst>
      </pc:sldChg>
    </pc:docChg>
  </pc:docChgLst>
  <pc:docChgLst>
    <pc:chgData name="Juan David Angel Lasso" userId="5ac44e2c-fa8f-45f5-aad9-26919f30487d" providerId="ADAL" clId="{B966D815-CAD8-407D-A25D-D845E8BADE7B}"/>
    <pc:docChg chg="undo redo custSel addSld delSld modSld">
      <pc:chgData name="Juan David Angel Lasso" userId="5ac44e2c-fa8f-45f5-aad9-26919f30487d" providerId="ADAL" clId="{B966D815-CAD8-407D-A25D-D845E8BADE7B}" dt="2021-11-25T22:05:26.652" v="5251" actId="22"/>
      <pc:docMkLst>
        <pc:docMk/>
      </pc:docMkLst>
      <pc:sldChg chg="add del">
        <pc:chgData name="Juan David Angel Lasso" userId="5ac44e2c-fa8f-45f5-aad9-26919f30487d" providerId="ADAL" clId="{B966D815-CAD8-407D-A25D-D845E8BADE7B}" dt="2021-11-25T21:51:18.444" v="5188"/>
        <pc:sldMkLst>
          <pc:docMk/>
          <pc:sldMk cId="0" sldId="257"/>
        </pc:sldMkLst>
      </pc:sldChg>
      <pc:sldChg chg="del">
        <pc:chgData name="Juan David Angel Lasso" userId="5ac44e2c-fa8f-45f5-aad9-26919f30487d" providerId="ADAL" clId="{B966D815-CAD8-407D-A25D-D845E8BADE7B}" dt="2021-11-17T22:54:21.363" v="206" actId="47"/>
        <pc:sldMkLst>
          <pc:docMk/>
          <pc:sldMk cId="720030516" sldId="260"/>
        </pc:sldMkLst>
      </pc:sldChg>
      <pc:sldChg chg="del">
        <pc:chgData name="Juan David Angel Lasso" userId="5ac44e2c-fa8f-45f5-aad9-26919f30487d" providerId="ADAL" clId="{B966D815-CAD8-407D-A25D-D845E8BADE7B}" dt="2021-11-17T22:54:21.363" v="206" actId="47"/>
        <pc:sldMkLst>
          <pc:docMk/>
          <pc:sldMk cId="1489028968" sldId="265"/>
        </pc:sldMkLst>
      </pc:sldChg>
      <pc:sldChg chg="del">
        <pc:chgData name="Juan David Angel Lasso" userId="5ac44e2c-fa8f-45f5-aad9-26919f30487d" providerId="ADAL" clId="{B966D815-CAD8-407D-A25D-D845E8BADE7B}" dt="2021-11-17T22:54:21.363" v="206" actId="47"/>
        <pc:sldMkLst>
          <pc:docMk/>
          <pc:sldMk cId="2950557782" sldId="266"/>
        </pc:sldMkLst>
      </pc:sldChg>
      <pc:sldChg chg="modSp mod">
        <pc:chgData name="Juan David Angel Lasso" userId="5ac44e2c-fa8f-45f5-aad9-26919f30487d" providerId="ADAL" clId="{B966D815-CAD8-407D-A25D-D845E8BADE7B}" dt="2021-11-17T22:50:02.311" v="16" actId="20577"/>
        <pc:sldMkLst>
          <pc:docMk/>
          <pc:sldMk cId="4041881831" sldId="267"/>
        </pc:sldMkLst>
        <pc:spChg chg="mod">
          <ac:chgData name="Juan David Angel Lasso" userId="5ac44e2c-fa8f-45f5-aad9-26919f30487d" providerId="ADAL" clId="{B966D815-CAD8-407D-A25D-D845E8BADE7B}" dt="2021-11-17T22:50:02.311" v="16" actId="20577"/>
          <ac:spMkLst>
            <pc:docMk/>
            <pc:sldMk cId="4041881831" sldId="267"/>
            <ac:spMk id="3" creationId="{3C1FAD3B-DC1C-DD4B-A144-7E1E51774FC5}"/>
          </ac:spMkLst>
        </pc:spChg>
      </pc:sldChg>
      <pc:sldChg chg="del">
        <pc:chgData name="Juan David Angel Lasso" userId="5ac44e2c-fa8f-45f5-aad9-26919f30487d" providerId="ADAL" clId="{B966D815-CAD8-407D-A25D-D845E8BADE7B}" dt="2021-11-17T22:54:21.363" v="206" actId="47"/>
        <pc:sldMkLst>
          <pc:docMk/>
          <pc:sldMk cId="1734514979" sldId="268"/>
        </pc:sldMkLst>
      </pc:sldChg>
      <pc:sldChg chg="del">
        <pc:chgData name="Juan David Angel Lasso" userId="5ac44e2c-fa8f-45f5-aad9-26919f30487d" providerId="ADAL" clId="{B966D815-CAD8-407D-A25D-D845E8BADE7B}" dt="2021-11-17T22:54:21.363" v="206" actId="47"/>
        <pc:sldMkLst>
          <pc:docMk/>
          <pc:sldMk cId="1524085468" sldId="270"/>
        </pc:sldMkLst>
      </pc:sldChg>
      <pc:sldChg chg="del">
        <pc:chgData name="Juan David Angel Lasso" userId="5ac44e2c-fa8f-45f5-aad9-26919f30487d" providerId="ADAL" clId="{B966D815-CAD8-407D-A25D-D845E8BADE7B}" dt="2021-11-17T22:54:21.363" v="206" actId="47"/>
        <pc:sldMkLst>
          <pc:docMk/>
          <pc:sldMk cId="1351174883" sldId="272"/>
        </pc:sldMkLst>
      </pc:sldChg>
      <pc:sldChg chg="del">
        <pc:chgData name="Juan David Angel Lasso" userId="5ac44e2c-fa8f-45f5-aad9-26919f30487d" providerId="ADAL" clId="{B966D815-CAD8-407D-A25D-D845E8BADE7B}" dt="2021-11-17T22:54:21.363" v="206" actId="47"/>
        <pc:sldMkLst>
          <pc:docMk/>
          <pc:sldMk cId="869476513" sldId="275"/>
        </pc:sldMkLst>
      </pc:sldChg>
      <pc:sldChg chg="del">
        <pc:chgData name="Juan David Angel Lasso" userId="5ac44e2c-fa8f-45f5-aad9-26919f30487d" providerId="ADAL" clId="{B966D815-CAD8-407D-A25D-D845E8BADE7B}" dt="2021-11-17T22:54:21.363" v="206" actId="47"/>
        <pc:sldMkLst>
          <pc:docMk/>
          <pc:sldMk cId="3880352868" sldId="278"/>
        </pc:sldMkLst>
      </pc:sldChg>
      <pc:sldChg chg="del">
        <pc:chgData name="Juan David Angel Lasso" userId="5ac44e2c-fa8f-45f5-aad9-26919f30487d" providerId="ADAL" clId="{B966D815-CAD8-407D-A25D-D845E8BADE7B}" dt="2021-11-17T22:54:21.363" v="206" actId="47"/>
        <pc:sldMkLst>
          <pc:docMk/>
          <pc:sldMk cId="1652177659" sldId="279"/>
        </pc:sldMkLst>
      </pc:sldChg>
      <pc:sldChg chg="del">
        <pc:chgData name="Juan David Angel Lasso" userId="5ac44e2c-fa8f-45f5-aad9-26919f30487d" providerId="ADAL" clId="{B966D815-CAD8-407D-A25D-D845E8BADE7B}" dt="2021-11-17T22:54:21.363" v="206" actId="47"/>
        <pc:sldMkLst>
          <pc:docMk/>
          <pc:sldMk cId="2908935651" sldId="280"/>
        </pc:sldMkLst>
      </pc:sldChg>
      <pc:sldChg chg="del">
        <pc:chgData name="Juan David Angel Lasso" userId="5ac44e2c-fa8f-45f5-aad9-26919f30487d" providerId="ADAL" clId="{B966D815-CAD8-407D-A25D-D845E8BADE7B}" dt="2021-11-17T22:54:21.363" v="206" actId="47"/>
        <pc:sldMkLst>
          <pc:docMk/>
          <pc:sldMk cId="4289942257" sldId="283"/>
        </pc:sldMkLst>
      </pc:sldChg>
      <pc:sldChg chg="del">
        <pc:chgData name="Juan David Angel Lasso" userId="5ac44e2c-fa8f-45f5-aad9-26919f30487d" providerId="ADAL" clId="{B966D815-CAD8-407D-A25D-D845E8BADE7B}" dt="2021-11-17T22:54:21.363" v="206" actId="47"/>
        <pc:sldMkLst>
          <pc:docMk/>
          <pc:sldMk cId="1421995059" sldId="284"/>
        </pc:sldMkLst>
      </pc:sldChg>
      <pc:sldChg chg="del">
        <pc:chgData name="Juan David Angel Lasso" userId="5ac44e2c-fa8f-45f5-aad9-26919f30487d" providerId="ADAL" clId="{B966D815-CAD8-407D-A25D-D845E8BADE7B}" dt="2021-11-17T22:54:21.363" v="206" actId="47"/>
        <pc:sldMkLst>
          <pc:docMk/>
          <pc:sldMk cId="3438196044" sldId="285"/>
        </pc:sldMkLst>
      </pc:sldChg>
      <pc:sldChg chg="del">
        <pc:chgData name="Juan David Angel Lasso" userId="5ac44e2c-fa8f-45f5-aad9-26919f30487d" providerId="ADAL" clId="{B966D815-CAD8-407D-A25D-D845E8BADE7B}" dt="2021-11-17T22:54:21.363" v="206" actId="47"/>
        <pc:sldMkLst>
          <pc:docMk/>
          <pc:sldMk cId="3965313462" sldId="286"/>
        </pc:sldMkLst>
      </pc:sldChg>
      <pc:sldChg chg="del">
        <pc:chgData name="Juan David Angel Lasso" userId="5ac44e2c-fa8f-45f5-aad9-26919f30487d" providerId="ADAL" clId="{B966D815-CAD8-407D-A25D-D845E8BADE7B}" dt="2021-11-17T22:54:21.363" v="206" actId="47"/>
        <pc:sldMkLst>
          <pc:docMk/>
          <pc:sldMk cId="3387123934" sldId="287"/>
        </pc:sldMkLst>
      </pc:sldChg>
      <pc:sldChg chg="del">
        <pc:chgData name="Juan David Angel Lasso" userId="5ac44e2c-fa8f-45f5-aad9-26919f30487d" providerId="ADAL" clId="{B966D815-CAD8-407D-A25D-D845E8BADE7B}" dt="2021-11-17T22:54:21.363" v="206" actId="47"/>
        <pc:sldMkLst>
          <pc:docMk/>
          <pc:sldMk cId="1360968733" sldId="288"/>
        </pc:sldMkLst>
      </pc:sldChg>
      <pc:sldChg chg="del">
        <pc:chgData name="Juan David Angel Lasso" userId="5ac44e2c-fa8f-45f5-aad9-26919f30487d" providerId="ADAL" clId="{B966D815-CAD8-407D-A25D-D845E8BADE7B}" dt="2021-11-17T22:54:21.363" v="206" actId="47"/>
        <pc:sldMkLst>
          <pc:docMk/>
          <pc:sldMk cId="2069651453" sldId="289"/>
        </pc:sldMkLst>
      </pc:sldChg>
      <pc:sldChg chg="del">
        <pc:chgData name="Juan David Angel Lasso" userId="5ac44e2c-fa8f-45f5-aad9-26919f30487d" providerId="ADAL" clId="{B966D815-CAD8-407D-A25D-D845E8BADE7B}" dt="2021-11-17T22:54:21.363" v="206" actId="47"/>
        <pc:sldMkLst>
          <pc:docMk/>
          <pc:sldMk cId="440555627" sldId="290"/>
        </pc:sldMkLst>
      </pc:sldChg>
      <pc:sldChg chg="del">
        <pc:chgData name="Juan David Angel Lasso" userId="5ac44e2c-fa8f-45f5-aad9-26919f30487d" providerId="ADAL" clId="{B966D815-CAD8-407D-A25D-D845E8BADE7B}" dt="2021-11-17T22:54:21.363" v="206" actId="47"/>
        <pc:sldMkLst>
          <pc:docMk/>
          <pc:sldMk cId="1037707145" sldId="291"/>
        </pc:sldMkLst>
      </pc:sldChg>
      <pc:sldChg chg="add del">
        <pc:chgData name="Juan David Angel Lasso" userId="5ac44e2c-fa8f-45f5-aad9-26919f30487d" providerId="ADAL" clId="{B966D815-CAD8-407D-A25D-D845E8BADE7B}" dt="2021-11-25T21:51:18.444" v="5188"/>
        <pc:sldMkLst>
          <pc:docMk/>
          <pc:sldMk cId="0" sldId="405"/>
        </pc:sldMkLst>
      </pc:sldChg>
      <pc:sldChg chg="add del">
        <pc:chgData name="Juan David Angel Lasso" userId="5ac44e2c-fa8f-45f5-aad9-26919f30487d" providerId="ADAL" clId="{B966D815-CAD8-407D-A25D-D845E8BADE7B}" dt="2021-11-25T21:51:18.444" v="5188"/>
        <pc:sldMkLst>
          <pc:docMk/>
          <pc:sldMk cId="0" sldId="406"/>
        </pc:sldMkLst>
      </pc:sldChg>
      <pc:sldChg chg="add del">
        <pc:chgData name="Juan David Angel Lasso" userId="5ac44e2c-fa8f-45f5-aad9-26919f30487d" providerId="ADAL" clId="{B966D815-CAD8-407D-A25D-D845E8BADE7B}" dt="2021-11-25T21:51:18.444" v="5188"/>
        <pc:sldMkLst>
          <pc:docMk/>
          <pc:sldMk cId="0" sldId="412"/>
        </pc:sldMkLst>
      </pc:sldChg>
      <pc:sldChg chg="add del">
        <pc:chgData name="Juan David Angel Lasso" userId="5ac44e2c-fa8f-45f5-aad9-26919f30487d" providerId="ADAL" clId="{B966D815-CAD8-407D-A25D-D845E8BADE7B}" dt="2021-11-25T21:51:18.444" v="5188"/>
        <pc:sldMkLst>
          <pc:docMk/>
          <pc:sldMk cId="3940256533" sldId="413"/>
        </pc:sldMkLst>
      </pc:sldChg>
      <pc:sldChg chg="add del">
        <pc:chgData name="Juan David Angel Lasso" userId="5ac44e2c-fa8f-45f5-aad9-26919f30487d" providerId="ADAL" clId="{B966D815-CAD8-407D-A25D-D845E8BADE7B}" dt="2021-11-25T21:51:18.444" v="5188"/>
        <pc:sldMkLst>
          <pc:docMk/>
          <pc:sldMk cId="3250810674" sldId="428"/>
        </pc:sldMkLst>
      </pc:sldChg>
      <pc:sldChg chg="add del">
        <pc:chgData name="Juan David Angel Lasso" userId="5ac44e2c-fa8f-45f5-aad9-26919f30487d" providerId="ADAL" clId="{B966D815-CAD8-407D-A25D-D845E8BADE7B}" dt="2021-11-25T21:51:18.444" v="5188"/>
        <pc:sldMkLst>
          <pc:docMk/>
          <pc:sldMk cId="212833527" sldId="429"/>
        </pc:sldMkLst>
      </pc:sldChg>
      <pc:sldChg chg="add del">
        <pc:chgData name="Juan David Angel Lasso" userId="5ac44e2c-fa8f-45f5-aad9-26919f30487d" providerId="ADAL" clId="{B966D815-CAD8-407D-A25D-D845E8BADE7B}" dt="2021-11-25T21:51:18.444" v="5188"/>
        <pc:sldMkLst>
          <pc:docMk/>
          <pc:sldMk cId="0" sldId="430"/>
        </pc:sldMkLst>
      </pc:sldChg>
      <pc:sldChg chg="modSp add del mod">
        <pc:chgData name="Juan David Angel Lasso" userId="5ac44e2c-fa8f-45f5-aad9-26919f30487d" providerId="ADAL" clId="{B966D815-CAD8-407D-A25D-D845E8BADE7B}" dt="2021-11-25T21:51:18.444" v="5188"/>
        <pc:sldMkLst>
          <pc:docMk/>
          <pc:sldMk cId="0" sldId="439"/>
        </pc:sldMkLst>
        <pc:spChg chg="mod">
          <ac:chgData name="Juan David Angel Lasso" userId="5ac44e2c-fa8f-45f5-aad9-26919f30487d" providerId="ADAL" clId="{B966D815-CAD8-407D-A25D-D845E8BADE7B}" dt="2021-11-25T21:51:18.444" v="5188"/>
          <ac:spMkLst>
            <pc:docMk/>
            <pc:sldMk cId="0" sldId="439"/>
            <ac:spMk id="8195" creationId="{083D7A8D-B43B-4866-9635-0B02C5017AC2}"/>
          </ac:spMkLst>
        </pc:spChg>
      </pc:sldChg>
      <pc:sldChg chg="add del">
        <pc:chgData name="Juan David Angel Lasso" userId="5ac44e2c-fa8f-45f5-aad9-26919f30487d" providerId="ADAL" clId="{B966D815-CAD8-407D-A25D-D845E8BADE7B}" dt="2021-11-25T21:51:18.444" v="5188"/>
        <pc:sldMkLst>
          <pc:docMk/>
          <pc:sldMk cId="1501784965" sldId="442"/>
        </pc:sldMkLst>
      </pc:sldChg>
      <pc:sldChg chg="add del">
        <pc:chgData name="Juan David Angel Lasso" userId="5ac44e2c-fa8f-45f5-aad9-26919f30487d" providerId="ADAL" clId="{B966D815-CAD8-407D-A25D-D845E8BADE7B}" dt="2021-11-25T21:51:18.444" v="5188"/>
        <pc:sldMkLst>
          <pc:docMk/>
          <pc:sldMk cId="2184002947" sldId="443"/>
        </pc:sldMkLst>
      </pc:sldChg>
      <pc:sldChg chg="add del">
        <pc:chgData name="Juan David Angel Lasso" userId="5ac44e2c-fa8f-45f5-aad9-26919f30487d" providerId="ADAL" clId="{B966D815-CAD8-407D-A25D-D845E8BADE7B}" dt="2021-11-25T21:51:18.444" v="5188"/>
        <pc:sldMkLst>
          <pc:docMk/>
          <pc:sldMk cId="1325859069" sldId="444"/>
        </pc:sldMkLst>
      </pc:sldChg>
      <pc:sldChg chg="add del">
        <pc:chgData name="Juan David Angel Lasso" userId="5ac44e2c-fa8f-45f5-aad9-26919f30487d" providerId="ADAL" clId="{B966D815-CAD8-407D-A25D-D845E8BADE7B}" dt="2021-11-25T21:51:18.444" v="5188"/>
        <pc:sldMkLst>
          <pc:docMk/>
          <pc:sldMk cId="125095052" sldId="445"/>
        </pc:sldMkLst>
      </pc:sldChg>
      <pc:sldChg chg="add del">
        <pc:chgData name="Juan David Angel Lasso" userId="5ac44e2c-fa8f-45f5-aad9-26919f30487d" providerId="ADAL" clId="{B966D815-CAD8-407D-A25D-D845E8BADE7B}" dt="2021-11-25T21:51:18.444" v="5188"/>
        <pc:sldMkLst>
          <pc:docMk/>
          <pc:sldMk cId="4231418559" sldId="446"/>
        </pc:sldMkLst>
      </pc:sldChg>
      <pc:sldChg chg="add del">
        <pc:chgData name="Juan David Angel Lasso" userId="5ac44e2c-fa8f-45f5-aad9-26919f30487d" providerId="ADAL" clId="{B966D815-CAD8-407D-A25D-D845E8BADE7B}" dt="2021-11-25T21:51:18.444" v="5188"/>
        <pc:sldMkLst>
          <pc:docMk/>
          <pc:sldMk cId="572555168" sldId="447"/>
        </pc:sldMkLst>
      </pc:sldChg>
      <pc:sldChg chg="modSp add del mod">
        <pc:chgData name="Juan David Angel Lasso" userId="5ac44e2c-fa8f-45f5-aad9-26919f30487d" providerId="ADAL" clId="{B966D815-CAD8-407D-A25D-D845E8BADE7B}" dt="2021-11-25T21:51:18.444" v="5188"/>
        <pc:sldMkLst>
          <pc:docMk/>
          <pc:sldMk cId="4107971115" sldId="448"/>
        </pc:sldMkLst>
        <pc:spChg chg="mod">
          <ac:chgData name="Juan David Angel Lasso" userId="5ac44e2c-fa8f-45f5-aad9-26919f30487d" providerId="ADAL" clId="{B966D815-CAD8-407D-A25D-D845E8BADE7B}" dt="2021-11-25T21:51:18.444" v="5188"/>
          <ac:spMkLst>
            <pc:docMk/>
            <pc:sldMk cId="4107971115" sldId="448"/>
            <ac:spMk id="19458" creationId="{0241D8AA-0F74-4EF1-8B2F-6CE8481F8427}"/>
          </ac:spMkLst>
        </pc:spChg>
      </pc:sldChg>
      <pc:sldChg chg="modSp add del mod">
        <pc:chgData name="Juan David Angel Lasso" userId="5ac44e2c-fa8f-45f5-aad9-26919f30487d" providerId="ADAL" clId="{B966D815-CAD8-407D-A25D-D845E8BADE7B}" dt="2021-11-25T21:51:18.444" v="5188"/>
        <pc:sldMkLst>
          <pc:docMk/>
          <pc:sldMk cId="27457873" sldId="449"/>
        </pc:sldMkLst>
        <pc:spChg chg="mod">
          <ac:chgData name="Juan David Angel Lasso" userId="5ac44e2c-fa8f-45f5-aad9-26919f30487d" providerId="ADAL" clId="{B966D815-CAD8-407D-A25D-D845E8BADE7B}" dt="2021-11-25T21:51:18.444" v="5188"/>
          <ac:spMkLst>
            <pc:docMk/>
            <pc:sldMk cId="27457873" sldId="449"/>
            <ac:spMk id="2" creationId="{8CA603ED-4816-4246-800E-01C512A6156B}"/>
          </ac:spMkLst>
        </pc:spChg>
      </pc:sldChg>
      <pc:sldChg chg="add del">
        <pc:chgData name="Juan David Angel Lasso" userId="5ac44e2c-fa8f-45f5-aad9-26919f30487d" providerId="ADAL" clId="{B966D815-CAD8-407D-A25D-D845E8BADE7B}" dt="2021-11-25T21:51:18.444" v="5188"/>
        <pc:sldMkLst>
          <pc:docMk/>
          <pc:sldMk cId="1255856138" sldId="450"/>
        </pc:sldMkLst>
      </pc:sldChg>
      <pc:sldChg chg="add del">
        <pc:chgData name="Juan David Angel Lasso" userId="5ac44e2c-fa8f-45f5-aad9-26919f30487d" providerId="ADAL" clId="{B966D815-CAD8-407D-A25D-D845E8BADE7B}" dt="2021-11-25T21:51:18.444" v="5188"/>
        <pc:sldMkLst>
          <pc:docMk/>
          <pc:sldMk cId="1474714680" sldId="451"/>
        </pc:sldMkLst>
      </pc:sldChg>
      <pc:sldChg chg="add del">
        <pc:chgData name="Juan David Angel Lasso" userId="5ac44e2c-fa8f-45f5-aad9-26919f30487d" providerId="ADAL" clId="{B966D815-CAD8-407D-A25D-D845E8BADE7B}" dt="2021-11-25T21:51:18.444" v="5188"/>
        <pc:sldMkLst>
          <pc:docMk/>
          <pc:sldMk cId="2571311332" sldId="452"/>
        </pc:sldMkLst>
      </pc:sldChg>
      <pc:sldChg chg="add del">
        <pc:chgData name="Juan David Angel Lasso" userId="5ac44e2c-fa8f-45f5-aad9-26919f30487d" providerId="ADAL" clId="{B966D815-CAD8-407D-A25D-D845E8BADE7B}" dt="2021-11-25T21:51:18.444" v="5188"/>
        <pc:sldMkLst>
          <pc:docMk/>
          <pc:sldMk cId="4177344903" sldId="453"/>
        </pc:sldMkLst>
      </pc:sldChg>
      <pc:sldChg chg="modSp mod">
        <pc:chgData name="Juan David Angel Lasso" userId="5ac44e2c-fa8f-45f5-aad9-26919f30487d" providerId="ADAL" clId="{B966D815-CAD8-407D-A25D-D845E8BADE7B}" dt="2021-11-24T03:04:05.869" v="505" actId="207"/>
        <pc:sldMkLst>
          <pc:docMk/>
          <pc:sldMk cId="4164444474" sldId="746"/>
        </pc:sldMkLst>
        <pc:graphicFrameChg chg="mod modGraphic">
          <ac:chgData name="Juan David Angel Lasso" userId="5ac44e2c-fa8f-45f5-aad9-26919f30487d" providerId="ADAL" clId="{B966D815-CAD8-407D-A25D-D845E8BADE7B}" dt="2021-11-24T03:04:05.869" v="505" actId="207"/>
          <ac:graphicFrameMkLst>
            <pc:docMk/>
            <pc:sldMk cId="4164444474" sldId="746"/>
            <ac:graphicFrameMk id="10" creationId="{356C2DBB-882B-4169-8803-8BFAAE961F6E}"/>
          </ac:graphicFrameMkLst>
        </pc:graphicFrameChg>
      </pc:sldChg>
      <pc:sldChg chg="modSp mod">
        <pc:chgData name="Juan David Angel Lasso" userId="5ac44e2c-fa8f-45f5-aad9-26919f30487d" providerId="ADAL" clId="{B966D815-CAD8-407D-A25D-D845E8BADE7B}" dt="2021-11-25T02:33:13.468" v="5180" actId="20577"/>
        <pc:sldMkLst>
          <pc:docMk/>
          <pc:sldMk cId="740929257" sldId="3970"/>
        </pc:sldMkLst>
        <pc:spChg chg="mod">
          <ac:chgData name="Juan David Angel Lasso" userId="5ac44e2c-fa8f-45f5-aad9-26919f30487d" providerId="ADAL" clId="{B966D815-CAD8-407D-A25D-D845E8BADE7B}" dt="2021-11-24T17:10:06.683" v="3496" actId="14100"/>
          <ac:spMkLst>
            <pc:docMk/>
            <pc:sldMk cId="740929257" sldId="3970"/>
            <ac:spMk id="16" creationId="{1BB342F3-1D4E-4822-91F8-3CF9C70D02FF}"/>
          </ac:spMkLst>
        </pc:spChg>
        <pc:spChg chg="mod">
          <ac:chgData name="Juan David Angel Lasso" userId="5ac44e2c-fa8f-45f5-aad9-26919f30487d" providerId="ADAL" clId="{B966D815-CAD8-407D-A25D-D845E8BADE7B}" dt="2021-11-24T17:11:03.154" v="3587" actId="20577"/>
          <ac:spMkLst>
            <pc:docMk/>
            <pc:sldMk cId="740929257" sldId="3970"/>
            <ac:spMk id="17" creationId="{19479274-8A7B-4A5A-8786-7F252E54434C}"/>
          </ac:spMkLst>
        </pc:spChg>
        <pc:spChg chg="mod">
          <ac:chgData name="Juan David Angel Lasso" userId="5ac44e2c-fa8f-45f5-aad9-26919f30487d" providerId="ADAL" clId="{B966D815-CAD8-407D-A25D-D845E8BADE7B}" dt="2021-11-24T17:10:56.180" v="3586" actId="1076"/>
          <ac:spMkLst>
            <pc:docMk/>
            <pc:sldMk cId="740929257" sldId="3970"/>
            <ac:spMk id="23" creationId="{0BE42F4A-426F-4E88-A316-467FF15BFE82}"/>
          </ac:spMkLst>
        </pc:spChg>
        <pc:spChg chg="mod">
          <ac:chgData name="Juan David Angel Lasso" userId="5ac44e2c-fa8f-45f5-aad9-26919f30487d" providerId="ADAL" clId="{B966D815-CAD8-407D-A25D-D845E8BADE7B}" dt="2021-11-24T17:27:33.834" v="3668" actId="20577"/>
          <ac:spMkLst>
            <pc:docMk/>
            <pc:sldMk cId="740929257" sldId="3970"/>
            <ac:spMk id="28" creationId="{F77105B5-4084-4C4E-BAB0-85324F669CC8}"/>
          </ac:spMkLst>
        </pc:spChg>
        <pc:spChg chg="mod">
          <ac:chgData name="Juan David Angel Lasso" userId="5ac44e2c-fa8f-45f5-aad9-26919f30487d" providerId="ADAL" clId="{B966D815-CAD8-407D-A25D-D845E8BADE7B}" dt="2021-11-25T02:33:13.468" v="5180" actId="20577"/>
          <ac:spMkLst>
            <pc:docMk/>
            <pc:sldMk cId="740929257" sldId="3970"/>
            <ac:spMk id="32" creationId="{4D099A9A-C9B5-41F1-9EBC-C5D277C609A1}"/>
          </ac:spMkLst>
        </pc:spChg>
        <pc:picChg chg="mod">
          <ac:chgData name="Juan David Angel Lasso" userId="5ac44e2c-fa8f-45f5-aad9-26919f30487d" providerId="ADAL" clId="{B966D815-CAD8-407D-A25D-D845E8BADE7B}" dt="2021-11-24T03:08:09.433" v="594" actId="1076"/>
          <ac:picMkLst>
            <pc:docMk/>
            <pc:sldMk cId="740929257" sldId="3970"/>
            <ac:picMk id="18" creationId="{CDDDA553-0894-4DB1-9F3A-DA67CE89869F}"/>
          </ac:picMkLst>
        </pc:picChg>
        <pc:picChg chg="mod">
          <ac:chgData name="Juan David Angel Lasso" userId="5ac44e2c-fa8f-45f5-aad9-26919f30487d" providerId="ADAL" clId="{B966D815-CAD8-407D-A25D-D845E8BADE7B}" dt="2021-11-24T17:14:20.320" v="3592" actId="1076"/>
          <ac:picMkLst>
            <pc:docMk/>
            <pc:sldMk cId="740929257" sldId="3970"/>
            <ac:picMk id="24" creationId="{5C5E108D-A836-43FA-B0E8-51BB9974A0B1}"/>
          </ac:picMkLst>
        </pc:picChg>
        <pc:picChg chg="mod">
          <ac:chgData name="Juan David Angel Lasso" userId="5ac44e2c-fa8f-45f5-aad9-26919f30487d" providerId="ADAL" clId="{B966D815-CAD8-407D-A25D-D845E8BADE7B}" dt="2021-11-24T17:14:27.901" v="3593" actId="1076"/>
          <ac:picMkLst>
            <pc:docMk/>
            <pc:sldMk cId="740929257" sldId="3970"/>
            <ac:picMk id="25" creationId="{640A1AA8-C51D-4E83-BD59-031A6E4D5AB1}"/>
          </ac:picMkLst>
        </pc:picChg>
        <pc:picChg chg="mod">
          <ac:chgData name="Juan David Angel Lasso" userId="5ac44e2c-fa8f-45f5-aad9-26919f30487d" providerId="ADAL" clId="{B966D815-CAD8-407D-A25D-D845E8BADE7B}" dt="2021-11-24T03:08:11.916" v="595" actId="1076"/>
          <ac:picMkLst>
            <pc:docMk/>
            <pc:sldMk cId="740929257" sldId="3970"/>
            <ac:picMk id="26" creationId="{37147104-FA32-431C-9913-5676387E7235}"/>
          </ac:picMkLst>
        </pc:picChg>
        <pc:picChg chg="mod">
          <ac:chgData name="Juan David Angel Lasso" userId="5ac44e2c-fa8f-45f5-aad9-26919f30487d" providerId="ADAL" clId="{B966D815-CAD8-407D-A25D-D845E8BADE7B}" dt="2021-11-24T17:14:13.898" v="3590" actId="1076"/>
          <ac:picMkLst>
            <pc:docMk/>
            <pc:sldMk cId="740929257" sldId="3970"/>
            <ac:picMk id="27" creationId="{D1DF15DE-375E-481C-B1CF-B199E9DF2954}"/>
          </ac:picMkLst>
        </pc:picChg>
        <pc:picChg chg="mod">
          <ac:chgData name="Juan David Angel Lasso" userId="5ac44e2c-fa8f-45f5-aad9-26919f30487d" providerId="ADAL" clId="{B966D815-CAD8-407D-A25D-D845E8BADE7B}" dt="2021-11-24T17:14:16.837" v="3591" actId="1076"/>
          <ac:picMkLst>
            <pc:docMk/>
            <pc:sldMk cId="740929257" sldId="3970"/>
            <ac:picMk id="2050" creationId="{8CF36770-7301-44D2-8DEF-188C013837D0}"/>
          </ac:picMkLst>
        </pc:picChg>
        <pc:picChg chg="mod">
          <ac:chgData name="Juan David Angel Lasso" userId="5ac44e2c-fa8f-45f5-aad9-26919f30487d" providerId="ADAL" clId="{B966D815-CAD8-407D-A25D-D845E8BADE7B}" dt="2021-11-24T17:14:12.195" v="3589" actId="1076"/>
          <ac:picMkLst>
            <pc:docMk/>
            <pc:sldMk cId="740929257" sldId="3970"/>
            <ac:picMk id="2052" creationId="{1884AA7F-D287-497F-B9FB-A5EFBC1970C7}"/>
          </ac:picMkLst>
        </pc:picChg>
      </pc:sldChg>
      <pc:sldChg chg="addSp delSp modSp mod">
        <pc:chgData name="Juan David Angel Lasso" userId="5ac44e2c-fa8f-45f5-aad9-26919f30487d" providerId="ADAL" clId="{B966D815-CAD8-407D-A25D-D845E8BADE7B}" dt="2021-11-25T02:32:13.626" v="5173" actId="14100"/>
        <pc:sldMkLst>
          <pc:docMk/>
          <pc:sldMk cId="2084168581" sldId="3983"/>
        </pc:sldMkLst>
        <pc:spChg chg="del">
          <ac:chgData name="Juan David Angel Lasso" userId="5ac44e2c-fa8f-45f5-aad9-26919f30487d" providerId="ADAL" clId="{B966D815-CAD8-407D-A25D-D845E8BADE7B}" dt="2021-11-25T01:40:46.918" v="4827" actId="478"/>
          <ac:spMkLst>
            <pc:docMk/>
            <pc:sldMk cId="2084168581" sldId="3983"/>
            <ac:spMk id="12" creationId="{BE530430-A2F5-4A7F-AA06-A9724B766793}"/>
          </ac:spMkLst>
        </pc:spChg>
        <pc:spChg chg="mod">
          <ac:chgData name="Juan David Angel Lasso" userId="5ac44e2c-fa8f-45f5-aad9-26919f30487d" providerId="ADAL" clId="{B966D815-CAD8-407D-A25D-D845E8BADE7B}" dt="2021-11-25T01:47:07.761" v="4861" actId="1076"/>
          <ac:spMkLst>
            <pc:docMk/>
            <pc:sldMk cId="2084168581" sldId="3983"/>
            <ac:spMk id="13" creationId="{34CF6849-F87D-4150-A583-92EB97B70147}"/>
          </ac:spMkLst>
        </pc:spChg>
        <pc:spChg chg="del">
          <ac:chgData name="Juan David Angel Lasso" userId="5ac44e2c-fa8f-45f5-aad9-26919f30487d" providerId="ADAL" clId="{B966D815-CAD8-407D-A25D-D845E8BADE7B}" dt="2021-11-25T01:40:44.011" v="4826" actId="478"/>
          <ac:spMkLst>
            <pc:docMk/>
            <pc:sldMk cId="2084168581" sldId="3983"/>
            <ac:spMk id="14" creationId="{F2676A17-3BBF-493C-A10B-264432EF5568}"/>
          </ac:spMkLst>
        </pc:spChg>
        <pc:spChg chg="mod">
          <ac:chgData name="Juan David Angel Lasso" userId="5ac44e2c-fa8f-45f5-aad9-26919f30487d" providerId="ADAL" clId="{B966D815-CAD8-407D-A25D-D845E8BADE7B}" dt="2021-11-25T01:46:54.331" v="4857" actId="1076"/>
          <ac:spMkLst>
            <pc:docMk/>
            <pc:sldMk cId="2084168581" sldId="3983"/>
            <ac:spMk id="15" creationId="{70296DD5-B716-427C-8D5B-3DF106941CE3}"/>
          </ac:spMkLst>
        </pc:spChg>
        <pc:spChg chg="mod">
          <ac:chgData name="Juan David Angel Lasso" userId="5ac44e2c-fa8f-45f5-aad9-26919f30487d" providerId="ADAL" clId="{B966D815-CAD8-407D-A25D-D845E8BADE7B}" dt="2021-11-25T01:46:49.428" v="4856" actId="1076"/>
          <ac:spMkLst>
            <pc:docMk/>
            <pc:sldMk cId="2084168581" sldId="3983"/>
            <ac:spMk id="17" creationId="{3A990778-AF08-4B10-BF5D-CAD14A2A8597}"/>
          </ac:spMkLst>
        </pc:spChg>
        <pc:spChg chg="add mod">
          <ac:chgData name="Juan David Angel Lasso" userId="5ac44e2c-fa8f-45f5-aad9-26919f30487d" providerId="ADAL" clId="{B966D815-CAD8-407D-A25D-D845E8BADE7B}" dt="2021-11-25T01:49:12.592" v="4879" actId="14100"/>
          <ac:spMkLst>
            <pc:docMk/>
            <pc:sldMk cId="2084168581" sldId="3983"/>
            <ac:spMk id="19" creationId="{A10E78DC-418A-4C80-A267-81D95258F44D}"/>
          </ac:spMkLst>
        </pc:spChg>
        <pc:spChg chg="mod">
          <ac:chgData name="Juan David Angel Lasso" userId="5ac44e2c-fa8f-45f5-aad9-26919f30487d" providerId="ADAL" clId="{B966D815-CAD8-407D-A25D-D845E8BADE7B}" dt="2021-11-25T01:47:00.951" v="4860" actId="20577"/>
          <ac:spMkLst>
            <pc:docMk/>
            <pc:sldMk cId="2084168581" sldId="3983"/>
            <ac:spMk id="20" creationId="{1B6BB67E-177A-4F41-B433-48EA90260FFE}"/>
          </ac:spMkLst>
        </pc:spChg>
        <pc:spChg chg="del mod">
          <ac:chgData name="Juan David Angel Lasso" userId="5ac44e2c-fa8f-45f5-aad9-26919f30487d" providerId="ADAL" clId="{B966D815-CAD8-407D-A25D-D845E8BADE7B}" dt="2021-11-25T01:48:30.260" v="4863" actId="478"/>
          <ac:spMkLst>
            <pc:docMk/>
            <pc:sldMk cId="2084168581" sldId="3983"/>
            <ac:spMk id="21" creationId="{93BD075E-5178-498A-8D86-6F779AD68A15}"/>
          </ac:spMkLst>
        </pc:spChg>
        <pc:spChg chg="mod">
          <ac:chgData name="Juan David Angel Lasso" userId="5ac44e2c-fa8f-45f5-aad9-26919f30487d" providerId="ADAL" clId="{B966D815-CAD8-407D-A25D-D845E8BADE7B}" dt="2021-11-25T01:46:45.565" v="4855" actId="1076"/>
          <ac:spMkLst>
            <pc:docMk/>
            <pc:sldMk cId="2084168581" sldId="3983"/>
            <ac:spMk id="24" creationId="{37B376D3-70C6-43A6-B2FE-57C5673B35FA}"/>
          </ac:spMkLst>
        </pc:spChg>
        <pc:spChg chg="del">
          <ac:chgData name="Juan David Angel Lasso" userId="5ac44e2c-fa8f-45f5-aad9-26919f30487d" providerId="ADAL" clId="{B966D815-CAD8-407D-A25D-D845E8BADE7B}" dt="2021-11-25T01:40:51.299" v="4829" actId="478"/>
          <ac:spMkLst>
            <pc:docMk/>
            <pc:sldMk cId="2084168581" sldId="3983"/>
            <ac:spMk id="25" creationId="{8CE3E42D-E7B6-456C-AF92-F977B13D3A10}"/>
          </ac:spMkLst>
        </pc:spChg>
        <pc:spChg chg="mod">
          <ac:chgData name="Juan David Angel Lasso" userId="5ac44e2c-fa8f-45f5-aad9-26919f30487d" providerId="ADAL" clId="{B966D815-CAD8-407D-A25D-D845E8BADE7B}" dt="2021-11-25T02:32:13.626" v="5173" actId="14100"/>
          <ac:spMkLst>
            <pc:docMk/>
            <pc:sldMk cId="2084168581" sldId="3983"/>
            <ac:spMk id="26" creationId="{11F63276-A940-419D-A8E4-5077161EC564}"/>
          </ac:spMkLst>
        </pc:spChg>
        <pc:graphicFrameChg chg="add mod ord">
          <ac:chgData name="Juan David Angel Lasso" userId="5ac44e2c-fa8f-45f5-aad9-26919f30487d" providerId="ADAL" clId="{B966D815-CAD8-407D-A25D-D845E8BADE7B}" dt="2021-11-25T02:25:05.570" v="5067" actId="113"/>
          <ac:graphicFrameMkLst>
            <pc:docMk/>
            <pc:sldMk cId="2084168581" sldId="3983"/>
            <ac:graphicFrameMk id="18" creationId="{123A4DC9-35BC-4A26-98D5-F65626A00671}"/>
          </ac:graphicFrameMkLst>
        </pc:graphicFrameChg>
        <pc:graphicFrameChg chg="del">
          <ac:chgData name="Juan David Angel Lasso" userId="5ac44e2c-fa8f-45f5-aad9-26919f30487d" providerId="ADAL" clId="{B966D815-CAD8-407D-A25D-D845E8BADE7B}" dt="2021-11-25T01:40:34.094" v="4825" actId="478"/>
          <ac:graphicFrameMkLst>
            <pc:docMk/>
            <pc:sldMk cId="2084168581" sldId="3983"/>
            <ac:graphicFrameMk id="22" creationId="{8660DA2C-076D-4811-82BA-9488E63431DD}"/>
          </ac:graphicFrameMkLst>
        </pc:graphicFrameChg>
        <pc:cxnChg chg="del">
          <ac:chgData name="Juan David Angel Lasso" userId="5ac44e2c-fa8f-45f5-aad9-26919f30487d" providerId="ADAL" clId="{B966D815-CAD8-407D-A25D-D845E8BADE7B}" dt="2021-11-25T01:40:49.272" v="4828" actId="478"/>
          <ac:cxnSpMkLst>
            <pc:docMk/>
            <pc:sldMk cId="2084168581" sldId="3983"/>
            <ac:cxnSpMk id="11" creationId="{F48C46D9-CECE-4B85-8A8B-C60EBF87CE35}"/>
          </ac:cxnSpMkLst>
        </pc:cxnChg>
        <pc:cxnChg chg="mod">
          <ac:chgData name="Juan David Angel Lasso" userId="5ac44e2c-fa8f-45f5-aad9-26919f30487d" providerId="ADAL" clId="{B966D815-CAD8-407D-A25D-D845E8BADE7B}" dt="2021-11-25T01:49:28.657" v="4882" actId="14100"/>
          <ac:cxnSpMkLst>
            <pc:docMk/>
            <pc:sldMk cId="2084168581" sldId="3983"/>
            <ac:cxnSpMk id="16" creationId="{0C48CA7A-61EE-463B-903A-EAF2046BD496}"/>
          </ac:cxnSpMkLst>
        </pc:cxnChg>
      </pc:sldChg>
      <pc:sldChg chg="addSp delSp modSp mod">
        <pc:chgData name="Juan David Angel Lasso" userId="5ac44e2c-fa8f-45f5-aad9-26919f30487d" providerId="ADAL" clId="{B966D815-CAD8-407D-A25D-D845E8BADE7B}" dt="2021-11-24T18:50:33.727" v="3676" actId="14100"/>
        <pc:sldMkLst>
          <pc:docMk/>
          <pc:sldMk cId="3861976755" sldId="3988"/>
        </pc:sldMkLst>
        <pc:spChg chg="mod">
          <ac:chgData name="Juan David Angel Lasso" userId="5ac44e2c-fa8f-45f5-aad9-26919f30487d" providerId="ADAL" clId="{B966D815-CAD8-407D-A25D-D845E8BADE7B}" dt="2021-11-24T18:50:33.727" v="3676" actId="14100"/>
          <ac:spMkLst>
            <pc:docMk/>
            <pc:sldMk cId="3861976755" sldId="3988"/>
            <ac:spMk id="10" creationId="{C5BA664B-75C5-4E4D-A8A7-8FBCA3CE98B1}"/>
          </ac:spMkLst>
        </pc:spChg>
        <pc:spChg chg="mod">
          <ac:chgData name="Juan David Angel Lasso" userId="5ac44e2c-fa8f-45f5-aad9-26919f30487d" providerId="ADAL" clId="{B966D815-CAD8-407D-A25D-D845E8BADE7B}" dt="2021-11-24T02:54:24.870" v="323" actId="14100"/>
          <ac:spMkLst>
            <pc:docMk/>
            <pc:sldMk cId="3861976755" sldId="3988"/>
            <ac:spMk id="12" creationId="{6264E18B-A197-42F7-AADD-A299E4DBBBA7}"/>
          </ac:spMkLst>
        </pc:spChg>
        <pc:spChg chg="mod">
          <ac:chgData name="Juan David Angel Lasso" userId="5ac44e2c-fa8f-45f5-aad9-26919f30487d" providerId="ADAL" clId="{B966D815-CAD8-407D-A25D-D845E8BADE7B}" dt="2021-11-24T02:56:48.671" v="457" actId="1076"/>
          <ac:spMkLst>
            <pc:docMk/>
            <pc:sldMk cId="3861976755" sldId="3988"/>
            <ac:spMk id="15" creationId="{0C82FA08-5572-4858-BF06-9897F8DE058B}"/>
          </ac:spMkLst>
        </pc:spChg>
        <pc:spChg chg="mod">
          <ac:chgData name="Juan David Angel Lasso" userId="5ac44e2c-fa8f-45f5-aad9-26919f30487d" providerId="ADAL" clId="{B966D815-CAD8-407D-A25D-D845E8BADE7B}" dt="2021-11-24T02:55:54.966" v="451" actId="14100"/>
          <ac:spMkLst>
            <pc:docMk/>
            <pc:sldMk cId="3861976755" sldId="3988"/>
            <ac:spMk id="17" creationId="{A73DB6AD-79B9-4042-BE3E-ED566DF62886}"/>
          </ac:spMkLst>
        </pc:spChg>
        <pc:spChg chg="add mod">
          <ac:chgData name="Juan David Angel Lasso" userId="5ac44e2c-fa8f-45f5-aad9-26919f30487d" providerId="ADAL" clId="{B966D815-CAD8-407D-A25D-D845E8BADE7B}" dt="2021-11-24T02:57:36.074" v="464" actId="1076"/>
          <ac:spMkLst>
            <pc:docMk/>
            <pc:sldMk cId="3861976755" sldId="3988"/>
            <ac:spMk id="18" creationId="{7DBD01BD-FDA6-45D9-8BF2-8A911E6C8C87}"/>
          </ac:spMkLst>
        </pc:spChg>
        <pc:spChg chg="del">
          <ac:chgData name="Juan David Angel Lasso" userId="5ac44e2c-fa8f-45f5-aad9-26919f30487d" providerId="ADAL" clId="{B966D815-CAD8-407D-A25D-D845E8BADE7B}" dt="2021-11-17T22:51:35.175" v="127" actId="478"/>
          <ac:spMkLst>
            <pc:docMk/>
            <pc:sldMk cId="3861976755" sldId="3988"/>
            <ac:spMk id="18" creationId="{BF133AB2-F070-4BFC-BE9E-0A1F9E44E22D}"/>
          </ac:spMkLst>
        </pc:spChg>
        <pc:spChg chg="del">
          <ac:chgData name="Juan David Angel Lasso" userId="5ac44e2c-fa8f-45f5-aad9-26919f30487d" providerId="ADAL" clId="{B966D815-CAD8-407D-A25D-D845E8BADE7B}" dt="2021-11-17T22:51:31.447" v="126" actId="478"/>
          <ac:spMkLst>
            <pc:docMk/>
            <pc:sldMk cId="3861976755" sldId="3988"/>
            <ac:spMk id="19" creationId="{5995889B-9D48-481A-94F8-DA396DCEB6A0}"/>
          </ac:spMkLst>
        </pc:spChg>
        <pc:spChg chg="add mod">
          <ac:chgData name="Juan David Angel Lasso" userId="5ac44e2c-fa8f-45f5-aad9-26919f30487d" providerId="ADAL" clId="{B966D815-CAD8-407D-A25D-D845E8BADE7B}" dt="2021-11-24T02:58:09.352" v="469" actId="1076"/>
          <ac:spMkLst>
            <pc:docMk/>
            <pc:sldMk cId="3861976755" sldId="3988"/>
            <ac:spMk id="19" creationId="{DF123350-F600-4F7B-B5C0-006309E82A29}"/>
          </ac:spMkLst>
        </pc:spChg>
        <pc:spChg chg="del">
          <ac:chgData name="Juan David Angel Lasso" userId="5ac44e2c-fa8f-45f5-aad9-26919f30487d" providerId="ADAL" clId="{B966D815-CAD8-407D-A25D-D845E8BADE7B}" dt="2021-11-17T22:51:29.347" v="125" actId="478"/>
          <ac:spMkLst>
            <pc:docMk/>
            <pc:sldMk cId="3861976755" sldId="3988"/>
            <ac:spMk id="21" creationId="{428781C5-C256-49D1-A505-C894CC47D1CF}"/>
          </ac:spMkLst>
        </pc:spChg>
        <pc:spChg chg="add del">
          <ac:chgData name="Juan David Angel Lasso" userId="5ac44e2c-fa8f-45f5-aad9-26919f30487d" providerId="ADAL" clId="{B966D815-CAD8-407D-A25D-D845E8BADE7B}" dt="2021-11-24T18:50:29.101" v="3675" actId="22"/>
          <ac:spMkLst>
            <pc:docMk/>
            <pc:sldMk cId="3861976755" sldId="3988"/>
            <ac:spMk id="21" creationId="{9F9CE139-D634-484D-B281-39B2ACC9DA1D}"/>
          </ac:spMkLst>
        </pc:spChg>
        <pc:spChg chg="mod">
          <ac:chgData name="Juan David Angel Lasso" userId="5ac44e2c-fa8f-45f5-aad9-26919f30487d" providerId="ADAL" clId="{B966D815-CAD8-407D-A25D-D845E8BADE7B}" dt="2021-11-24T02:58:02.568" v="468" actId="1076"/>
          <ac:spMkLst>
            <pc:docMk/>
            <pc:sldMk cId="3861976755" sldId="3988"/>
            <ac:spMk id="22" creationId="{367CBF40-07E8-4C3A-B9CE-C9DA15D80A50}"/>
          </ac:spMkLst>
        </pc:spChg>
        <pc:spChg chg="mod">
          <ac:chgData name="Juan David Angel Lasso" userId="5ac44e2c-fa8f-45f5-aad9-26919f30487d" providerId="ADAL" clId="{B966D815-CAD8-407D-A25D-D845E8BADE7B}" dt="2021-11-24T02:57:55.197" v="467" actId="1076"/>
          <ac:spMkLst>
            <pc:docMk/>
            <pc:sldMk cId="3861976755" sldId="3988"/>
            <ac:spMk id="23" creationId="{086B1098-723E-45E2-A21D-3F3D994035F1}"/>
          </ac:spMkLst>
        </pc:spChg>
      </pc:sldChg>
      <pc:sldChg chg="del">
        <pc:chgData name="Juan David Angel Lasso" userId="5ac44e2c-fa8f-45f5-aad9-26919f30487d" providerId="ADAL" clId="{B966D815-CAD8-407D-A25D-D845E8BADE7B}" dt="2021-11-17T22:54:24.887" v="207" actId="47"/>
        <pc:sldMkLst>
          <pc:docMk/>
          <pc:sldMk cId="3313230079" sldId="4163"/>
        </pc:sldMkLst>
      </pc:sldChg>
      <pc:sldChg chg="del">
        <pc:chgData name="Juan David Angel Lasso" userId="5ac44e2c-fa8f-45f5-aad9-26919f30487d" providerId="ADAL" clId="{B966D815-CAD8-407D-A25D-D845E8BADE7B}" dt="2021-11-17T22:54:24.887" v="207" actId="47"/>
        <pc:sldMkLst>
          <pc:docMk/>
          <pc:sldMk cId="3688162940" sldId="4164"/>
        </pc:sldMkLst>
      </pc:sldChg>
      <pc:sldChg chg="add del">
        <pc:chgData name="Juan David Angel Lasso" userId="5ac44e2c-fa8f-45f5-aad9-26919f30487d" providerId="ADAL" clId="{B966D815-CAD8-407D-A25D-D845E8BADE7B}" dt="2021-11-24T17:14:56.620" v="3595" actId="47"/>
        <pc:sldMkLst>
          <pc:docMk/>
          <pc:sldMk cId="3112619613" sldId="7748"/>
        </pc:sldMkLst>
      </pc:sldChg>
      <pc:sldChg chg="modSp mod">
        <pc:chgData name="Juan David Angel Lasso" userId="5ac44e2c-fa8f-45f5-aad9-26919f30487d" providerId="ADAL" clId="{B966D815-CAD8-407D-A25D-D845E8BADE7B}" dt="2021-11-17T22:54:32.855" v="209" actId="20577"/>
        <pc:sldMkLst>
          <pc:docMk/>
          <pc:sldMk cId="308383188" sldId="7780"/>
        </pc:sldMkLst>
        <pc:spChg chg="mod">
          <ac:chgData name="Juan David Angel Lasso" userId="5ac44e2c-fa8f-45f5-aad9-26919f30487d" providerId="ADAL" clId="{B966D815-CAD8-407D-A25D-D845E8BADE7B}" dt="2021-11-17T22:54:32.855" v="209" actId="20577"/>
          <ac:spMkLst>
            <pc:docMk/>
            <pc:sldMk cId="308383188" sldId="7780"/>
            <ac:spMk id="7" creationId="{8B5EA71C-88C4-442C-A736-5EB8CE40B3D0}"/>
          </ac:spMkLst>
        </pc:spChg>
      </pc:sldChg>
      <pc:sldChg chg="del">
        <pc:chgData name="Juan David Angel Lasso" userId="5ac44e2c-fa8f-45f5-aad9-26919f30487d" providerId="ADAL" clId="{B966D815-CAD8-407D-A25D-D845E8BADE7B}" dt="2021-11-17T22:54:21.363" v="206" actId="47"/>
        <pc:sldMkLst>
          <pc:docMk/>
          <pc:sldMk cId="3015423304" sldId="7781"/>
        </pc:sldMkLst>
      </pc:sldChg>
      <pc:sldChg chg="modSp mod">
        <pc:chgData name="Juan David Angel Lasso" userId="5ac44e2c-fa8f-45f5-aad9-26919f30487d" providerId="ADAL" clId="{B966D815-CAD8-407D-A25D-D845E8BADE7B}" dt="2021-11-24T03:05:38.391" v="587" actId="20577"/>
        <pc:sldMkLst>
          <pc:docMk/>
          <pc:sldMk cId="396127368" sldId="7784"/>
        </pc:sldMkLst>
        <pc:spChg chg="mod">
          <ac:chgData name="Juan David Angel Lasso" userId="5ac44e2c-fa8f-45f5-aad9-26919f30487d" providerId="ADAL" clId="{B966D815-CAD8-407D-A25D-D845E8BADE7B}" dt="2021-11-24T03:05:38.391" v="587" actId="20577"/>
          <ac:spMkLst>
            <pc:docMk/>
            <pc:sldMk cId="396127368" sldId="7784"/>
            <ac:spMk id="11" creationId="{00000000-0000-0000-0000-000000000000}"/>
          </ac:spMkLst>
        </pc:spChg>
      </pc:sldChg>
      <pc:sldChg chg="addSp delSp mod">
        <pc:chgData name="Juan David Angel Lasso" userId="5ac44e2c-fa8f-45f5-aad9-26919f30487d" providerId="ADAL" clId="{B966D815-CAD8-407D-A25D-D845E8BADE7B}" dt="2021-11-25T21:51:04.253" v="5182" actId="478"/>
        <pc:sldMkLst>
          <pc:docMk/>
          <pc:sldMk cId="1429873963" sldId="7798"/>
        </pc:sldMkLst>
        <pc:spChg chg="add del">
          <ac:chgData name="Juan David Angel Lasso" userId="5ac44e2c-fa8f-45f5-aad9-26919f30487d" providerId="ADAL" clId="{B966D815-CAD8-407D-A25D-D845E8BADE7B}" dt="2021-11-25T21:51:04.253" v="5182" actId="478"/>
          <ac:spMkLst>
            <pc:docMk/>
            <pc:sldMk cId="1429873963" sldId="7798"/>
            <ac:spMk id="7" creationId="{1394D8DB-4CEC-4060-AEDF-8A7F37BD492D}"/>
          </ac:spMkLst>
        </pc:spChg>
      </pc:sldChg>
      <pc:sldChg chg="del">
        <pc:chgData name="Juan David Angel Lasso" userId="5ac44e2c-fa8f-45f5-aad9-26919f30487d" providerId="ADAL" clId="{B966D815-CAD8-407D-A25D-D845E8BADE7B}" dt="2021-11-17T22:55:50.268" v="215" actId="47"/>
        <pc:sldMkLst>
          <pc:docMk/>
          <pc:sldMk cId="1813714801" sldId="7801"/>
        </pc:sldMkLst>
      </pc:sldChg>
      <pc:sldChg chg="del">
        <pc:chgData name="Juan David Angel Lasso" userId="5ac44e2c-fa8f-45f5-aad9-26919f30487d" providerId="ADAL" clId="{B966D815-CAD8-407D-A25D-D845E8BADE7B}" dt="2021-11-17T22:55:50.268" v="215" actId="47"/>
        <pc:sldMkLst>
          <pc:docMk/>
          <pc:sldMk cId="3520471123" sldId="7802"/>
        </pc:sldMkLst>
      </pc:sldChg>
      <pc:sldChg chg="del">
        <pc:chgData name="Juan David Angel Lasso" userId="5ac44e2c-fa8f-45f5-aad9-26919f30487d" providerId="ADAL" clId="{B966D815-CAD8-407D-A25D-D845E8BADE7B}" dt="2021-11-17T22:55:50.268" v="215" actId="47"/>
        <pc:sldMkLst>
          <pc:docMk/>
          <pc:sldMk cId="3011968595" sldId="7804"/>
        </pc:sldMkLst>
      </pc:sldChg>
      <pc:sldChg chg="modSp mod">
        <pc:chgData name="Juan David Angel Lasso" userId="5ac44e2c-fa8f-45f5-aad9-26919f30487d" providerId="ADAL" clId="{B966D815-CAD8-407D-A25D-D845E8BADE7B}" dt="2021-11-17T22:55:53.941" v="216" actId="20577"/>
        <pc:sldMkLst>
          <pc:docMk/>
          <pc:sldMk cId="3702782913" sldId="7807"/>
        </pc:sldMkLst>
        <pc:spChg chg="mod">
          <ac:chgData name="Juan David Angel Lasso" userId="5ac44e2c-fa8f-45f5-aad9-26919f30487d" providerId="ADAL" clId="{B966D815-CAD8-407D-A25D-D845E8BADE7B}" dt="2021-11-17T22:55:53.941" v="216" actId="20577"/>
          <ac:spMkLst>
            <pc:docMk/>
            <pc:sldMk cId="3702782913" sldId="7807"/>
            <ac:spMk id="7" creationId="{8B5EA71C-88C4-442C-A736-5EB8CE40B3D0}"/>
          </ac:spMkLst>
        </pc:spChg>
      </pc:sldChg>
      <pc:sldChg chg="del">
        <pc:chgData name="Juan David Angel Lasso" userId="5ac44e2c-fa8f-45f5-aad9-26919f30487d" providerId="ADAL" clId="{B966D815-CAD8-407D-A25D-D845E8BADE7B}" dt="2021-11-17T22:55:50.268" v="215" actId="47"/>
        <pc:sldMkLst>
          <pc:docMk/>
          <pc:sldMk cId="1758111414" sldId="7808"/>
        </pc:sldMkLst>
      </pc:sldChg>
      <pc:sldChg chg="del">
        <pc:chgData name="Juan David Angel Lasso" userId="5ac44e2c-fa8f-45f5-aad9-26919f30487d" providerId="ADAL" clId="{B966D815-CAD8-407D-A25D-D845E8BADE7B}" dt="2021-11-24T17:14:36.832" v="3594" actId="47"/>
        <pc:sldMkLst>
          <pc:docMk/>
          <pc:sldMk cId="2862281215" sldId="7809"/>
        </pc:sldMkLst>
      </pc:sldChg>
      <pc:sldChg chg="del">
        <pc:chgData name="Juan David Angel Lasso" userId="5ac44e2c-fa8f-45f5-aad9-26919f30487d" providerId="ADAL" clId="{B966D815-CAD8-407D-A25D-D845E8BADE7B}" dt="2021-11-25T01:38:33.481" v="4820" actId="47"/>
        <pc:sldMkLst>
          <pc:docMk/>
          <pc:sldMk cId="1727128032" sldId="7810"/>
        </pc:sldMkLst>
      </pc:sldChg>
      <pc:sldChg chg="delSp modSp del mod">
        <pc:chgData name="Juan David Angel Lasso" userId="5ac44e2c-fa8f-45f5-aad9-26919f30487d" providerId="ADAL" clId="{B966D815-CAD8-407D-A25D-D845E8BADE7B}" dt="2021-11-24T17:14:58.637" v="3596" actId="47"/>
        <pc:sldMkLst>
          <pc:docMk/>
          <pc:sldMk cId="2525537848" sldId="7811"/>
        </pc:sldMkLst>
        <pc:spChg chg="del">
          <ac:chgData name="Juan David Angel Lasso" userId="5ac44e2c-fa8f-45f5-aad9-26919f30487d" providerId="ADAL" clId="{B966D815-CAD8-407D-A25D-D845E8BADE7B}" dt="2021-11-24T03:07:10.707" v="590" actId="478"/>
          <ac:spMkLst>
            <pc:docMk/>
            <pc:sldMk cId="2525537848" sldId="7811"/>
            <ac:spMk id="9" creationId="{B493648F-EB2F-4E1E-8C91-52D67CB7AAEA}"/>
          </ac:spMkLst>
        </pc:spChg>
        <pc:graphicFrameChg chg="mod">
          <ac:chgData name="Juan David Angel Lasso" userId="5ac44e2c-fa8f-45f5-aad9-26919f30487d" providerId="ADAL" clId="{B966D815-CAD8-407D-A25D-D845E8BADE7B}" dt="2021-11-24T03:07:19.412" v="592" actId="14100"/>
          <ac:graphicFrameMkLst>
            <pc:docMk/>
            <pc:sldMk cId="2525537848" sldId="7811"/>
            <ac:graphicFrameMk id="4" creationId="{D1863D0A-02C6-47CE-8942-9C4647FBAA3A}"/>
          </ac:graphicFrameMkLst>
        </pc:graphicFrameChg>
        <pc:graphicFrameChg chg="del modGraphic">
          <ac:chgData name="Juan David Angel Lasso" userId="5ac44e2c-fa8f-45f5-aad9-26919f30487d" providerId="ADAL" clId="{B966D815-CAD8-407D-A25D-D845E8BADE7B}" dt="2021-11-24T03:07:09.357" v="589" actId="478"/>
          <ac:graphicFrameMkLst>
            <pc:docMk/>
            <pc:sldMk cId="2525537848" sldId="7811"/>
            <ac:graphicFrameMk id="10" creationId="{5760A423-BEBE-4F0B-8749-3E50FA7B618D}"/>
          </ac:graphicFrameMkLst>
        </pc:graphicFrameChg>
      </pc:sldChg>
      <pc:sldChg chg="del">
        <pc:chgData name="Juan David Angel Lasso" userId="5ac44e2c-fa8f-45f5-aad9-26919f30487d" providerId="ADAL" clId="{B966D815-CAD8-407D-A25D-D845E8BADE7B}" dt="2021-11-17T22:54:29.236" v="208" actId="47"/>
        <pc:sldMkLst>
          <pc:docMk/>
          <pc:sldMk cId="1564835600" sldId="7814"/>
        </pc:sldMkLst>
      </pc:sldChg>
      <pc:sldChg chg="del">
        <pc:chgData name="Juan David Angel Lasso" userId="5ac44e2c-fa8f-45f5-aad9-26919f30487d" providerId="ADAL" clId="{B966D815-CAD8-407D-A25D-D845E8BADE7B}" dt="2021-11-17T22:54:21.363" v="206" actId="47"/>
        <pc:sldMkLst>
          <pc:docMk/>
          <pc:sldMk cId="3028010392" sldId="7815"/>
        </pc:sldMkLst>
      </pc:sldChg>
      <pc:sldChg chg="del">
        <pc:chgData name="Juan David Angel Lasso" userId="5ac44e2c-fa8f-45f5-aad9-26919f30487d" providerId="ADAL" clId="{B966D815-CAD8-407D-A25D-D845E8BADE7B}" dt="2021-11-17T22:56:06.895" v="217" actId="47"/>
        <pc:sldMkLst>
          <pc:docMk/>
          <pc:sldMk cId="388929557" sldId="7816"/>
        </pc:sldMkLst>
      </pc:sldChg>
      <pc:sldChg chg="del">
        <pc:chgData name="Juan David Angel Lasso" userId="5ac44e2c-fa8f-45f5-aad9-26919f30487d" providerId="ADAL" clId="{B966D815-CAD8-407D-A25D-D845E8BADE7B}" dt="2021-11-17T22:56:06.895" v="217" actId="47"/>
        <pc:sldMkLst>
          <pc:docMk/>
          <pc:sldMk cId="682243436" sldId="7817"/>
        </pc:sldMkLst>
      </pc:sldChg>
      <pc:sldChg chg="del">
        <pc:chgData name="Juan David Angel Lasso" userId="5ac44e2c-fa8f-45f5-aad9-26919f30487d" providerId="ADAL" clId="{B966D815-CAD8-407D-A25D-D845E8BADE7B}" dt="2021-11-17T22:56:06.895" v="217" actId="47"/>
        <pc:sldMkLst>
          <pc:docMk/>
          <pc:sldMk cId="2772541666" sldId="7818"/>
        </pc:sldMkLst>
      </pc:sldChg>
      <pc:sldChg chg="modSp add mod">
        <pc:chgData name="Juan David Angel Lasso" userId="5ac44e2c-fa8f-45f5-aad9-26919f30487d" providerId="ADAL" clId="{B966D815-CAD8-407D-A25D-D845E8BADE7B}" dt="2021-11-24T03:09:46.740" v="673" actId="20577"/>
        <pc:sldMkLst>
          <pc:docMk/>
          <pc:sldMk cId="1092032416" sldId="7819"/>
        </pc:sldMkLst>
        <pc:spChg chg="mod">
          <ac:chgData name="Juan David Angel Lasso" userId="5ac44e2c-fa8f-45f5-aad9-26919f30487d" providerId="ADAL" clId="{B966D815-CAD8-407D-A25D-D845E8BADE7B}" dt="2021-11-24T03:09:15.787" v="598" actId="20577"/>
          <ac:spMkLst>
            <pc:docMk/>
            <pc:sldMk cId="1092032416" sldId="7819"/>
            <ac:spMk id="7" creationId="{8B5EA71C-88C4-442C-A736-5EB8CE40B3D0}"/>
          </ac:spMkLst>
        </pc:spChg>
        <pc:spChg chg="mod">
          <ac:chgData name="Juan David Angel Lasso" userId="5ac44e2c-fa8f-45f5-aad9-26919f30487d" providerId="ADAL" clId="{B966D815-CAD8-407D-A25D-D845E8BADE7B}" dt="2021-11-24T03:09:46.740" v="673" actId="20577"/>
          <ac:spMkLst>
            <pc:docMk/>
            <pc:sldMk cId="1092032416" sldId="7819"/>
            <ac:spMk id="11" creationId="{00000000-0000-0000-0000-000000000000}"/>
          </ac:spMkLst>
        </pc:spChg>
      </pc:sldChg>
      <pc:sldChg chg="del">
        <pc:chgData name="Juan David Angel Lasso" userId="5ac44e2c-fa8f-45f5-aad9-26919f30487d" providerId="ADAL" clId="{B966D815-CAD8-407D-A25D-D845E8BADE7B}" dt="2021-11-17T22:56:06.895" v="217" actId="47"/>
        <pc:sldMkLst>
          <pc:docMk/>
          <pc:sldMk cId="2528877630" sldId="7819"/>
        </pc:sldMkLst>
      </pc:sldChg>
      <pc:sldChg chg="addSp delSp modSp add mod">
        <pc:chgData name="Juan David Angel Lasso" userId="5ac44e2c-fa8f-45f5-aad9-26919f30487d" providerId="ADAL" clId="{B966D815-CAD8-407D-A25D-D845E8BADE7B}" dt="2021-11-24T21:22:17.501" v="4819" actId="20577"/>
        <pc:sldMkLst>
          <pc:docMk/>
          <pc:sldMk cId="299135740" sldId="7820"/>
        </pc:sldMkLst>
        <pc:spChg chg="add mod">
          <ac:chgData name="Juan David Angel Lasso" userId="5ac44e2c-fa8f-45f5-aad9-26919f30487d" providerId="ADAL" clId="{B966D815-CAD8-407D-A25D-D845E8BADE7B}" dt="2021-11-24T21:22:17.501" v="4819" actId="20577"/>
          <ac:spMkLst>
            <pc:docMk/>
            <pc:sldMk cId="299135740" sldId="7820"/>
            <ac:spMk id="5" creationId="{5CD7BF06-B3E8-41C8-A752-E5E368146659}"/>
          </ac:spMkLst>
        </pc:spChg>
        <pc:spChg chg="add mod">
          <ac:chgData name="Juan David Angel Lasso" userId="5ac44e2c-fa8f-45f5-aad9-26919f30487d" providerId="ADAL" clId="{B966D815-CAD8-407D-A25D-D845E8BADE7B}" dt="2021-11-24T03:39:57.965" v="1332" actId="20577"/>
          <ac:spMkLst>
            <pc:docMk/>
            <pc:sldMk cId="299135740" sldId="7820"/>
            <ac:spMk id="6" creationId="{9AD7E772-39E8-4A86-92A1-52455A8E8D2D}"/>
          </ac:spMkLst>
        </pc:spChg>
        <pc:picChg chg="del">
          <ac:chgData name="Juan David Angel Lasso" userId="5ac44e2c-fa8f-45f5-aad9-26919f30487d" providerId="ADAL" clId="{B966D815-CAD8-407D-A25D-D845E8BADE7B}" dt="2021-11-24T03:28:27.408" v="675" actId="478"/>
          <ac:picMkLst>
            <pc:docMk/>
            <pc:sldMk cId="299135740" sldId="7820"/>
            <ac:picMk id="4" creationId="{FF6FB9F8-4766-4D08-88D3-4A330A41731B}"/>
          </ac:picMkLst>
        </pc:picChg>
      </pc:sldChg>
      <pc:sldChg chg="del">
        <pc:chgData name="Juan David Angel Lasso" userId="5ac44e2c-fa8f-45f5-aad9-26919f30487d" providerId="ADAL" clId="{B966D815-CAD8-407D-A25D-D845E8BADE7B}" dt="2021-11-17T22:56:06.895" v="217" actId="47"/>
        <pc:sldMkLst>
          <pc:docMk/>
          <pc:sldMk cId="3560501629" sldId="7820"/>
        </pc:sldMkLst>
      </pc:sldChg>
      <pc:sldChg chg="addSp modSp new mod">
        <pc:chgData name="Juan David Angel Lasso" userId="5ac44e2c-fa8f-45f5-aad9-26919f30487d" providerId="ADAL" clId="{B966D815-CAD8-407D-A25D-D845E8BADE7B}" dt="2021-11-24T04:29:37.848" v="2754" actId="403"/>
        <pc:sldMkLst>
          <pc:docMk/>
          <pc:sldMk cId="30500104" sldId="7821"/>
        </pc:sldMkLst>
        <pc:spChg chg="mod">
          <ac:chgData name="Juan David Angel Lasso" userId="5ac44e2c-fa8f-45f5-aad9-26919f30487d" providerId="ADAL" clId="{B966D815-CAD8-407D-A25D-D845E8BADE7B}" dt="2021-11-24T03:39:47.621" v="1318" actId="14100"/>
          <ac:spMkLst>
            <pc:docMk/>
            <pc:sldMk cId="30500104" sldId="7821"/>
            <ac:spMk id="2" creationId="{33AD1524-AAE8-4BC9-A4A1-C9F0758572F7}"/>
          </ac:spMkLst>
        </pc:spChg>
        <pc:spChg chg="add mod">
          <ac:chgData name="Juan David Angel Lasso" userId="5ac44e2c-fa8f-45f5-aad9-26919f30487d" providerId="ADAL" clId="{B966D815-CAD8-407D-A25D-D845E8BADE7B}" dt="2021-11-24T04:29:37.848" v="2754" actId="403"/>
          <ac:spMkLst>
            <pc:docMk/>
            <pc:sldMk cId="30500104" sldId="7821"/>
            <ac:spMk id="4" creationId="{F0EAFD6D-FB67-496F-BCED-622BA0E341EA}"/>
          </ac:spMkLst>
        </pc:spChg>
      </pc:sldChg>
      <pc:sldChg chg="del">
        <pc:chgData name="Juan David Angel Lasso" userId="5ac44e2c-fa8f-45f5-aad9-26919f30487d" providerId="ADAL" clId="{B966D815-CAD8-407D-A25D-D845E8BADE7B}" dt="2021-11-17T22:56:06.895" v="217" actId="47"/>
        <pc:sldMkLst>
          <pc:docMk/>
          <pc:sldMk cId="1443708728" sldId="7821"/>
        </pc:sldMkLst>
      </pc:sldChg>
      <pc:sldChg chg="del">
        <pc:chgData name="Juan David Angel Lasso" userId="5ac44e2c-fa8f-45f5-aad9-26919f30487d" providerId="ADAL" clId="{B966D815-CAD8-407D-A25D-D845E8BADE7B}" dt="2021-11-17T22:56:06.895" v="217" actId="47"/>
        <pc:sldMkLst>
          <pc:docMk/>
          <pc:sldMk cId="71284667" sldId="7822"/>
        </pc:sldMkLst>
      </pc:sldChg>
      <pc:sldChg chg="addSp delSp modSp add mod">
        <pc:chgData name="Juan David Angel Lasso" userId="5ac44e2c-fa8f-45f5-aad9-26919f30487d" providerId="ADAL" clId="{B966D815-CAD8-407D-A25D-D845E8BADE7B}" dt="2021-11-24T17:25:01.440" v="3666" actId="1076"/>
        <pc:sldMkLst>
          <pc:docMk/>
          <pc:sldMk cId="1385371797" sldId="7822"/>
        </pc:sldMkLst>
        <pc:spChg chg="del">
          <ac:chgData name="Juan David Angel Lasso" userId="5ac44e2c-fa8f-45f5-aad9-26919f30487d" providerId="ADAL" clId="{B966D815-CAD8-407D-A25D-D845E8BADE7B}" dt="2021-11-24T03:57:36.958" v="1454" actId="478"/>
          <ac:spMkLst>
            <pc:docMk/>
            <pc:sldMk cId="1385371797" sldId="7822"/>
            <ac:spMk id="3" creationId="{14143AFB-5627-4AD3-8107-085354BE1FB3}"/>
          </ac:spMkLst>
        </pc:spChg>
        <pc:spChg chg="del">
          <ac:chgData name="Juan David Angel Lasso" userId="5ac44e2c-fa8f-45f5-aad9-26919f30487d" providerId="ADAL" clId="{B966D815-CAD8-407D-A25D-D845E8BADE7B}" dt="2021-11-24T03:57:34.738" v="1453" actId="478"/>
          <ac:spMkLst>
            <pc:docMk/>
            <pc:sldMk cId="1385371797" sldId="7822"/>
            <ac:spMk id="10" creationId="{5DA5BDF1-BAF5-4A80-8E17-421399501309}"/>
          </ac:spMkLst>
        </pc:spChg>
        <pc:spChg chg="mod">
          <ac:chgData name="Juan David Angel Lasso" userId="5ac44e2c-fa8f-45f5-aad9-26919f30487d" providerId="ADAL" clId="{B966D815-CAD8-407D-A25D-D845E8BADE7B}" dt="2021-11-24T04:11:47.016" v="1969" actId="1076"/>
          <ac:spMkLst>
            <pc:docMk/>
            <pc:sldMk cId="1385371797" sldId="7822"/>
            <ac:spMk id="16" creationId="{1BB342F3-1D4E-4822-91F8-3CF9C70D02FF}"/>
          </ac:spMkLst>
        </pc:spChg>
        <pc:spChg chg="mod">
          <ac:chgData name="Juan David Angel Lasso" userId="5ac44e2c-fa8f-45f5-aad9-26919f30487d" providerId="ADAL" clId="{B966D815-CAD8-407D-A25D-D845E8BADE7B}" dt="2021-11-24T04:11:37.762" v="1967" actId="1076"/>
          <ac:spMkLst>
            <pc:docMk/>
            <pc:sldMk cId="1385371797" sldId="7822"/>
            <ac:spMk id="17" creationId="{19479274-8A7B-4A5A-8786-7F252E54434C}"/>
          </ac:spMkLst>
        </pc:spChg>
        <pc:spChg chg="del">
          <ac:chgData name="Juan David Angel Lasso" userId="5ac44e2c-fa8f-45f5-aad9-26919f30487d" providerId="ADAL" clId="{B966D815-CAD8-407D-A25D-D845E8BADE7B}" dt="2021-11-24T03:57:50.318" v="1459" actId="478"/>
          <ac:spMkLst>
            <pc:docMk/>
            <pc:sldMk cId="1385371797" sldId="7822"/>
            <ac:spMk id="23" creationId="{0BE42F4A-426F-4E88-A316-467FF15BFE82}"/>
          </ac:spMkLst>
        </pc:spChg>
        <pc:spChg chg="del">
          <ac:chgData name="Juan David Angel Lasso" userId="5ac44e2c-fa8f-45f5-aad9-26919f30487d" providerId="ADAL" clId="{B966D815-CAD8-407D-A25D-D845E8BADE7B}" dt="2021-11-24T03:57:39.016" v="1455" actId="478"/>
          <ac:spMkLst>
            <pc:docMk/>
            <pc:sldMk cId="1385371797" sldId="7822"/>
            <ac:spMk id="28" creationId="{F77105B5-4084-4C4E-BAB0-85324F669CC8}"/>
          </ac:spMkLst>
        </pc:spChg>
        <pc:spChg chg="del">
          <ac:chgData name="Juan David Angel Lasso" userId="5ac44e2c-fa8f-45f5-aad9-26919f30487d" providerId="ADAL" clId="{B966D815-CAD8-407D-A25D-D845E8BADE7B}" dt="2021-11-24T03:57:40.936" v="1456" actId="478"/>
          <ac:spMkLst>
            <pc:docMk/>
            <pc:sldMk cId="1385371797" sldId="7822"/>
            <ac:spMk id="29" creationId="{CBE37EED-D9B4-44B3-93F2-BBF311A152B1}"/>
          </ac:spMkLst>
        </pc:spChg>
        <pc:spChg chg="add mod">
          <ac:chgData name="Juan David Angel Lasso" userId="5ac44e2c-fa8f-45f5-aad9-26919f30487d" providerId="ADAL" clId="{B966D815-CAD8-407D-A25D-D845E8BADE7B}" dt="2021-11-24T17:25:01.440" v="3666" actId="1076"/>
          <ac:spMkLst>
            <pc:docMk/>
            <pc:sldMk cId="1385371797" sldId="7822"/>
            <ac:spMk id="31" creationId="{8127CBB3-9842-4B2E-B88B-7F89F0CAE20E}"/>
          </ac:spMkLst>
        </pc:spChg>
        <pc:spChg chg="del">
          <ac:chgData name="Juan David Angel Lasso" userId="5ac44e2c-fa8f-45f5-aad9-26919f30487d" providerId="ADAL" clId="{B966D815-CAD8-407D-A25D-D845E8BADE7B}" dt="2021-11-24T03:57:44.428" v="1457" actId="478"/>
          <ac:spMkLst>
            <pc:docMk/>
            <pc:sldMk cId="1385371797" sldId="7822"/>
            <ac:spMk id="32" creationId="{4D099A9A-C9B5-41F1-9EBC-C5D277C609A1}"/>
          </ac:spMkLst>
        </pc:spChg>
        <pc:spChg chg="del">
          <ac:chgData name="Juan David Angel Lasso" userId="5ac44e2c-fa8f-45f5-aad9-26919f30487d" providerId="ADAL" clId="{B966D815-CAD8-407D-A25D-D845E8BADE7B}" dt="2021-11-24T03:57:46.226" v="1458" actId="478"/>
          <ac:spMkLst>
            <pc:docMk/>
            <pc:sldMk cId="1385371797" sldId="7822"/>
            <ac:spMk id="33" creationId="{0588F679-27BB-4C58-B199-8536EC2FD24A}"/>
          </ac:spMkLst>
        </pc:spChg>
        <pc:picChg chg="add mod">
          <ac:chgData name="Juan David Angel Lasso" userId="5ac44e2c-fa8f-45f5-aad9-26919f30487d" providerId="ADAL" clId="{B966D815-CAD8-407D-A25D-D845E8BADE7B}" dt="2021-11-24T15:42:25.889" v="3108" actId="1076"/>
          <ac:picMkLst>
            <pc:docMk/>
            <pc:sldMk cId="1385371797" sldId="7822"/>
            <ac:picMk id="5" creationId="{E6442CD7-8FD7-4A29-9AD0-F9DB97ABFDA4}"/>
          </ac:picMkLst>
        </pc:picChg>
        <pc:picChg chg="mod">
          <ac:chgData name="Juan David Angel Lasso" userId="5ac44e2c-fa8f-45f5-aad9-26919f30487d" providerId="ADAL" clId="{B966D815-CAD8-407D-A25D-D845E8BADE7B}" dt="2021-11-24T15:42:03.912" v="3105" actId="1076"/>
          <ac:picMkLst>
            <pc:docMk/>
            <pc:sldMk cId="1385371797" sldId="7822"/>
            <ac:picMk id="8" creationId="{B0082EB4-EE0D-446F-A727-D2442290EDEA}"/>
          </ac:picMkLst>
        </pc:picChg>
        <pc:picChg chg="mod">
          <ac:chgData name="Juan David Angel Lasso" userId="5ac44e2c-fa8f-45f5-aad9-26919f30487d" providerId="ADAL" clId="{B966D815-CAD8-407D-A25D-D845E8BADE7B}" dt="2021-11-24T15:42:01.605" v="3104" actId="1076"/>
          <ac:picMkLst>
            <pc:docMk/>
            <pc:sldMk cId="1385371797" sldId="7822"/>
            <ac:picMk id="9" creationId="{55CE5D25-EE23-4243-8BF7-CB09E9D20E7D}"/>
          </ac:picMkLst>
        </pc:picChg>
        <pc:picChg chg="mod">
          <ac:chgData name="Juan David Angel Lasso" userId="5ac44e2c-fa8f-45f5-aad9-26919f30487d" providerId="ADAL" clId="{B966D815-CAD8-407D-A25D-D845E8BADE7B}" dt="2021-11-24T15:42:28.165" v="3109" actId="1076"/>
          <ac:picMkLst>
            <pc:docMk/>
            <pc:sldMk cId="1385371797" sldId="7822"/>
            <ac:picMk id="18" creationId="{CDDDA553-0894-4DB1-9F3A-DA67CE89869F}"/>
          </ac:picMkLst>
        </pc:picChg>
        <pc:picChg chg="mod">
          <ac:chgData name="Juan David Angel Lasso" userId="5ac44e2c-fa8f-45f5-aad9-26919f30487d" providerId="ADAL" clId="{B966D815-CAD8-407D-A25D-D845E8BADE7B}" dt="2021-11-24T15:42:05.885" v="3106" actId="1076"/>
          <ac:picMkLst>
            <pc:docMk/>
            <pc:sldMk cId="1385371797" sldId="7822"/>
            <ac:picMk id="19" creationId="{64047820-9C95-4E41-90D0-04DB01ED277A}"/>
          </ac:picMkLst>
        </pc:picChg>
        <pc:picChg chg="mod">
          <ac:chgData name="Juan David Angel Lasso" userId="5ac44e2c-fa8f-45f5-aad9-26919f30487d" providerId="ADAL" clId="{B966D815-CAD8-407D-A25D-D845E8BADE7B}" dt="2021-11-24T04:15:44.527" v="2043" actId="1036"/>
          <ac:picMkLst>
            <pc:docMk/>
            <pc:sldMk cId="1385371797" sldId="7822"/>
            <ac:picMk id="20" creationId="{63F43A8F-CE23-41E8-90C9-84F7A8D1E805}"/>
          </ac:picMkLst>
        </pc:picChg>
        <pc:picChg chg="mod">
          <ac:chgData name="Juan David Angel Lasso" userId="5ac44e2c-fa8f-45f5-aad9-26919f30487d" providerId="ADAL" clId="{B966D815-CAD8-407D-A25D-D845E8BADE7B}" dt="2021-11-24T04:17:23.999" v="2055" actId="1076"/>
          <ac:picMkLst>
            <pc:docMk/>
            <pc:sldMk cId="1385371797" sldId="7822"/>
            <ac:picMk id="21" creationId="{B632B98E-DB01-4090-A45B-9E7FEBAEB738}"/>
          </ac:picMkLst>
        </pc:picChg>
        <pc:picChg chg="mod">
          <ac:chgData name="Juan David Angel Lasso" userId="5ac44e2c-fa8f-45f5-aad9-26919f30487d" providerId="ADAL" clId="{B966D815-CAD8-407D-A25D-D845E8BADE7B}" dt="2021-11-24T15:42:18.532" v="3107" actId="1076"/>
          <ac:picMkLst>
            <pc:docMk/>
            <pc:sldMk cId="1385371797" sldId="7822"/>
            <ac:picMk id="24" creationId="{5C5E108D-A836-43FA-B0E8-51BB9974A0B1}"/>
          </ac:picMkLst>
        </pc:picChg>
        <pc:picChg chg="mod">
          <ac:chgData name="Juan David Angel Lasso" userId="5ac44e2c-fa8f-45f5-aad9-26919f30487d" providerId="ADAL" clId="{B966D815-CAD8-407D-A25D-D845E8BADE7B}" dt="2021-11-24T04:17:35.896" v="2061" actId="1076"/>
          <ac:picMkLst>
            <pc:docMk/>
            <pc:sldMk cId="1385371797" sldId="7822"/>
            <ac:picMk id="25" creationId="{640A1AA8-C51D-4E83-BD59-031A6E4D5AB1}"/>
          </ac:picMkLst>
        </pc:picChg>
        <pc:picChg chg="mod">
          <ac:chgData name="Juan David Angel Lasso" userId="5ac44e2c-fa8f-45f5-aad9-26919f30487d" providerId="ADAL" clId="{B966D815-CAD8-407D-A25D-D845E8BADE7B}" dt="2021-11-24T04:17:25.588" v="2056" actId="1076"/>
          <ac:picMkLst>
            <pc:docMk/>
            <pc:sldMk cId="1385371797" sldId="7822"/>
            <ac:picMk id="26" creationId="{37147104-FA32-431C-9913-5676387E7235}"/>
          </ac:picMkLst>
        </pc:picChg>
        <pc:picChg chg="mod">
          <ac:chgData name="Juan David Angel Lasso" userId="5ac44e2c-fa8f-45f5-aad9-26919f30487d" providerId="ADAL" clId="{B966D815-CAD8-407D-A25D-D845E8BADE7B}" dt="2021-11-24T04:15:47.240" v="2044" actId="1076"/>
          <ac:picMkLst>
            <pc:docMk/>
            <pc:sldMk cId="1385371797" sldId="7822"/>
            <ac:picMk id="27" creationId="{D1DF15DE-375E-481C-B1CF-B199E9DF2954}"/>
          </ac:picMkLst>
        </pc:picChg>
        <pc:picChg chg="mod">
          <ac:chgData name="Juan David Angel Lasso" userId="5ac44e2c-fa8f-45f5-aad9-26919f30487d" providerId="ADAL" clId="{B966D815-CAD8-407D-A25D-D845E8BADE7B}" dt="2021-11-24T04:17:34.239" v="2060" actId="1076"/>
          <ac:picMkLst>
            <pc:docMk/>
            <pc:sldMk cId="1385371797" sldId="7822"/>
            <ac:picMk id="1026" creationId="{2CB533CF-20D2-489C-9265-C911A4AB54C6}"/>
          </ac:picMkLst>
        </pc:picChg>
        <pc:picChg chg="mod">
          <ac:chgData name="Juan David Angel Lasso" userId="5ac44e2c-fa8f-45f5-aad9-26919f30487d" providerId="ADAL" clId="{B966D815-CAD8-407D-A25D-D845E8BADE7B}" dt="2021-11-24T04:17:27.862" v="2057" actId="1076"/>
          <ac:picMkLst>
            <pc:docMk/>
            <pc:sldMk cId="1385371797" sldId="7822"/>
            <ac:picMk id="1028" creationId="{DD01CE3D-13F0-4F5F-862B-AD8D784F168C}"/>
          </ac:picMkLst>
        </pc:picChg>
        <pc:picChg chg="mod">
          <ac:chgData name="Juan David Angel Lasso" userId="5ac44e2c-fa8f-45f5-aad9-26919f30487d" providerId="ADAL" clId="{B966D815-CAD8-407D-A25D-D845E8BADE7B}" dt="2021-11-24T04:14:01.951" v="2013" actId="1076"/>
          <ac:picMkLst>
            <pc:docMk/>
            <pc:sldMk cId="1385371797" sldId="7822"/>
            <ac:picMk id="1030" creationId="{37BDAE4A-261D-41B1-89AE-19C7C17412E7}"/>
          </ac:picMkLst>
        </pc:picChg>
        <pc:picChg chg="mod">
          <ac:chgData name="Juan David Angel Lasso" userId="5ac44e2c-fa8f-45f5-aad9-26919f30487d" providerId="ADAL" clId="{B966D815-CAD8-407D-A25D-D845E8BADE7B}" dt="2021-11-24T04:13:59.692" v="2011" actId="1076"/>
          <ac:picMkLst>
            <pc:docMk/>
            <pc:sldMk cId="1385371797" sldId="7822"/>
            <ac:picMk id="1032" creationId="{2B2B928E-F1AF-4A0C-9B14-2585F18B7321}"/>
          </ac:picMkLst>
        </pc:picChg>
        <pc:picChg chg="mod">
          <ac:chgData name="Juan David Angel Lasso" userId="5ac44e2c-fa8f-45f5-aad9-26919f30487d" providerId="ADAL" clId="{B966D815-CAD8-407D-A25D-D845E8BADE7B}" dt="2021-11-24T04:15:58.026" v="2049" actId="1076"/>
          <ac:picMkLst>
            <pc:docMk/>
            <pc:sldMk cId="1385371797" sldId="7822"/>
            <ac:picMk id="1034" creationId="{1717167A-2AA7-475F-9475-0376CB839A47}"/>
          </ac:picMkLst>
        </pc:picChg>
        <pc:picChg chg="mod">
          <ac:chgData name="Juan David Angel Lasso" userId="5ac44e2c-fa8f-45f5-aad9-26919f30487d" providerId="ADAL" clId="{B966D815-CAD8-407D-A25D-D845E8BADE7B}" dt="2021-11-24T04:15:51.945" v="2046" actId="1076"/>
          <ac:picMkLst>
            <pc:docMk/>
            <pc:sldMk cId="1385371797" sldId="7822"/>
            <ac:picMk id="2050" creationId="{8CF36770-7301-44D2-8DEF-188C013837D0}"/>
          </ac:picMkLst>
        </pc:picChg>
        <pc:picChg chg="mod">
          <ac:chgData name="Juan David Angel Lasso" userId="5ac44e2c-fa8f-45f5-aad9-26919f30487d" providerId="ADAL" clId="{B966D815-CAD8-407D-A25D-D845E8BADE7B}" dt="2021-11-24T04:15:54.188" v="2047" actId="1076"/>
          <ac:picMkLst>
            <pc:docMk/>
            <pc:sldMk cId="1385371797" sldId="7822"/>
            <ac:picMk id="2052" creationId="{1884AA7F-D287-497F-B9FB-A5EFBC1970C7}"/>
          </ac:picMkLst>
        </pc:picChg>
        <pc:cxnChg chg="mod">
          <ac:chgData name="Juan David Angel Lasso" userId="5ac44e2c-fa8f-45f5-aad9-26919f30487d" providerId="ADAL" clId="{B966D815-CAD8-407D-A25D-D845E8BADE7B}" dt="2021-11-24T15:42:30.113" v="3110" actId="1076"/>
          <ac:cxnSpMkLst>
            <pc:docMk/>
            <pc:sldMk cId="1385371797" sldId="7822"/>
            <ac:cxnSpMk id="15" creationId="{94E01140-BD1B-421B-A255-25B161640975}"/>
          </ac:cxnSpMkLst>
        </pc:cxnChg>
        <pc:cxnChg chg="del">
          <ac:chgData name="Juan David Angel Lasso" userId="5ac44e2c-fa8f-45f5-aad9-26919f30487d" providerId="ADAL" clId="{B966D815-CAD8-407D-A25D-D845E8BADE7B}" dt="2021-11-24T03:57:52.608" v="1460" actId="478"/>
          <ac:cxnSpMkLst>
            <pc:docMk/>
            <pc:sldMk cId="1385371797" sldId="7822"/>
            <ac:cxnSpMk id="22" creationId="{C24163EE-A474-4A35-9473-9DB17216F794}"/>
          </ac:cxnSpMkLst>
        </pc:cxnChg>
      </pc:sldChg>
      <pc:sldChg chg="addSp delSp modSp add mod">
        <pc:chgData name="Juan David Angel Lasso" userId="5ac44e2c-fa8f-45f5-aad9-26919f30487d" providerId="ADAL" clId="{B966D815-CAD8-407D-A25D-D845E8BADE7B}" dt="2021-11-24T04:29:30.475" v="2753" actId="20577"/>
        <pc:sldMkLst>
          <pc:docMk/>
          <pc:sldMk cId="1867374308" sldId="7823"/>
        </pc:sldMkLst>
        <pc:spChg chg="mod">
          <ac:chgData name="Juan David Angel Lasso" userId="5ac44e2c-fa8f-45f5-aad9-26919f30487d" providerId="ADAL" clId="{B966D815-CAD8-407D-A25D-D845E8BADE7B}" dt="2021-11-24T03:47:41.606" v="1410" actId="20577"/>
          <ac:spMkLst>
            <pc:docMk/>
            <pc:sldMk cId="1867374308" sldId="7823"/>
            <ac:spMk id="2" creationId="{33AD1524-AAE8-4BC9-A4A1-C9F0758572F7}"/>
          </ac:spMkLst>
        </pc:spChg>
        <pc:spChg chg="del">
          <ac:chgData name="Juan David Angel Lasso" userId="5ac44e2c-fa8f-45f5-aad9-26919f30487d" providerId="ADAL" clId="{B966D815-CAD8-407D-A25D-D845E8BADE7B}" dt="2021-11-24T03:48:14.387" v="1411" actId="478"/>
          <ac:spMkLst>
            <pc:docMk/>
            <pc:sldMk cId="1867374308" sldId="7823"/>
            <ac:spMk id="4" creationId="{F0EAFD6D-FB67-496F-BCED-622BA0E341EA}"/>
          </ac:spMkLst>
        </pc:spChg>
        <pc:spChg chg="add mod">
          <ac:chgData name="Juan David Angel Lasso" userId="5ac44e2c-fa8f-45f5-aad9-26919f30487d" providerId="ADAL" clId="{B966D815-CAD8-407D-A25D-D845E8BADE7B}" dt="2021-11-24T04:29:30.475" v="2753" actId="20577"/>
          <ac:spMkLst>
            <pc:docMk/>
            <pc:sldMk cId="1867374308" sldId="7823"/>
            <ac:spMk id="5" creationId="{23A129DF-3463-4FA3-B2DD-491AD3EEC95F}"/>
          </ac:spMkLst>
        </pc:spChg>
        <pc:spChg chg="add del mod">
          <ac:chgData name="Juan David Angel Lasso" userId="5ac44e2c-fa8f-45f5-aad9-26919f30487d" providerId="ADAL" clId="{B966D815-CAD8-407D-A25D-D845E8BADE7B}" dt="2021-11-24T04:23:09.711" v="2335" actId="478"/>
          <ac:spMkLst>
            <pc:docMk/>
            <pc:sldMk cId="1867374308" sldId="7823"/>
            <ac:spMk id="7" creationId="{50C08AE0-2618-4863-B817-8DC0C098B619}"/>
          </ac:spMkLst>
        </pc:spChg>
      </pc:sldChg>
      <pc:sldChg chg="new del">
        <pc:chgData name="Juan David Angel Lasso" userId="5ac44e2c-fa8f-45f5-aad9-26919f30487d" providerId="ADAL" clId="{B966D815-CAD8-407D-A25D-D845E8BADE7B}" dt="2021-11-24T03:47:00.112" v="1375" actId="47"/>
        <pc:sldMkLst>
          <pc:docMk/>
          <pc:sldMk cId="2467115978" sldId="7823"/>
        </pc:sldMkLst>
      </pc:sldChg>
      <pc:sldChg chg="addSp delSp modSp new mod">
        <pc:chgData name="Juan David Angel Lasso" userId="5ac44e2c-fa8f-45f5-aad9-26919f30487d" providerId="ADAL" clId="{B966D815-CAD8-407D-A25D-D845E8BADE7B}" dt="2021-11-24T04:25:38.232" v="2360" actId="21"/>
        <pc:sldMkLst>
          <pc:docMk/>
          <pc:sldMk cId="4217455426" sldId="7824"/>
        </pc:sldMkLst>
        <pc:spChg chg="mod">
          <ac:chgData name="Juan David Angel Lasso" userId="5ac44e2c-fa8f-45f5-aad9-26919f30487d" providerId="ADAL" clId="{B966D815-CAD8-407D-A25D-D845E8BADE7B}" dt="2021-11-24T04:00:40.491" v="1467"/>
          <ac:spMkLst>
            <pc:docMk/>
            <pc:sldMk cId="4217455426" sldId="7824"/>
            <ac:spMk id="2" creationId="{8AE3CE34-FAA7-452A-9F19-E6225D542C3A}"/>
          </ac:spMkLst>
        </pc:spChg>
        <pc:spChg chg="add mod">
          <ac:chgData name="Juan David Angel Lasso" userId="5ac44e2c-fa8f-45f5-aad9-26919f30487d" providerId="ADAL" clId="{B966D815-CAD8-407D-A25D-D845E8BADE7B}" dt="2021-11-24T04:23:32.464" v="2342" actId="403"/>
          <ac:spMkLst>
            <pc:docMk/>
            <pc:sldMk cId="4217455426" sldId="7824"/>
            <ac:spMk id="4" creationId="{ED04B7FB-6088-4DA0-92F2-758EDE93442E}"/>
          </ac:spMkLst>
        </pc:spChg>
        <pc:spChg chg="add del mod">
          <ac:chgData name="Juan David Angel Lasso" userId="5ac44e2c-fa8f-45f5-aad9-26919f30487d" providerId="ADAL" clId="{B966D815-CAD8-407D-A25D-D845E8BADE7B}" dt="2021-11-24T04:25:38.232" v="2360" actId="21"/>
          <ac:spMkLst>
            <pc:docMk/>
            <pc:sldMk cId="4217455426" sldId="7824"/>
            <ac:spMk id="5" creationId="{FE160E17-EC70-4D30-B7B0-0A18CD3F6834}"/>
          </ac:spMkLst>
        </pc:spChg>
      </pc:sldChg>
      <pc:sldChg chg="delSp modSp add mod">
        <pc:chgData name="Juan David Angel Lasso" userId="5ac44e2c-fa8f-45f5-aad9-26919f30487d" providerId="ADAL" clId="{B966D815-CAD8-407D-A25D-D845E8BADE7B}" dt="2021-11-24T16:57:11.462" v="3464" actId="20577"/>
        <pc:sldMkLst>
          <pc:docMk/>
          <pc:sldMk cId="3029487776" sldId="7825"/>
        </pc:sldMkLst>
        <pc:spChg chg="del">
          <ac:chgData name="Juan David Angel Lasso" userId="5ac44e2c-fa8f-45f5-aad9-26919f30487d" providerId="ADAL" clId="{B966D815-CAD8-407D-A25D-D845E8BADE7B}" dt="2021-11-24T04:23:03.196" v="2333" actId="478"/>
          <ac:spMkLst>
            <pc:docMk/>
            <pc:sldMk cId="3029487776" sldId="7825"/>
            <ac:spMk id="5" creationId="{23A129DF-3463-4FA3-B2DD-491AD3EEC95F}"/>
          </ac:spMkLst>
        </pc:spChg>
        <pc:spChg chg="mod">
          <ac:chgData name="Juan David Angel Lasso" userId="5ac44e2c-fa8f-45f5-aad9-26919f30487d" providerId="ADAL" clId="{B966D815-CAD8-407D-A25D-D845E8BADE7B}" dt="2021-11-24T16:57:11.462" v="3464" actId="20577"/>
          <ac:spMkLst>
            <pc:docMk/>
            <pc:sldMk cId="3029487776" sldId="7825"/>
            <ac:spMk id="7" creationId="{50C08AE0-2618-4863-B817-8DC0C098B619}"/>
          </ac:spMkLst>
        </pc:spChg>
      </pc:sldChg>
      <pc:sldChg chg="addSp modSp new mod">
        <pc:chgData name="Juan David Angel Lasso" userId="5ac44e2c-fa8f-45f5-aad9-26919f30487d" providerId="ADAL" clId="{B966D815-CAD8-407D-A25D-D845E8BADE7B}" dt="2021-11-24T21:20:32.587" v="4804" actId="1076"/>
        <pc:sldMkLst>
          <pc:docMk/>
          <pc:sldMk cId="1871188906" sldId="7826"/>
        </pc:sldMkLst>
        <pc:spChg chg="mod">
          <ac:chgData name="Juan David Angel Lasso" userId="5ac44e2c-fa8f-45f5-aad9-26919f30487d" providerId="ADAL" clId="{B966D815-CAD8-407D-A25D-D845E8BADE7B}" dt="2021-11-24T04:25:33.321" v="2359" actId="20577"/>
          <ac:spMkLst>
            <pc:docMk/>
            <pc:sldMk cId="1871188906" sldId="7826"/>
            <ac:spMk id="2" creationId="{8E7A269F-47B0-49BE-AD58-12FBC169556A}"/>
          </ac:spMkLst>
        </pc:spChg>
        <pc:spChg chg="add mod">
          <ac:chgData name="Juan David Angel Lasso" userId="5ac44e2c-fa8f-45f5-aad9-26919f30487d" providerId="ADAL" clId="{B966D815-CAD8-407D-A25D-D845E8BADE7B}" dt="2021-11-24T21:20:32.587" v="4804" actId="1076"/>
          <ac:spMkLst>
            <pc:docMk/>
            <pc:sldMk cId="1871188906" sldId="7826"/>
            <ac:spMk id="3" creationId="{4DAD1943-EA1C-447B-83DE-204EA36EB6DE}"/>
          </ac:spMkLst>
        </pc:spChg>
      </pc:sldChg>
      <pc:sldChg chg="addSp delSp modSp new mod">
        <pc:chgData name="Juan David Angel Lasso" userId="5ac44e2c-fa8f-45f5-aad9-26919f30487d" providerId="ADAL" clId="{B966D815-CAD8-407D-A25D-D845E8BADE7B}" dt="2021-11-24T16:55:56.178" v="3460" actId="1076"/>
        <pc:sldMkLst>
          <pc:docMk/>
          <pc:sldMk cId="2498742277" sldId="7827"/>
        </pc:sldMkLst>
        <pc:spChg chg="del">
          <ac:chgData name="Juan David Angel Lasso" userId="5ac44e2c-fa8f-45f5-aad9-26919f30487d" providerId="ADAL" clId="{B966D815-CAD8-407D-A25D-D845E8BADE7B}" dt="2021-11-24T04:31:00.409" v="2813" actId="478"/>
          <ac:spMkLst>
            <pc:docMk/>
            <pc:sldMk cId="2498742277" sldId="7827"/>
            <ac:spMk id="2" creationId="{FE24B22F-7C65-4792-834F-E4B11857F5A2}"/>
          </ac:spMkLst>
        </pc:spChg>
        <pc:spChg chg="mod">
          <ac:chgData name="Juan David Angel Lasso" userId="5ac44e2c-fa8f-45f5-aad9-26919f30487d" providerId="ADAL" clId="{B966D815-CAD8-407D-A25D-D845E8BADE7B}" dt="2021-11-24T13:47:40.780" v="2920" actId="1076"/>
          <ac:spMkLst>
            <pc:docMk/>
            <pc:sldMk cId="2498742277" sldId="7827"/>
            <ac:spMk id="3" creationId="{58242E7A-D3A9-409A-91CF-43608F599C46}"/>
          </ac:spMkLst>
        </pc:spChg>
        <pc:spChg chg="add mod">
          <ac:chgData name="Juan David Angel Lasso" userId="5ac44e2c-fa8f-45f5-aad9-26919f30487d" providerId="ADAL" clId="{B966D815-CAD8-407D-A25D-D845E8BADE7B}" dt="2021-11-24T16:54:29.204" v="3417" actId="20577"/>
          <ac:spMkLst>
            <pc:docMk/>
            <pc:sldMk cId="2498742277" sldId="7827"/>
            <ac:spMk id="4" creationId="{42E5CC1C-E9FF-48C0-BFB1-008F07DFEBF2}"/>
          </ac:spMkLst>
        </pc:spChg>
        <pc:spChg chg="add mod">
          <ac:chgData name="Juan David Angel Lasso" userId="5ac44e2c-fa8f-45f5-aad9-26919f30487d" providerId="ADAL" clId="{B966D815-CAD8-407D-A25D-D845E8BADE7B}" dt="2021-11-24T16:05:49.981" v="3113" actId="20577"/>
          <ac:spMkLst>
            <pc:docMk/>
            <pc:sldMk cId="2498742277" sldId="7827"/>
            <ac:spMk id="5" creationId="{28628152-D03D-4578-A120-7B87F5515FFA}"/>
          </ac:spMkLst>
        </pc:spChg>
        <pc:spChg chg="add mod">
          <ac:chgData name="Juan David Angel Lasso" userId="5ac44e2c-fa8f-45f5-aad9-26919f30487d" providerId="ADAL" clId="{B966D815-CAD8-407D-A25D-D845E8BADE7B}" dt="2021-11-24T16:05:53.924" v="3114" actId="20577"/>
          <ac:spMkLst>
            <pc:docMk/>
            <pc:sldMk cId="2498742277" sldId="7827"/>
            <ac:spMk id="6" creationId="{42A7A148-0187-4B8B-8564-176FD73044E4}"/>
          </ac:spMkLst>
        </pc:spChg>
        <pc:spChg chg="add mod">
          <ac:chgData name="Juan David Angel Lasso" userId="5ac44e2c-fa8f-45f5-aad9-26919f30487d" providerId="ADAL" clId="{B966D815-CAD8-407D-A25D-D845E8BADE7B}" dt="2021-11-24T13:49:54.084" v="2943" actId="14100"/>
          <ac:spMkLst>
            <pc:docMk/>
            <pc:sldMk cId="2498742277" sldId="7827"/>
            <ac:spMk id="8" creationId="{CC3F1CB9-0834-4467-B049-9765B0F8BC19}"/>
          </ac:spMkLst>
        </pc:spChg>
        <pc:spChg chg="add mod">
          <ac:chgData name="Juan David Angel Lasso" userId="5ac44e2c-fa8f-45f5-aad9-26919f30487d" providerId="ADAL" clId="{B966D815-CAD8-407D-A25D-D845E8BADE7B}" dt="2021-11-24T13:50:05.149" v="2955" actId="1076"/>
          <ac:spMkLst>
            <pc:docMk/>
            <pc:sldMk cId="2498742277" sldId="7827"/>
            <ac:spMk id="13" creationId="{BECEC206-C821-45DB-B6C9-056B0D89A831}"/>
          </ac:spMkLst>
        </pc:spChg>
        <pc:spChg chg="add mod">
          <ac:chgData name="Juan David Angel Lasso" userId="5ac44e2c-fa8f-45f5-aad9-26919f30487d" providerId="ADAL" clId="{B966D815-CAD8-407D-A25D-D845E8BADE7B}" dt="2021-11-24T13:52:08.904" v="2985" actId="1076"/>
          <ac:spMkLst>
            <pc:docMk/>
            <pc:sldMk cId="2498742277" sldId="7827"/>
            <ac:spMk id="21" creationId="{38729508-838C-470A-B143-48284719279B}"/>
          </ac:spMkLst>
        </pc:spChg>
        <pc:spChg chg="add mod">
          <ac:chgData name="Juan David Angel Lasso" userId="5ac44e2c-fa8f-45f5-aad9-26919f30487d" providerId="ADAL" clId="{B966D815-CAD8-407D-A25D-D845E8BADE7B}" dt="2021-11-24T13:52:44.782" v="2996" actId="20577"/>
          <ac:spMkLst>
            <pc:docMk/>
            <pc:sldMk cId="2498742277" sldId="7827"/>
            <ac:spMk id="22" creationId="{21531C9B-CEA6-4314-8615-A67037270D3A}"/>
          </ac:spMkLst>
        </pc:spChg>
        <pc:spChg chg="add mod">
          <ac:chgData name="Juan David Angel Lasso" userId="5ac44e2c-fa8f-45f5-aad9-26919f30487d" providerId="ADAL" clId="{B966D815-CAD8-407D-A25D-D845E8BADE7B}" dt="2021-11-24T13:53:46.902" v="3023" actId="14100"/>
          <ac:spMkLst>
            <pc:docMk/>
            <pc:sldMk cId="2498742277" sldId="7827"/>
            <ac:spMk id="23" creationId="{0FF28C22-D377-4B6C-94CF-5C6F833DE480}"/>
          </ac:spMkLst>
        </pc:spChg>
        <pc:spChg chg="add mod">
          <ac:chgData name="Juan David Angel Lasso" userId="5ac44e2c-fa8f-45f5-aad9-26919f30487d" providerId="ADAL" clId="{B966D815-CAD8-407D-A25D-D845E8BADE7B}" dt="2021-11-24T13:59:51.408" v="3063" actId="1076"/>
          <ac:spMkLst>
            <pc:docMk/>
            <pc:sldMk cId="2498742277" sldId="7827"/>
            <ac:spMk id="24" creationId="{4DE4CE47-89E1-4728-B2F4-C3F202E34841}"/>
          </ac:spMkLst>
        </pc:spChg>
        <pc:spChg chg="add mod">
          <ac:chgData name="Juan David Angel Lasso" userId="5ac44e2c-fa8f-45f5-aad9-26919f30487d" providerId="ADAL" clId="{B966D815-CAD8-407D-A25D-D845E8BADE7B}" dt="2021-11-24T13:56:54.995" v="3050" actId="20577"/>
          <ac:spMkLst>
            <pc:docMk/>
            <pc:sldMk cId="2498742277" sldId="7827"/>
            <ac:spMk id="25" creationId="{426E028E-2BD3-489C-A904-E0CB4685BAEE}"/>
          </ac:spMkLst>
        </pc:spChg>
        <pc:spChg chg="add mod">
          <ac:chgData name="Juan David Angel Lasso" userId="5ac44e2c-fa8f-45f5-aad9-26919f30487d" providerId="ADAL" clId="{B966D815-CAD8-407D-A25D-D845E8BADE7B}" dt="2021-11-24T13:57:11.689" v="3062" actId="20577"/>
          <ac:spMkLst>
            <pc:docMk/>
            <pc:sldMk cId="2498742277" sldId="7827"/>
            <ac:spMk id="26" creationId="{97A450D0-639F-4255-9FE6-41930A1DAB46}"/>
          </ac:spMkLst>
        </pc:spChg>
        <pc:spChg chg="add mod">
          <ac:chgData name="Juan David Angel Lasso" userId="5ac44e2c-fa8f-45f5-aad9-26919f30487d" providerId="ADAL" clId="{B966D815-CAD8-407D-A25D-D845E8BADE7B}" dt="2021-11-24T14:00:08.796" v="3073" actId="20577"/>
          <ac:spMkLst>
            <pc:docMk/>
            <pc:sldMk cId="2498742277" sldId="7827"/>
            <ac:spMk id="27" creationId="{4713860A-509D-496C-914D-84D186CD35FD}"/>
          </ac:spMkLst>
        </pc:spChg>
        <pc:spChg chg="add mod">
          <ac:chgData name="Juan David Angel Lasso" userId="5ac44e2c-fa8f-45f5-aad9-26919f30487d" providerId="ADAL" clId="{B966D815-CAD8-407D-A25D-D845E8BADE7B}" dt="2021-11-24T14:00:28.307" v="3083" actId="20577"/>
          <ac:spMkLst>
            <pc:docMk/>
            <pc:sldMk cId="2498742277" sldId="7827"/>
            <ac:spMk id="28" creationId="{0C2F2AC9-4221-461D-9D7E-88F55232ACF0}"/>
          </ac:spMkLst>
        </pc:spChg>
        <pc:spChg chg="add mod">
          <ac:chgData name="Juan David Angel Lasso" userId="5ac44e2c-fa8f-45f5-aad9-26919f30487d" providerId="ADAL" clId="{B966D815-CAD8-407D-A25D-D845E8BADE7B}" dt="2021-11-24T14:01:09.129" v="3098" actId="1076"/>
          <ac:spMkLst>
            <pc:docMk/>
            <pc:sldMk cId="2498742277" sldId="7827"/>
            <ac:spMk id="29" creationId="{069117FD-2F76-405F-AF32-ED63C9BA8442}"/>
          </ac:spMkLst>
        </pc:spChg>
        <pc:spChg chg="add mod">
          <ac:chgData name="Juan David Angel Lasso" userId="5ac44e2c-fa8f-45f5-aad9-26919f30487d" providerId="ADAL" clId="{B966D815-CAD8-407D-A25D-D845E8BADE7B}" dt="2021-11-24T16:42:22.327" v="3133" actId="1076"/>
          <ac:spMkLst>
            <pc:docMk/>
            <pc:sldMk cId="2498742277" sldId="7827"/>
            <ac:spMk id="30" creationId="{5B34063F-3867-4BF0-828B-2C952CFCBC12}"/>
          </ac:spMkLst>
        </pc:spChg>
        <pc:spChg chg="add mod">
          <ac:chgData name="Juan David Angel Lasso" userId="5ac44e2c-fa8f-45f5-aad9-26919f30487d" providerId="ADAL" clId="{B966D815-CAD8-407D-A25D-D845E8BADE7B}" dt="2021-11-24T16:43:14.845" v="3144" actId="14100"/>
          <ac:spMkLst>
            <pc:docMk/>
            <pc:sldMk cId="2498742277" sldId="7827"/>
            <ac:spMk id="31" creationId="{3D190ABF-3CFD-4A98-B733-839E0FD1446A}"/>
          </ac:spMkLst>
        </pc:spChg>
        <pc:spChg chg="add mod">
          <ac:chgData name="Juan David Angel Lasso" userId="5ac44e2c-fa8f-45f5-aad9-26919f30487d" providerId="ADAL" clId="{B966D815-CAD8-407D-A25D-D845E8BADE7B}" dt="2021-11-24T16:44:56.893" v="3155" actId="20577"/>
          <ac:spMkLst>
            <pc:docMk/>
            <pc:sldMk cId="2498742277" sldId="7827"/>
            <ac:spMk id="32" creationId="{1D22212D-E9D1-42C2-9623-BBB8FAFFD98E}"/>
          </ac:spMkLst>
        </pc:spChg>
        <pc:spChg chg="add mod">
          <ac:chgData name="Juan David Angel Lasso" userId="5ac44e2c-fa8f-45f5-aad9-26919f30487d" providerId="ADAL" clId="{B966D815-CAD8-407D-A25D-D845E8BADE7B}" dt="2021-11-24T16:45:32.926" v="3161" actId="20577"/>
          <ac:spMkLst>
            <pc:docMk/>
            <pc:sldMk cId="2498742277" sldId="7827"/>
            <ac:spMk id="33" creationId="{ED1946A9-8B27-491D-A4B7-16547AAC4CCE}"/>
          </ac:spMkLst>
        </pc:spChg>
        <pc:spChg chg="add mod">
          <ac:chgData name="Juan David Angel Lasso" userId="5ac44e2c-fa8f-45f5-aad9-26919f30487d" providerId="ADAL" clId="{B966D815-CAD8-407D-A25D-D845E8BADE7B}" dt="2021-11-24T16:45:50.983" v="3162" actId="207"/>
          <ac:spMkLst>
            <pc:docMk/>
            <pc:sldMk cId="2498742277" sldId="7827"/>
            <ac:spMk id="34" creationId="{2B6A0C55-E1F7-4EB5-879E-00F75ADC6C1D}"/>
          </ac:spMkLst>
        </pc:spChg>
        <pc:spChg chg="add mod">
          <ac:chgData name="Juan David Angel Lasso" userId="5ac44e2c-fa8f-45f5-aad9-26919f30487d" providerId="ADAL" clId="{B966D815-CAD8-407D-A25D-D845E8BADE7B}" dt="2021-11-24T16:47:52.978" v="3178" actId="20577"/>
          <ac:spMkLst>
            <pc:docMk/>
            <pc:sldMk cId="2498742277" sldId="7827"/>
            <ac:spMk id="35" creationId="{9D7886E6-4855-4FB8-A296-729C9E7B19A7}"/>
          </ac:spMkLst>
        </pc:spChg>
        <pc:spChg chg="add mod">
          <ac:chgData name="Juan David Angel Lasso" userId="5ac44e2c-fa8f-45f5-aad9-26919f30487d" providerId="ADAL" clId="{B966D815-CAD8-407D-A25D-D845E8BADE7B}" dt="2021-11-24T16:51:33.597" v="3408" actId="20577"/>
          <ac:spMkLst>
            <pc:docMk/>
            <pc:sldMk cId="2498742277" sldId="7827"/>
            <ac:spMk id="36" creationId="{C202EDA4-B10A-46E4-9D92-2F7B5C364F91}"/>
          </ac:spMkLst>
        </pc:spChg>
        <pc:spChg chg="add mod">
          <ac:chgData name="Juan David Angel Lasso" userId="5ac44e2c-fa8f-45f5-aad9-26919f30487d" providerId="ADAL" clId="{B966D815-CAD8-407D-A25D-D845E8BADE7B}" dt="2021-11-24T16:52:48.188" v="3416" actId="20577"/>
          <ac:spMkLst>
            <pc:docMk/>
            <pc:sldMk cId="2498742277" sldId="7827"/>
            <ac:spMk id="37" creationId="{8EE051DD-F7FE-437E-9F10-12C975F87BB4}"/>
          </ac:spMkLst>
        </pc:spChg>
        <pc:spChg chg="add mod">
          <ac:chgData name="Juan David Angel Lasso" userId="5ac44e2c-fa8f-45f5-aad9-26919f30487d" providerId="ADAL" clId="{B966D815-CAD8-407D-A25D-D845E8BADE7B}" dt="2021-11-24T16:52:17.065" v="3413" actId="20577"/>
          <ac:spMkLst>
            <pc:docMk/>
            <pc:sldMk cId="2498742277" sldId="7827"/>
            <ac:spMk id="38" creationId="{4F95A001-A761-4FD8-ACDF-641FC1363ACB}"/>
          </ac:spMkLst>
        </pc:spChg>
        <pc:spChg chg="add mod">
          <ac:chgData name="Juan David Angel Lasso" userId="5ac44e2c-fa8f-45f5-aad9-26919f30487d" providerId="ADAL" clId="{B966D815-CAD8-407D-A25D-D845E8BADE7B}" dt="2021-11-24T16:50:29.029" v="3402" actId="1076"/>
          <ac:spMkLst>
            <pc:docMk/>
            <pc:sldMk cId="2498742277" sldId="7827"/>
            <ac:spMk id="39" creationId="{201ABEB5-7030-4A72-BF15-F0700AB9F00E}"/>
          </ac:spMkLst>
        </pc:spChg>
        <pc:spChg chg="add mod">
          <ac:chgData name="Juan David Angel Lasso" userId="5ac44e2c-fa8f-45f5-aad9-26919f30487d" providerId="ADAL" clId="{B966D815-CAD8-407D-A25D-D845E8BADE7B}" dt="2021-11-24T16:55:34.949" v="3442" actId="14100"/>
          <ac:spMkLst>
            <pc:docMk/>
            <pc:sldMk cId="2498742277" sldId="7827"/>
            <ac:spMk id="40" creationId="{8251123D-15B3-4EC2-A5BB-99969D4E32D3}"/>
          </ac:spMkLst>
        </pc:spChg>
        <pc:spChg chg="add mod">
          <ac:chgData name="Juan David Angel Lasso" userId="5ac44e2c-fa8f-45f5-aad9-26919f30487d" providerId="ADAL" clId="{B966D815-CAD8-407D-A25D-D845E8BADE7B}" dt="2021-11-24T16:55:56.178" v="3460" actId="1076"/>
          <ac:spMkLst>
            <pc:docMk/>
            <pc:sldMk cId="2498742277" sldId="7827"/>
            <ac:spMk id="41" creationId="{E756818F-4367-46BE-B53E-144B86186E06}"/>
          </ac:spMkLst>
        </pc:spChg>
        <pc:picChg chg="add mod">
          <ac:chgData name="Juan David Angel Lasso" userId="5ac44e2c-fa8f-45f5-aad9-26919f30487d" providerId="ADAL" clId="{B966D815-CAD8-407D-A25D-D845E8BADE7B}" dt="2021-11-24T13:47:50.981" v="2923" actId="1076"/>
          <ac:picMkLst>
            <pc:docMk/>
            <pc:sldMk cId="2498742277" sldId="7827"/>
            <ac:picMk id="7" creationId="{6955A9F4-0DCE-4C24-820B-8469ADBFCABD}"/>
          </ac:picMkLst>
        </pc:picChg>
        <pc:picChg chg="add mod">
          <ac:chgData name="Juan David Angel Lasso" userId="5ac44e2c-fa8f-45f5-aad9-26919f30487d" providerId="ADAL" clId="{B966D815-CAD8-407D-A25D-D845E8BADE7B}" dt="2021-11-24T13:49:05.078" v="2936" actId="1076"/>
          <ac:picMkLst>
            <pc:docMk/>
            <pc:sldMk cId="2498742277" sldId="7827"/>
            <ac:picMk id="10" creationId="{5FC0DBFD-0E49-4525-925B-2C1B2FAEACE0}"/>
          </ac:picMkLst>
        </pc:picChg>
        <pc:picChg chg="add mod">
          <ac:chgData name="Juan David Angel Lasso" userId="5ac44e2c-fa8f-45f5-aad9-26919f30487d" providerId="ADAL" clId="{B966D815-CAD8-407D-A25D-D845E8BADE7B}" dt="2021-11-24T13:49:51.111" v="2942" actId="1076"/>
          <ac:picMkLst>
            <pc:docMk/>
            <pc:sldMk cId="2498742277" sldId="7827"/>
            <ac:picMk id="12" creationId="{A2A8DAF7-26E1-4631-9024-CFE2A61EF1CE}"/>
          </ac:picMkLst>
        </pc:picChg>
        <pc:cxnChg chg="add mod">
          <ac:chgData name="Juan David Angel Lasso" userId="5ac44e2c-fa8f-45f5-aad9-26919f30487d" providerId="ADAL" clId="{B966D815-CAD8-407D-A25D-D845E8BADE7B}" dt="2021-11-24T13:51:08.557" v="2970" actId="14100"/>
          <ac:cxnSpMkLst>
            <pc:docMk/>
            <pc:sldMk cId="2498742277" sldId="7827"/>
            <ac:cxnSpMk id="14" creationId="{B8621987-50BB-4C84-959B-CD1F2E5430C0}"/>
          </ac:cxnSpMkLst>
        </pc:cxnChg>
        <pc:cxnChg chg="add mod">
          <ac:chgData name="Juan David Angel Lasso" userId="5ac44e2c-fa8f-45f5-aad9-26919f30487d" providerId="ADAL" clId="{B966D815-CAD8-407D-A25D-D845E8BADE7B}" dt="2021-11-24T13:50:52.582" v="2965" actId="1076"/>
          <ac:cxnSpMkLst>
            <pc:docMk/>
            <pc:sldMk cId="2498742277" sldId="7827"/>
            <ac:cxnSpMk id="15" creationId="{8FF4874D-1C44-4F53-B83E-BD27273AFD49}"/>
          </ac:cxnSpMkLst>
        </pc:cxnChg>
        <pc:cxnChg chg="add mod">
          <ac:chgData name="Juan David Angel Lasso" userId="5ac44e2c-fa8f-45f5-aad9-26919f30487d" providerId="ADAL" clId="{B966D815-CAD8-407D-A25D-D845E8BADE7B}" dt="2021-11-24T13:51:01.278" v="2967" actId="1076"/>
          <ac:cxnSpMkLst>
            <pc:docMk/>
            <pc:sldMk cId="2498742277" sldId="7827"/>
            <ac:cxnSpMk id="18" creationId="{E82AC822-387E-4F50-8630-521ADCA49F4F}"/>
          </ac:cxnSpMkLst>
        </pc:cxnChg>
        <pc:cxnChg chg="add mod">
          <ac:chgData name="Juan David Angel Lasso" userId="5ac44e2c-fa8f-45f5-aad9-26919f30487d" providerId="ADAL" clId="{B966D815-CAD8-407D-A25D-D845E8BADE7B}" dt="2021-11-24T13:51:17.211" v="2971" actId="1076"/>
          <ac:cxnSpMkLst>
            <pc:docMk/>
            <pc:sldMk cId="2498742277" sldId="7827"/>
            <ac:cxnSpMk id="19" creationId="{A3ECD3DB-E4C7-474E-86F3-F50F31E7C81A}"/>
          </ac:cxnSpMkLst>
        </pc:cxnChg>
      </pc:sldChg>
      <pc:sldChg chg="modSp add mod">
        <pc:chgData name="Juan David Angel Lasso" userId="5ac44e2c-fa8f-45f5-aad9-26919f30487d" providerId="ADAL" clId="{B966D815-CAD8-407D-A25D-D845E8BADE7B}" dt="2021-11-24T21:11:40.897" v="4230" actId="1076"/>
        <pc:sldMkLst>
          <pc:docMk/>
          <pc:sldMk cId="660811049" sldId="7828"/>
        </pc:sldMkLst>
        <pc:spChg chg="mod">
          <ac:chgData name="Juan David Angel Lasso" userId="5ac44e2c-fa8f-45f5-aad9-26919f30487d" providerId="ADAL" clId="{B966D815-CAD8-407D-A25D-D845E8BADE7B}" dt="2021-11-24T21:11:40.897" v="4230" actId="1076"/>
          <ac:spMkLst>
            <pc:docMk/>
            <pc:sldMk cId="660811049" sldId="7828"/>
            <ac:spMk id="3" creationId="{4DAD1943-EA1C-447B-83DE-204EA36EB6DE}"/>
          </ac:spMkLst>
        </pc:spChg>
      </pc:sldChg>
      <pc:sldChg chg="addSp delSp modSp new mod">
        <pc:chgData name="Juan David Angel Lasso" userId="5ac44e2c-fa8f-45f5-aad9-26919f30487d" providerId="ADAL" clId="{B966D815-CAD8-407D-A25D-D845E8BADE7B}" dt="2021-11-25T02:32:19.723" v="5175" actId="1076"/>
        <pc:sldMkLst>
          <pc:docMk/>
          <pc:sldMk cId="1606785108" sldId="7829"/>
        </pc:sldMkLst>
        <pc:spChg chg="del">
          <ac:chgData name="Juan David Angel Lasso" userId="5ac44e2c-fa8f-45f5-aad9-26919f30487d" providerId="ADAL" clId="{B966D815-CAD8-407D-A25D-D845E8BADE7B}" dt="2021-11-25T02:13:45.867" v="4947" actId="478"/>
          <ac:spMkLst>
            <pc:docMk/>
            <pc:sldMk cId="1606785108" sldId="7829"/>
            <ac:spMk id="2" creationId="{AA87D984-42D3-4D12-81A9-B2E580ABC3E6}"/>
          </ac:spMkLst>
        </pc:spChg>
        <pc:spChg chg="mod">
          <ac:chgData name="Juan David Angel Lasso" userId="5ac44e2c-fa8f-45f5-aad9-26919f30487d" providerId="ADAL" clId="{B966D815-CAD8-407D-A25D-D845E8BADE7B}" dt="2021-11-25T02:13:43.093" v="4946" actId="1076"/>
          <ac:spMkLst>
            <pc:docMk/>
            <pc:sldMk cId="1606785108" sldId="7829"/>
            <ac:spMk id="3" creationId="{DAC0BEE6-E050-4544-A7B5-0D56DA6AB0A0}"/>
          </ac:spMkLst>
        </pc:spChg>
        <pc:spChg chg="add mod">
          <ac:chgData name="Juan David Angel Lasso" userId="5ac44e2c-fa8f-45f5-aad9-26919f30487d" providerId="ADAL" clId="{B966D815-CAD8-407D-A25D-D845E8BADE7B}" dt="2021-11-25T02:16:26.958" v="5009" actId="1076"/>
          <ac:spMkLst>
            <pc:docMk/>
            <pc:sldMk cId="1606785108" sldId="7829"/>
            <ac:spMk id="5" creationId="{2EF07C8E-E305-4E00-803C-E622A85E5079}"/>
          </ac:spMkLst>
        </pc:spChg>
        <pc:spChg chg="add mod">
          <ac:chgData name="Juan David Angel Lasso" userId="5ac44e2c-fa8f-45f5-aad9-26919f30487d" providerId="ADAL" clId="{B966D815-CAD8-407D-A25D-D845E8BADE7B}" dt="2021-11-25T02:15:47.652" v="4980" actId="27636"/>
          <ac:spMkLst>
            <pc:docMk/>
            <pc:sldMk cId="1606785108" sldId="7829"/>
            <ac:spMk id="6" creationId="{1C6918DD-2F32-4476-BDB6-2098AC7BBB3A}"/>
          </ac:spMkLst>
        </pc:spChg>
        <pc:spChg chg="add mod">
          <ac:chgData name="Juan David Angel Lasso" userId="5ac44e2c-fa8f-45f5-aad9-26919f30487d" providerId="ADAL" clId="{B966D815-CAD8-407D-A25D-D845E8BADE7B}" dt="2021-11-25T02:17:12.458" v="5013" actId="20577"/>
          <ac:spMkLst>
            <pc:docMk/>
            <pc:sldMk cId="1606785108" sldId="7829"/>
            <ac:spMk id="7" creationId="{33936D1C-61B7-4FEC-81D6-0F99DA229046}"/>
          </ac:spMkLst>
        </pc:spChg>
        <pc:spChg chg="add mod">
          <ac:chgData name="Juan David Angel Lasso" userId="5ac44e2c-fa8f-45f5-aad9-26919f30487d" providerId="ADAL" clId="{B966D815-CAD8-407D-A25D-D845E8BADE7B}" dt="2021-11-25T02:17:26.448" v="5015" actId="1076"/>
          <ac:spMkLst>
            <pc:docMk/>
            <pc:sldMk cId="1606785108" sldId="7829"/>
            <ac:spMk id="8" creationId="{CEA818C6-C58D-499B-95F5-87B7CB8EC0A0}"/>
          </ac:spMkLst>
        </pc:spChg>
        <pc:spChg chg="add mod">
          <ac:chgData name="Juan David Angel Lasso" userId="5ac44e2c-fa8f-45f5-aad9-26919f30487d" providerId="ADAL" clId="{B966D815-CAD8-407D-A25D-D845E8BADE7B}" dt="2021-11-25T02:32:19.723" v="5175" actId="1076"/>
          <ac:spMkLst>
            <pc:docMk/>
            <pc:sldMk cId="1606785108" sldId="7829"/>
            <ac:spMk id="9" creationId="{FF184722-8C49-421E-984C-4B3BA619029D}"/>
          </ac:spMkLst>
        </pc:spChg>
        <pc:graphicFrameChg chg="add mod">
          <ac:chgData name="Juan David Angel Lasso" userId="5ac44e2c-fa8f-45f5-aad9-26919f30487d" providerId="ADAL" clId="{B966D815-CAD8-407D-A25D-D845E8BADE7B}" dt="2021-11-25T02:25:00.630" v="5065" actId="113"/>
          <ac:graphicFrameMkLst>
            <pc:docMk/>
            <pc:sldMk cId="1606785108" sldId="7829"/>
            <ac:graphicFrameMk id="4" creationId="{8A4418E0-8DA0-4DCE-BBF6-224451240398}"/>
          </ac:graphicFrameMkLst>
        </pc:graphicFrameChg>
      </pc:sldChg>
      <pc:sldChg chg="addSp delSp modSp new mod">
        <pc:chgData name="Juan David Angel Lasso" userId="5ac44e2c-fa8f-45f5-aad9-26919f30487d" providerId="ADAL" clId="{B966D815-CAD8-407D-A25D-D845E8BADE7B}" dt="2021-11-25T02:32:26.921" v="5178" actId="1076"/>
        <pc:sldMkLst>
          <pc:docMk/>
          <pc:sldMk cId="1873279041" sldId="7830"/>
        </pc:sldMkLst>
        <pc:spChg chg="del">
          <ac:chgData name="Juan David Angel Lasso" userId="5ac44e2c-fa8f-45f5-aad9-26919f30487d" providerId="ADAL" clId="{B966D815-CAD8-407D-A25D-D845E8BADE7B}" dt="2021-11-25T02:24:27.262" v="5052" actId="478"/>
          <ac:spMkLst>
            <pc:docMk/>
            <pc:sldMk cId="1873279041" sldId="7830"/>
            <ac:spMk id="2" creationId="{2EE6165F-7DC5-4ED5-87A5-7BC4705BCF88}"/>
          </ac:spMkLst>
        </pc:spChg>
        <pc:spChg chg="mod">
          <ac:chgData name="Juan David Angel Lasso" userId="5ac44e2c-fa8f-45f5-aad9-26919f30487d" providerId="ADAL" clId="{B966D815-CAD8-407D-A25D-D845E8BADE7B}" dt="2021-11-25T02:24:25.689" v="5051" actId="14100"/>
          <ac:spMkLst>
            <pc:docMk/>
            <pc:sldMk cId="1873279041" sldId="7830"/>
            <ac:spMk id="3" creationId="{69DB4A97-A325-4B31-AE37-945E1B1A4C2D}"/>
          </ac:spMkLst>
        </pc:spChg>
        <pc:spChg chg="add mod">
          <ac:chgData name="Juan David Angel Lasso" userId="5ac44e2c-fa8f-45f5-aad9-26919f30487d" providerId="ADAL" clId="{B966D815-CAD8-407D-A25D-D845E8BADE7B}" dt="2021-11-25T02:32:26.921" v="5178" actId="1076"/>
          <ac:spMkLst>
            <pc:docMk/>
            <pc:sldMk cId="1873279041" sldId="7830"/>
            <ac:spMk id="5" creationId="{1C92AD22-06DB-41E5-AFD4-8CD416852D7B}"/>
          </ac:spMkLst>
        </pc:spChg>
        <pc:spChg chg="add mod">
          <ac:chgData name="Juan David Angel Lasso" userId="5ac44e2c-fa8f-45f5-aad9-26919f30487d" providerId="ADAL" clId="{B966D815-CAD8-407D-A25D-D845E8BADE7B}" dt="2021-11-25T02:28:10.991" v="5137" actId="1037"/>
          <ac:spMkLst>
            <pc:docMk/>
            <pc:sldMk cId="1873279041" sldId="7830"/>
            <ac:spMk id="6" creationId="{AF716D8D-688A-4D25-98E9-96FB723AE774}"/>
          </ac:spMkLst>
        </pc:spChg>
        <pc:spChg chg="add mod">
          <ac:chgData name="Juan David Angel Lasso" userId="5ac44e2c-fa8f-45f5-aad9-26919f30487d" providerId="ADAL" clId="{B966D815-CAD8-407D-A25D-D845E8BADE7B}" dt="2021-11-25T02:32:24.302" v="5177" actId="1076"/>
          <ac:spMkLst>
            <pc:docMk/>
            <pc:sldMk cId="1873279041" sldId="7830"/>
            <ac:spMk id="7" creationId="{4D378697-F02E-4386-A282-F5D6D327CF9D}"/>
          </ac:spMkLst>
        </pc:spChg>
        <pc:graphicFrameChg chg="add mod">
          <ac:chgData name="Juan David Angel Lasso" userId="5ac44e2c-fa8f-45f5-aad9-26919f30487d" providerId="ADAL" clId="{B966D815-CAD8-407D-A25D-D845E8BADE7B}" dt="2021-11-25T02:28:00.003" v="5118"/>
          <ac:graphicFrameMkLst>
            <pc:docMk/>
            <pc:sldMk cId="1873279041" sldId="7830"/>
            <ac:graphicFrameMk id="4" creationId="{EDFB9968-FD78-44A2-8BC3-FB25B7647E01}"/>
          </ac:graphicFrameMkLst>
        </pc:graphicFrameChg>
      </pc:sldChg>
      <pc:sldChg chg="addSp delSp modSp new mod modClrScheme chgLayout">
        <pc:chgData name="Juan David Angel Lasso" userId="5ac44e2c-fa8f-45f5-aad9-26919f30487d" providerId="ADAL" clId="{B966D815-CAD8-407D-A25D-D845E8BADE7B}" dt="2021-11-25T21:52:38.385" v="5197" actId="26606"/>
        <pc:sldMkLst>
          <pc:docMk/>
          <pc:sldMk cId="1891177144" sldId="7831"/>
        </pc:sldMkLst>
        <pc:spChg chg="del">
          <ac:chgData name="Juan David Angel Lasso" userId="5ac44e2c-fa8f-45f5-aad9-26919f30487d" providerId="ADAL" clId="{B966D815-CAD8-407D-A25D-D845E8BADE7B}" dt="2021-11-25T21:51:24.809" v="5190" actId="700"/>
          <ac:spMkLst>
            <pc:docMk/>
            <pc:sldMk cId="1891177144" sldId="7831"/>
            <ac:spMk id="2" creationId="{8DEE6819-79AB-4E77-B75C-5C58B65208F7}"/>
          </ac:spMkLst>
        </pc:spChg>
        <pc:picChg chg="add mod">
          <ac:chgData name="Juan David Angel Lasso" userId="5ac44e2c-fa8f-45f5-aad9-26919f30487d" providerId="ADAL" clId="{B966D815-CAD8-407D-A25D-D845E8BADE7B}" dt="2021-11-25T21:52:38.385" v="5197" actId="26606"/>
          <ac:picMkLst>
            <pc:docMk/>
            <pc:sldMk cId="1891177144" sldId="7831"/>
            <ac:picMk id="4" creationId="{C3E03E99-7964-4E27-B1DC-138A7E66F912}"/>
          </ac:picMkLst>
        </pc:picChg>
      </pc:sldChg>
      <pc:sldChg chg="addSp modSp new mod modClrScheme chgLayout">
        <pc:chgData name="Juan David Angel Lasso" userId="5ac44e2c-fa8f-45f5-aad9-26919f30487d" providerId="ADAL" clId="{B966D815-CAD8-407D-A25D-D845E8BADE7B}" dt="2021-11-25T21:52:26.216" v="5194" actId="26606"/>
        <pc:sldMkLst>
          <pc:docMk/>
          <pc:sldMk cId="4055011981" sldId="7832"/>
        </pc:sldMkLst>
        <pc:picChg chg="add mod">
          <ac:chgData name="Juan David Angel Lasso" userId="5ac44e2c-fa8f-45f5-aad9-26919f30487d" providerId="ADAL" clId="{B966D815-CAD8-407D-A25D-D845E8BADE7B}" dt="2021-11-25T21:52:26.216" v="5194" actId="26606"/>
          <ac:picMkLst>
            <pc:docMk/>
            <pc:sldMk cId="4055011981" sldId="7832"/>
            <ac:picMk id="3" creationId="{2DC10EB8-9BC0-46A9-9FF4-D8B2CDB641A5}"/>
          </ac:picMkLst>
        </pc:picChg>
      </pc:sldChg>
      <pc:sldChg chg="addSp delSp modSp new mod modClrScheme chgLayout">
        <pc:chgData name="Juan David Angel Lasso" userId="5ac44e2c-fa8f-45f5-aad9-26919f30487d" providerId="ADAL" clId="{B966D815-CAD8-407D-A25D-D845E8BADE7B}" dt="2021-11-25T21:53:24.037" v="5201" actId="26606"/>
        <pc:sldMkLst>
          <pc:docMk/>
          <pc:sldMk cId="559191401" sldId="7833"/>
        </pc:sldMkLst>
        <pc:spChg chg="del">
          <ac:chgData name="Juan David Angel Lasso" userId="5ac44e2c-fa8f-45f5-aad9-26919f30487d" providerId="ADAL" clId="{B966D815-CAD8-407D-A25D-D845E8BADE7B}" dt="2021-11-25T21:52:48.809" v="5199" actId="700"/>
          <ac:spMkLst>
            <pc:docMk/>
            <pc:sldMk cId="559191401" sldId="7833"/>
            <ac:spMk id="2" creationId="{F9DD7BAB-F3AB-4D9F-BD45-9C7C1C2DA540}"/>
          </ac:spMkLst>
        </pc:spChg>
        <pc:spChg chg="del">
          <ac:chgData name="Juan David Angel Lasso" userId="5ac44e2c-fa8f-45f5-aad9-26919f30487d" providerId="ADAL" clId="{B966D815-CAD8-407D-A25D-D845E8BADE7B}" dt="2021-11-25T21:52:48.809" v="5199" actId="700"/>
          <ac:spMkLst>
            <pc:docMk/>
            <pc:sldMk cId="559191401" sldId="7833"/>
            <ac:spMk id="3" creationId="{7CC3B4F3-3768-4994-94A5-3F43892BEF93}"/>
          </ac:spMkLst>
        </pc:spChg>
        <pc:spChg chg="del">
          <ac:chgData name="Juan David Angel Lasso" userId="5ac44e2c-fa8f-45f5-aad9-26919f30487d" providerId="ADAL" clId="{B966D815-CAD8-407D-A25D-D845E8BADE7B}" dt="2021-11-25T21:52:48.809" v="5199" actId="700"/>
          <ac:spMkLst>
            <pc:docMk/>
            <pc:sldMk cId="559191401" sldId="7833"/>
            <ac:spMk id="4" creationId="{69ECAB91-9EE6-4E55-8E14-10294B1DD994}"/>
          </ac:spMkLst>
        </pc:spChg>
        <pc:picChg chg="add mod">
          <ac:chgData name="Juan David Angel Lasso" userId="5ac44e2c-fa8f-45f5-aad9-26919f30487d" providerId="ADAL" clId="{B966D815-CAD8-407D-A25D-D845E8BADE7B}" dt="2021-11-25T21:53:24.037" v="5201" actId="26606"/>
          <ac:picMkLst>
            <pc:docMk/>
            <pc:sldMk cId="559191401" sldId="7833"/>
            <ac:picMk id="6" creationId="{CABA1D4D-10E8-4C6D-9700-A2A7BDFD0E3E}"/>
          </ac:picMkLst>
        </pc:picChg>
      </pc:sldChg>
      <pc:sldChg chg="addSp delSp modSp new mod modClrScheme chgLayout">
        <pc:chgData name="Juan David Angel Lasso" userId="5ac44e2c-fa8f-45f5-aad9-26919f30487d" providerId="ADAL" clId="{B966D815-CAD8-407D-A25D-D845E8BADE7B}" dt="2021-11-25T21:54:03.394" v="5205" actId="26606"/>
        <pc:sldMkLst>
          <pc:docMk/>
          <pc:sldMk cId="2381793704" sldId="7834"/>
        </pc:sldMkLst>
        <pc:spChg chg="del">
          <ac:chgData name="Juan David Angel Lasso" userId="5ac44e2c-fa8f-45f5-aad9-26919f30487d" providerId="ADAL" clId="{B966D815-CAD8-407D-A25D-D845E8BADE7B}" dt="2021-11-25T21:53:42.767" v="5203" actId="700"/>
          <ac:spMkLst>
            <pc:docMk/>
            <pc:sldMk cId="2381793704" sldId="7834"/>
            <ac:spMk id="2" creationId="{D46C44B4-C6B6-4492-AD71-D5FDE6DE9743}"/>
          </ac:spMkLst>
        </pc:spChg>
        <pc:spChg chg="del">
          <ac:chgData name="Juan David Angel Lasso" userId="5ac44e2c-fa8f-45f5-aad9-26919f30487d" providerId="ADAL" clId="{B966D815-CAD8-407D-A25D-D845E8BADE7B}" dt="2021-11-25T21:53:42.767" v="5203" actId="700"/>
          <ac:spMkLst>
            <pc:docMk/>
            <pc:sldMk cId="2381793704" sldId="7834"/>
            <ac:spMk id="3" creationId="{0158B964-2B11-4469-9419-C38B883CC44A}"/>
          </ac:spMkLst>
        </pc:spChg>
        <pc:spChg chg="del">
          <ac:chgData name="Juan David Angel Lasso" userId="5ac44e2c-fa8f-45f5-aad9-26919f30487d" providerId="ADAL" clId="{B966D815-CAD8-407D-A25D-D845E8BADE7B}" dt="2021-11-25T21:53:42.767" v="5203" actId="700"/>
          <ac:spMkLst>
            <pc:docMk/>
            <pc:sldMk cId="2381793704" sldId="7834"/>
            <ac:spMk id="4" creationId="{AAD04808-E475-4976-877C-F63AC3B9A51E}"/>
          </ac:spMkLst>
        </pc:spChg>
        <pc:picChg chg="add mod">
          <ac:chgData name="Juan David Angel Lasso" userId="5ac44e2c-fa8f-45f5-aad9-26919f30487d" providerId="ADAL" clId="{B966D815-CAD8-407D-A25D-D845E8BADE7B}" dt="2021-11-25T21:54:03.394" v="5205" actId="26606"/>
          <ac:picMkLst>
            <pc:docMk/>
            <pc:sldMk cId="2381793704" sldId="7834"/>
            <ac:picMk id="6" creationId="{BAE77C41-E151-470D-8879-3FD670632C01}"/>
          </ac:picMkLst>
        </pc:picChg>
      </pc:sldChg>
      <pc:sldChg chg="addSp delSp modSp new mod modClrScheme chgLayout">
        <pc:chgData name="Juan David Angel Lasso" userId="5ac44e2c-fa8f-45f5-aad9-26919f30487d" providerId="ADAL" clId="{B966D815-CAD8-407D-A25D-D845E8BADE7B}" dt="2021-11-25T21:54:32.415" v="5209" actId="26606"/>
        <pc:sldMkLst>
          <pc:docMk/>
          <pc:sldMk cId="4291238182" sldId="7835"/>
        </pc:sldMkLst>
        <pc:spChg chg="del">
          <ac:chgData name="Juan David Angel Lasso" userId="5ac44e2c-fa8f-45f5-aad9-26919f30487d" providerId="ADAL" clId="{B966D815-CAD8-407D-A25D-D845E8BADE7B}" dt="2021-11-25T21:54:11.951" v="5207" actId="700"/>
          <ac:spMkLst>
            <pc:docMk/>
            <pc:sldMk cId="4291238182" sldId="7835"/>
            <ac:spMk id="2" creationId="{79AA0177-D510-4D95-AB6B-D025E0964EEA}"/>
          </ac:spMkLst>
        </pc:spChg>
        <pc:spChg chg="del">
          <ac:chgData name="Juan David Angel Lasso" userId="5ac44e2c-fa8f-45f5-aad9-26919f30487d" providerId="ADAL" clId="{B966D815-CAD8-407D-A25D-D845E8BADE7B}" dt="2021-11-25T21:54:11.951" v="5207" actId="700"/>
          <ac:spMkLst>
            <pc:docMk/>
            <pc:sldMk cId="4291238182" sldId="7835"/>
            <ac:spMk id="3" creationId="{252470F4-8424-4D2E-86E3-EA134BF53721}"/>
          </ac:spMkLst>
        </pc:spChg>
        <pc:spChg chg="del">
          <ac:chgData name="Juan David Angel Lasso" userId="5ac44e2c-fa8f-45f5-aad9-26919f30487d" providerId="ADAL" clId="{B966D815-CAD8-407D-A25D-D845E8BADE7B}" dt="2021-11-25T21:54:11.951" v="5207" actId="700"/>
          <ac:spMkLst>
            <pc:docMk/>
            <pc:sldMk cId="4291238182" sldId="7835"/>
            <ac:spMk id="4" creationId="{600965E2-1B32-484B-AC80-A90391D21B56}"/>
          </ac:spMkLst>
        </pc:spChg>
        <pc:picChg chg="add mod">
          <ac:chgData name="Juan David Angel Lasso" userId="5ac44e2c-fa8f-45f5-aad9-26919f30487d" providerId="ADAL" clId="{B966D815-CAD8-407D-A25D-D845E8BADE7B}" dt="2021-11-25T21:54:32.415" v="5209" actId="26606"/>
          <ac:picMkLst>
            <pc:docMk/>
            <pc:sldMk cId="4291238182" sldId="7835"/>
            <ac:picMk id="6" creationId="{61F7BE9C-A77F-461C-8399-5C57D09519BA}"/>
          </ac:picMkLst>
        </pc:picChg>
      </pc:sldChg>
      <pc:sldChg chg="addSp delSp modSp new mod modClrScheme chgLayout">
        <pc:chgData name="Juan David Angel Lasso" userId="5ac44e2c-fa8f-45f5-aad9-26919f30487d" providerId="ADAL" clId="{B966D815-CAD8-407D-A25D-D845E8BADE7B}" dt="2021-11-25T21:55:20.036" v="5215" actId="700"/>
        <pc:sldMkLst>
          <pc:docMk/>
          <pc:sldMk cId="96109988" sldId="7836"/>
        </pc:sldMkLst>
        <pc:spChg chg="del">
          <ac:chgData name="Juan David Angel Lasso" userId="5ac44e2c-fa8f-45f5-aad9-26919f30487d" providerId="ADAL" clId="{B966D815-CAD8-407D-A25D-D845E8BADE7B}" dt="2021-11-25T21:54:42.791" v="5211" actId="700"/>
          <ac:spMkLst>
            <pc:docMk/>
            <pc:sldMk cId="96109988" sldId="7836"/>
            <ac:spMk id="2" creationId="{34EAF5BF-36BE-4A65-AB67-C9E1C7F62287}"/>
          </ac:spMkLst>
        </pc:spChg>
        <pc:spChg chg="del">
          <ac:chgData name="Juan David Angel Lasso" userId="5ac44e2c-fa8f-45f5-aad9-26919f30487d" providerId="ADAL" clId="{B966D815-CAD8-407D-A25D-D845E8BADE7B}" dt="2021-11-25T21:54:42.791" v="5211" actId="700"/>
          <ac:spMkLst>
            <pc:docMk/>
            <pc:sldMk cId="96109988" sldId="7836"/>
            <ac:spMk id="3" creationId="{55609419-499C-44F3-9EA3-AB898ACDEE9B}"/>
          </ac:spMkLst>
        </pc:spChg>
        <pc:spChg chg="del">
          <ac:chgData name="Juan David Angel Lasso" userId="5ac44e2c-fa8f-45f5-aad9-26919f30487d" providerId="ADAL" clId="{B966D815-CAD8-407D-A25D-D845E8BADE7B}" dt="2021-11-25T21:54:42.791" v="5211" actId="700"/>
          <ac:spMkLst>
            <pc:docMk/>
            <pc:sldMk cId="96109988" sldId="7836"/>
            <ac:spMk id="4" creationId="{E4274ACC-D930-402D-8046-5EEA45F9889A}"/>
          </ac:spMkLst>
        </pc:spChg>
        <pc:picChg chg="add mod">
          <ac:chgData name="Juan David Angel Lasso" userId="5ac44e2c-fa8f-45f5-aad9-26919f30487d" providerId="ADAL" clId="{B966D815-CAD8-407D-A25D-D845E8BADE7B}" dt="2021-11-25T21:55:07.178" v="5213" actId="26606"/>
          <ac:picMkLst>
            <pc:docMk/>
            <pc:sldMk cId="96109988" sldId="7836"/>
            <ac:picMk id="6" creationId="{67E38B34-1154-44CA-A68F-E0A49C8D3F36}"/>
          </ac:picMkLst>
        </pc:picChg>
      </pc:sldChg>
      <pc:sldChg chg="addSp modSp new mod modClrScheme chgLayout">
        <pc:chgData name="Juan David Angel Lasso" userId="5ac44e2c-fa8f-45f5-aad9-26919f30487d" providerId="ADAL" clId="{B966D815-CAD8-407D-A25D-D845E8BADE7B}" dt="2021-11-25T21:55:45.728" v="5218" actId="26606"/>
        <pc:sldMkLst>
          <pc:docMk/>
          <pc:sldMk cId="1787971274" sldId="7837"/>
        </pc:sldMkLst>
        <pc:picChg chg="add mod">
          <ac:chgData name="Juan David Angel Lasso" userId="5ac44e2c-fa8f-45f5-aad9-26919f30487d" providerId="ADAL" clId="{B966D815-CAD8-407D-A25D-D845E8BADE7B}" dt="2021-11-25T21:55:45.728" v="5218" actId="26606"/>
          <ac:picMkLst>
            <pc:docMk/>
            <pc:sldMk cId="1787971274" sldId="7837"/>
            <ac:picMk id="3" creationId="{AA63110B-E8EC-4EA7-B9A1-5475C7CF44AB}"/>
          </ac:picMkLst>
        </pc:picChg>
      </pc:sldChg>
      <pc:sldChg chg="addSp delSp modSp new mod modClrScheme chgLayout">
        <pc:chgData name="Juan David Angel Lasso" userId="5ac44e2c-fa8f-45f5-aad9-26919f30487d" providerId="ADAL" clId="{B966D815-CAD8-407D-A25D-D845E8BADE7B}" dt="2021-11-25T21:56:22.316" v="5222" actId="26606"/>
        <pc:sldMkLst>
          <pc:docMk/>
          <pc:sldMk cId="3699957260" sldId="7838"/>
        </pc:sldMkLst>
        <pc:spChg chg="del">
          <ac:chgData name="Juan David Angel Lasso" userId="5ac44e2c-fa8f-45f5-aad9-26919f30487d" providerId="ADAL" clId="{B966D815-CAD8-407D-A25D-D845E8BADE7B}" dt="2021-11-25T21:55:54.557" v="5220" actId="700"/>
          <ac:spMkLst>
            <pc:docMk/>
            <pc:sldMk cId="3699957260" sldId="7838"/>
            <ac:spMk id="2" creationId="{154F585C-B710-49ED-9845-4D3F67A39938}"/>
          </ac:spMkLst>
        </pc:spChg>
        <pc:spChg chg="del">
          <ac:chgData name="Juan David Angel Lasso" userId="5ac44e2c-fa8f-45f5-aad9-26919f30487d" providerId="ADAL" clId="{B966D815-CAD8-407D-A25D-D845E8BADE7B}" dt="2021-11-25T21:55:54.557" v="5220" actId="700"/>
          <ac:spMkLst>
            <pc:docMk/>
            <pc:sldMk cId="3699957260" sldId="7838"/>
            <ac:spMk id="3" creationId="{A52E664E-1131-458E-9C2B-5E55125792B0}"/>
          </ac:spMkLst>
        </pc:spChg>
        <pc:spChg chg="del">
          <ac:chgData name="Juan David Angel Lasso" userId="5ac44e2c-fa8f-45f5-aad9-26919f30487d" providerId="ADAL" clId="{B966D815-CAD8-407D-A25D-D845E8BADE7B}" dt="2021-11-25T21:55:54.557" v="5220" actId="700"/>
          <ac:spMkLst>
            <pc:docMk/>
            <pc:sldMk cId="3699957260" sldId="7838"/>
            <ac:spMk id="4" creationId="{FD9A2B40-8B08-4C99-946F-07951946F5A5}"/>
          </ac:spMkLst>
        </pc:spChg>
        <pc:picChg chg="add mod">
          <ac:chgData name="Juan David Angel Lasso" userId="5ac44e2c-fa8f-45f5-aad9-26919f30487d" providerId="ADAL" clId="{B966D815-CAD8-407D-A25D-D845E8BADE7B}" dt="2021-11-25T21:56:22.316" v="5222" actId="26606"/>
          <ac:picMkLst>
            <pc:docMk/>
            <pc:sldMk cId="3699957260" sldId="7838"/>
            <ac:picMk id="6" creationId="{1049537D-B0CC-42D0-BCCC-4498A849D87C}"/>
          </ac:picMkLst>
        </pc:picChg>
      </pc:sldChg>
      <pc:sldChg chg="addSp modSp new mod modClrScheme chgLayout">
        <pc:chgData name="Juan David Angel Lasso" userId="5ac44e2c-fa8f-45f5-aad9-26919f30487d" providerId="ADAL" clId="{B966D815-CAD8-407D-A25D-D845E8BADE7B}" dt="2021-11-25T21:57:34.401" v="5226" actId="26606"/>
        <pc:sldMkLst>
          <pc:docMk/>
          <pc:sldMk cId="1937850228" sldId="7839"/>
        </pc:sldMkLst>
        <pc:picChg chg="add mod">
          <ac:chgData name="Juan David Angel Lasso" userId="5ac44e2c-fa8f-45f5-aad9-26919f30487d" providerId="ADAL" clId="{B966D815-CAD8-407D-A25D-D845E8BADE7B}" dt="2021-11-25T21:57:34.401" v="5226" actId="26606"/>
          <ac:picMkLst>
            <pc:docMk/>
            <pc:sldMk cId="1937850228" sldId="7839"/>
            <ac:picMk id="3" creationId="{1A11CC6D-4570-4B0D-9522-DADBA2A86ABE}"/>
          </ac:picMkLst>
        </pc:picChg>
      </pc:sldChg>
      <pc:sldChg chg="addSp new mod">
        <pc:chgData name="Juan David Angel Lasso" userId="5ac44e2c-fa8f-45f5-aad9-26919f30487d" providerId="ADAL" clId="{B966D815-CAD8-407D-A25D-D845E8BADE7B}" dt="2021-11-25T21:58:17.191" v="5228" actId="22"/>
        <pc:sldMkLst>
          <pc:docMk/>
          <pc:sldMk cId="295987839" sldId="7840"/>
        </pc:sldMkLst>
        <pc:picChg chg="add">
          <ac:chgData name="Juan David Angel Lasso" userId="5ac44e2c-fa8f-45f5-aad9-26919f30487d" providerId="ADAL" clId="{B966D815-CAD8-407D-A25D-D845E8BADE7B}" dt="2021-11-25T21:58:17.191" v="5228" actId="22"/>
          <ac:picMkLst>
            <pc:docMk/>
            <pc:sldMk cId="295987839" sldId="7840"/>
            <ac:picMk id="3" creationId="{7E275EEC-2EA7-4560-B68D-A8730F0B5320}"/>
          </ac:picMkLst>
        </pc:picChg>
      </pc:sldChg>
      <pc:sldChg chg="addSp new mod">
        <pc:chgData name="Juan David Angel Lasso" userId="5ac44e2c-fa8f-45f5-aad9-26919f30487d" providerId="ADAL" clId="{B966D815-CAD8-407D-A25D-D845E8BADE7B}" dt="2021-11-25T21:59:30.385" v="5230" actId="22"/>
        <pc:sldMkLst>
          <pc:docMk/>
          <pc:sldMk cId="1218593460" sldId="7841"/>
        </pc:sldMkLst>
        <pc:picChg chg="add">
          <ac:chgData name="Juan David Angel Lasso" userId="5ac44e2c-fa8f-45f5-aad9-26919f30487d" providerId="ADAL" clId="{B966D815-CAD8-407D-A25D-D845E8BADE7B}" dt="2021-11-25T21:59:30.385" v="5230" actId="22"/>
          <ac:picMkLst>
            <pc:docMk/>
            <pc:sldMk cId="1218593460" sldId="7841"/>
            <ac:picMk id="3" creationId="{58512642-FE1B-452B-B2D8-6739E2521B79}"/>
          </ac:picMkLst>
        </pc:picChg>
      </pc:sldChg>
      <pc:sldChg chg="addSp new mod">
        <pc:chgData name="Juan David Angel Lasso" userId="5ac44e2c-fa8f-45f5-aad9-26919f30487d" providerId="ADAL" clId="{B966D815-CAD8-407D-A25D-D845E8BADE7B}" dt="2021-11-25T22:00:18.940" v="5232" actId="22"/>
        <pc:sldMkLst>
          <pc:docMk/>
          <pc:sldMk cId="2675014646" sldId="7842"/>
        </pc:sldMkLst>
        <pc:picChg chg="add">
          <ac:chgData name="Juan David Angel Lasso" userId="5ac44e2c-fa8f-45f5-aad9-26919f30487d" providerId="ADAL" clId="{B966D815-CAD8-407D-A25D-D845E8BADE7B}" dt="2021-11-25T22:00:18.940" v="5232" actId="22"/>
          <ac:picMkLst>
            <pc:docMk/>
            <pc:sldMk cId="2675014646" sldId="7842"/>
            <ac:picMk id="3" creationId="{E1F44DFF-8DAE-43BF-A6BF-86257C927DED}"/>
          </ac:picMkLst>
        </pc:picChg>
      </pc:sldChg>
      <pc:sldChg chg="addSp new mod">
        <pc:chgData name="Juan David Angel Lasso" userId="5ac44e2c-fa8f-45f5-aad9-26919f30487d" providerId="ADAL" clId="{B966D815-CAD8-407D-A25D-D845E8BADE7B}" dt="2021-11-25T22:00:52.698" v="5234" actId="22"/>
        <pc:sldMkLst>
          <pc:docMk/>
          <pc:sldMk cId="2540105334" sldId="7843"/>
        </pc:sldMkLst>
        <pc:picChg chg="add">
          <ac:chgData name="Juan David Angel Lasso" userId="5ac44e2c-fa8f-45f5-aad9-26919f30487d" providerId="ADAL" clId="{B966D815-CAD8-407D-A25D-D845E8BADE7B}" dt="2021-11-25T22:00:52.698" v="5234" actId="22"/>
          <ac:picMkLst>
            <pc:docMk/>
            <pc:sldMk cId="2540105334" sldId="7843"/>
            <ac:picMk id="3" creationId="{350473AC-3B54-45A5-BC6A-B0362FEFF832}"/>
          </ac:picMkLst>
        </pc:picChg>
      </pc:sldChg>
      <pc:sldChg chg="addSp new mod modClrScheme chgLayout">
        <pc:chgData name="Juan David Angel Lasso" userId="5ac44e2c-fa8f-45f5-aad9-26919f30487d" providerId="ADAL" clId="{B966D815-CAD8-407D-A25D-D845E8BADE7B}" dt="2021-11-25T22:02:18.869" v="5237" actId="700"/>
        <pc:sldMkLst>
          <pc:docMk/>
          <pc:sldMk cId="3426515355" sldId="7844"/>
        </pc:sldMkLst>
        <pc:picChg chg="add">
          <ac:chgData name="Juan David Angel Lasso" userId="5ac44e2c-fa8f-45f5-aad9-26919f30487d" providerId="ADAL" clId="{B966D815-CAD8-407D-A25D-D845E8BADE7B}" dt="2021-11-25T22:01:43.016" v="5236" actId="22"/>
          <ac:picMkLst>
            <pc:docMk/>
            <pc:sldMk cId="3426515355" sldId="7844"/>
            <ac:picMk id="3" creationId="{80DE638B-408E-444B-A7E8-7BAEDDFEC3E5}"/>
          </ac:picMkLst>
        </pc:picChg>
      </pc:sldChg>
      <pc:sldChg chg="addSp new mod">
        <pc:chgData name="Juan David Angel Lasso" userId="5ac44e2c-fa8f-45f5-aad9-26919f30487d" providerId="ADAL" clId="{B966D815-CAD8-407D-A25D-D845E8BADE7B}" dt="2021-11-25T22:02:43.514" v="5239" actId="22"/>
        <pc:sldMkLst>
          <pc:docMk/>
          <pc:sldMk cId="3196609178" sldId="7845"/>
        </pc:sldMkLst>
        <pc:picChg chg="add">
          <ac:chgData name="Juan David Angel Lasso" userId="5ac44e2c-fa8f-45f5-aad9-26919f30487d" providerId="ADAL" clId="{B966D815-CAD8-407D-A25D-D845E8BADE7B}" dt="2021-11-25T22:02:43.514" v="5239" actId="22"/>
          <ac:picMkLst>
            <pc:docMk/>
            <pc:sldMk cId="3196609178" sldId="7845"/>
            <ac:picMk id="3" creationId="{8DF846E6-1DA4-416C-A056-D0F99174E876}"/>
          </ac:picMkLst>
        </pc:picChg>
      </pc:sldChg>
      <pc:sldChg chg="addSp new mod">
        <pc:chgData name="Juan David Angel Lasso" userId="5ac44e2c-fa8f-45f5-aad9-26919f30487d" providerId="ADAL" clId="{B966D815-CAD8-407D-A25D-D845E8BADE7B}" dt="2021-11-25T22:03:22.446" v="5241" actId="22"/>
        <pc:sldMkLst>
          <pc:docMk/>
          <pc:sldMk cId="4228016177" sldId="7846"/>
        </pc:sldMkLst>
        <pc:picChg chg="add">
          <ac:chgData name="Juan David Angel Lasso" userId="5ac44e2c-fa8f-45f5-aad9-26919f30487d" providerId="ADAL" clId="{B966D815-CAD8-407D-A25D-D845E8BADE7B}" dt="2021-11-25T22:03:22.446" v="5241" actId="22"/>
          <ac:picMkLst>
            <pc:docMk/>
            <pc:sldMk cId="4228016177" sldId="7846"/>
            <ac:picMk id="3" creationId="{29962411-437F-4ED6-B4F4-0830B933D60A}"/>
          </ac:picMkLst>
        </pc:picChg>
      </pc:sldChg>
      <pc:sldChg chg="addSp new mod">
        <pc:chgData name="Juan David Angel Lasso" userId="5ac44e2c-fa8f-45f5-aad9-26919f30487d" providerId="ADAL" clId="{B966D815-CAD8-407D-A25D-D845E8BADE7B}" dt="2021-11-25T22:03:48.170" v="5243" actId="22"/>
        <pc:sldMkLst>
          <pc:docMk/>
          <pc:sldMk cId="1912903696" sldId="7847"/>
        </pc:sldMkLst>
        <pc:picChg chg="add">
          <ac:chgData name="Juan David Angel Lasso" userId="5ac44e2c-fa8f-45f5-aad9-26919f30487d" providerId="ADAL" clId="{B966D815-CAD8-407D-A25D-D845E8BADE7B}" dt="2021-11-25T22:03:48.170" v="5243" actId="22"/>
          <ac:picMkLst>
            <pc:docMk/>
            <pc:sldMk cId="1912903696" sldId="7847"/>
            <ac:picMk id="3" creationId="{69FFFD35-3F26-4507-9B4D-173E050079BF}"/>
          </ac:picMkLst>
        </pc:picChg>
      </pc:sldChg>
      <pc:sldChg chg="addSp new mod">
        <pc:chgData name="Juan David Angel Lasso" userId="5ac44e2c-fa8f-45f5-aad9-26919f30487d" providerId="ADAL" clId="{B966D815-CAD8-407D-A25D-D845E8BADE7B}" dt="2021-11-25T22:04:21.315" v="5245" actId="22"/>
        <pc:sldMkLst>
          <pc:docMk/>
          <pc:sldMk cId="3917003757" sldId="7848"/>
        </pc:sldMkLst>
        <pc:picChg chg="add">
          <ac:chgData name="Juan David Angel Lasso" userId="5ac44e2c-fa8f-45f5-aad9-26919f30487d" providerId="ADAL" clId="{B966D815-CAD8-407D-A25D-D845E8BADE7B}" dt="2021-11-25T22:04:21.315" v="5245" actId="22"/>
          <ac:picMkLst>
            <pc:docMk/>
            <pc:sldMk cId="3917003757" sldId="7848"/>
            <ac:picMk id="3" creationId="{2F25C081-FAAD-4F38-94AF-25CD86229224}"/>
          </ac:picMkLst>
        </pc:picChg>
      </pc:sldChg>
      <pc:sldChg chg="addSp new mod">
        <pc:chgData name="Juan David Angel Lasso" userId="5ac44e2c-fa8f-45f5-aad9-26919f30487d" providerId="ADAL" clId="{B966D815-CAD8-407D-A25D-D845E8BADE7B}" dt="2021-11-25T22:04:46.152" v="5247" actId="22"/>
        <pc:sldMkLst>
          <pc:docMk/>
          <pc:sldMk cId="961271663" sldId="7849"/>
        </pc:sldMkLst>
        <pc:picChg chg="add">
          <ac:chgData name="Juan David Angel Lasso" userId="5ac44e2c-fa8f-45f5-aad9-26919f30487d" providerId="ADAL" clId="{B966D815-CAD8-407D-A25D-D845E8BADE7B}" dt="2021-11-25T22:04:46.152" v="5247" actId="22"/>
          <ac:picMkLst>
            <pc:docMk/>
            <pc:sldMk cId="961271663" sldId="7849"/>
            <ac:picMk id="3" creationId="{22FD351B-D271-4477-A2C2-E180626F8764}"/>
          </ac:picMkLst>
        </pc:picChg>
      </pc:sldChg>
      <pc:sldChg chg="addSp new mod">
        <pc:chgData name="Juan David Angel Lasso" userId="5ac44e2c-fa8f-45f5-aad9-26919f30487d" providerId="ADAL" clId="{B966D815-CAD8-407D-A25D-D845E8BADE7B}" dt="2021-11-25T22:05:07.212" v="5249" actId="22"/>
        <pc:sldMkLst>
          <pc:docMk/>
          <pc:sldMk cId="1139444716" sldId="7850"/>
        </pc:sldMkLst>
        <pc:picChg chg="add">
          <ac:chgData name="Juan David Angel Lasso" userId="5ac44e2c-fa8f-45f5-aad9-26919f30487d" providerId="ADAL" clId="{B966D815-CAD8-407D-A25D-D845E8BADE7B}" dt="2021-11-25T22:05:07.212" v="5249" actId="22"/>
          <ac:picMkLst>
            <pc:docMk/>
            <pc:sldMk cId="1139444716" sldId="7850"/>
            <ac:picMk id="3" creationId="{A76262A3-D176-462C-9423-E37DDC84B06E}"/>
          </ac:picMkLst>
        </pc:picChg>
      </pc:sldChg>
      <pc:sldChg chg="addSp new mod">
        <pc:chgData name="Juan David Angel Lasso" userId="5ac44e2c-fa8f-45f5-aad9-26919f30487d" providerId="ADAL" clId="{B966D815-CAD8-407D-A25D-D845E8BADE7B}" dt="2021-11-25T22:05:26.652" v="5251" actId="22"/>
        <pc:sldMkLst>
          <pc:docMk/>
          <pc:sldMk cId="737281787" sldId="7851"/>
        </pc:sldMkLst>
        <pc:picChg chg="add">
          <ac:chgData name="Juan David Angel Lasso" userId="5ac44e2c-fa8f-45f5-aad9-26919f30487d" providerId="ADAL" clId="{B966D815-CAD8-407D-A25D-D845E8BADE7B}" dt="2021-11-25T22:05:26.652" v="5251" actId="22"/>
          <ac:picMkLst>
            <pc:docMk/>
            <pc:sldMk cId="737281787" sldId="7851"/>
            <ac:picMk id="3" creationId="{5EBF2BBD-8885-4AA3-9A74-7B92D138948D}"/>
          </ac:picMkLst>
        </pc:picChg>
      </pc:sldChg>
      <pc:sldMasterChg chg="delSldLayout">
        <pc:chgData name="Juan David Angel Lasso" userId="5ac44e2c-fa8f-45f5-aad9-26919f30487d" providerId="ADAL" clId="{B966D815-CAD8-407D-A25D-D845E8BADE7B}" dt="2021-11-17T22:54:24.887" v="207" actId="47"/>
        <pc:sldMasterMkLst>
          <pc:docMk/>
          <pc:sldMasterMk cId="2454794646" sldId="2147483660"/>
        </pc:sldMasterMkLst>
        <pc:sldLayoutChg chg="del">
          <pc:chgData name="Juan David Angel Lasso" userId="5ac44e2c-fa8f-45f5-aad9-26919f30487d" providerId="ADAL" clId="{B966D815-CAD8-407D-A25D-D845E8BADE7B}" dt="2021-11-17T22:54:24.887" v="207" actId="47"/>
          <pc:sldLayoutMkLst>
            <pc:docMk/>
            <pc:sldMasterMk cId="2454794646" sldId="2147483660"/>
            <pc:sldLayoutMk cId="3451708799" sldId="2147483706"/>
          </pc:sldLayoutMkLst>
        </pc:sldLayoutChg>
      </pc:sldMasterChg>
    </pc:docChg>
  </pc:docChgLst>
  <pc:docChgLst>
    <pc:chgData name="Stephanie Pino Castillo" userId="67719de8-e720-4774-8e83-01c536b4bc79" providerId="ADAL" clId="{1F5B25E5-ABB3-4CE7-B8CB-4CE6E9E0F8F8}"/>
    <pc:docChg chg="undo redo custSel addSld delSld modSld sldOrd">
      <pc:chgData name="Stephanie Pino Castillo" userId="67719de8-e720-4774-8e83-01c536b4bc79" providerId="ADAL" clId="{1F5B25E5-ABB3-4CE7-B8CB-4CE6E9E0F8F8}" dt="2020-12-16T22:17:40.434" v="3791" actId="20577"/>
      <pc:docMkLst>
        <pc:docMk/>
      </pc:docMkLst>
      <pc:sldChg chg="modSp">
        <pc:chgData name="Stephanie Pino Castillo" userId="67719de8-e720-4774-8e83-01c536b4bc79" providerId="ADAL" clId="{1F5B25E5-ABB3-4CE7-B8CB-4CE6E9E0F8F8}" dt="2020-12-13T21:09:03.010" v="199" actId="20577"/>
        <pc:sldMkLst>
          <pc:docMk/>
          <pc:sldMk cId="2080670171" sldId="259"/>
        </pc:sldMkLst>
        <pc:spChg chg="mod">
          <ac:chgData name="Stephanie Pino Castillo" userId="67719de8-e720-4774-8e83-01c536b4bc79" providerId="ADAL" clId="{1F5B25E5-ABB3-4CE7-B8CB-4CE6E9E0F8F8}" dt="2020-12-13T21:09:03.010" v="199" actId="20577"/>
          <ac:spMkLst>
            <pc:docMk/>
            <pc:sldMk cId="2080670171" sldId="259"/>
            <ac:spMk id="11" creationId="{00000000-0000-0000-0000-000000000000}"/>
          </ac:spMkLst>
        </pc:spChg>
      </pc:sldChg>
      <pc:sldChg chg="modSp">
        <pc:chgData name="Stephanie Pino Castillo" userId="67719de8-e720-4774-8e83-01c536b4bc79" providerId="ADAL" clId="{1F5B25E5-ABB3-4CE7-B8CB-4CE6E9E0F8F8}" dt="2020-12-13T21:10:44.885" v="252" actId="20577"/>
        <pc:sldMkLst>
          <pc:docMk/>
          <pc:sldMk cId="4041881831" sldId="267"/>
        </pc:sldMkLst>
        <pc:spChg chg="mod">
          <ac:chgData name="Stephanie Pino Castillo" userId="67719de8-e720-4774-8e83-01c536b4bc79" providerId="ADAL" clId="{1F5B25E5-ABB3-4CE7-B8CB-4CE6E9E0F8F8}" dt="2020-12-13T21:10:44.885" v="252" actId="20577"/>
          <ac:spMkLst>
            <pc:docMk/>
            <pc:sldMk cId="4041881831" sldId="267"/>
            <ac:spMk id="3" creationId="{3C1FAD3B-DC1C-DD4B-A144-7E1E51774FC5}"/>
          </ac:spMkLst>
        </pc:spChg>
      </pc:sldChg>
      <pc:sldChg chg="modSp">
        <pc:chgData name="Stephanie Pino Castillo" userId="67719de8-e720-4774-8e83-01c536b4bc79" providerId="ADAL" clId="{1F5B25E5-ABB3-4CE7-B8CB-4CE6E9E0F8F8}" dt="2020-12-14T22:55:28.420" v="400" actId="20577"/>
        <pc:sldMkLst>
          <pc:docMk/>
          <pc:sldMk cId="4164444474" sldId="746"/>
        </pc:sldMkLst>
        <pc:graphicFrameChg chg="mod modGraphic">
          <ac:chgData name="Stephanie Pino Castillo" userId="67719de8-e720-4774-8e83-01c536b4bc79" providerId="ADAL" clId="{1F5B25E5-ABB3-4CE7-B8CB-4CE6E9E0F8F8}" dt="2020-12-14T22:55:28.420" v="400" actId="20577"/>
          <ac:graphicFrameMkLst>
            <pc:docMk/>
            <pc:sldMk cId="4164444474" sldId="746"/>
            <ac:graphicFrameMk id="10" creationId="{356C2DBB-882B-4169-8803-8BFAAE961F6E}"/>
          </ac:graphicFrameMkLst>
        </pc:graphicFrameChg>
      </pc:sldChg>
      <pc:sldChg chg="modSp">
        <pc:chgData name="Stephanie Pino Castillo" userId="67719de8-e720-4774-8e83-01c536b4bc79" providerId="ADAL" clId="{1F5B25E5-ABB3-4CE7-B8CB-4CE6E9E0F8F8}" dt="2020-12-16T17:55:55.077" v="3745" actId="20577"/>
        <pc:sldMkLst>
          <pc:docMk/>
          <pc:sldMk cId="262142045" sldId="761"/>
        </pc:sldMkLst>
        <pc:spChg chg="mod">
          <ac:chgData name="Stephanie Pino Castillo" userId="67719de8-e720-4774-8e83-01c536b4bc79" providerId="ADAL" clId="{1F5B25E5-ABB3-4CE7-B8CB-4CE6E9E0F8F8}" dt="2020-12-16T17:55:55.077" v="3745" actId="20577"/>
          <ac:spMkLst>
            <pc:docMk/>
            <pc:sldMk cId="262142045" sldId="761"/>
            <ac:spMk id="5" creationId="{4AC3E0C3-4B51-AB4E-A036-2EC351F0A151}"/>
          </ac:spMkLst>
        </pc:spChg>
      </pc:sldChg>
      <pc:sldChg chg="addSp delSp modSp add del">
        <pc:chgData name="Stephanie Pino Castillo" userId="67719de8-e720-4774-8e83-01c536b4bc79" providerId="ADAL" clId="{1F5B25E5-ABB3-4CE7-B8CB-4CE6E9E0F8F8}" dt="2020-12-16T17:53:31.345" v="3718" actId="2696"/>
        <pc:sldMkLst>
          <pc:docMk/>
          <pc:sldMk cId="2807257633" sldId="2885"/>
        </pc:sldMkLst>
        <pc:spChg chg="del mod">
          <ac:chgData name="Stephanie Pino Castillo" userId="67719de8-e720-4774-8e83-01c536b4bc79" providerId="ADAL" clId="{1F5B25E5-ABB3-4CE7-B8CB-4CE6E9E0F8F8}" dt="2020-12-15T15:15:05.535" v="869"/>
          <ac:spMkLst>
            <pc:docMk/>
            <pc:sldMk cId="2807257633" sldId="2885"/>
            <ac:spMk id="2" creationId="{C78C07D1-BA05-4843-AFA6-1ADFA8E61737}"/>
          </ac:spMkLst>
        </pc:spChg>
        <pc:spChg chg="mod">
          <ac:chgData name="Stephanie Pino Castillo" userId="67719de8-e720-4774-8e83-01c536b4bc79" providerId="ADAL" clId="{1F5B25E5-ABB3-4CE7-B8CB-4CE6E9E0F8F8}" dt="2020-12-15T14:59:39.619" v="584" actId="20577"/>
          <ac:spMkLst>
            <pc:docMk/>
            <pc:sldMk cId="2807257633" sldId="2885"/>
            <ac:spMk id="5" creationId="{D22B699E-874A-40D9-8674-98135D568006}"/>
          </ac:spMkLst>
        </pc:spChg>
        <pc:spChg chg="mod">
          <ac:chgData name="Stephanie Pino Castillo" userId="67719de8-e720-4774-8e83-01c536b4bc79" providerId="ADAL" clId="{1F5B25E5-ABB3-4CE7-B8CB-4CE6E9E0F8F8}" dt="2020-12-15T15:00:32.456" v="631" actId="20577"/>
          <ac:spMkLst>
            <pc:docMk/>
            <pc:sldMk cId="2807257633" sldId="2885"/>
            <ac:spMk id="8" creationId="{7F66FD6E-9EC5-4111-9749-0CC009EE961A}"/>
          </ac:spMkLst>
        </pc:spChg>
        <pc:spChg chg="mod">
          <ac:chgData name="Stephanie Pino Castillo" userId="67719de8-e720-4774-8e83-01c536b4bc79" providerId="ADAL" clId="{1F5B25E5-ABB3-4CE7-B8CB-4CE6E9E0F8F8}" dt="2020-12-15T15:54:56.088" v="919" actId="20577"/>
          <ac:spMkLst>
            <pc:docMk/>
            <pc:sldMk cId="2807257633" sldId="2885"/>
            <ac:spMk id="10" creationId="{5EAC1599-5BFB-47BE-80D1-6868E6B9B307}"/>
          </ac:spMkLst>
        </pc:spChg>
        <pc:spChg chg="mod">
          <ac:chgData name="Stephanie Pino Castillo" userId="67719de8-e720-4774-8e83-01c536b4bc79" providerId="ADAL" clId="{1F5B25E5-ABB3-4CE7-B8CB-4CE6E9E0F8F8}" dt="2020-12-15T19:31:14.310" v="1001" actId="20577"/>
          <ac:spMkLst>
            <pc:docMk/>
            <pc:sldMk cId="2807257633" sldId="2885"/>
            <ac:spMk id="14" creationId="{F451D4EB-CA8A-47EF-94E6-B4525E9B54DD}"/>
          </ac:spMkLst>
        </pc:spChg>
        <pc:spChg chg="mod">
          <ac:chgData name="Stephanie Pino Castillo" userId="67719de8-e720-4774-8e83-01c536b4bc79" providerId="ADAL" clId="{1F5B25E5-ABB3-4CE7-B8CB-4CE6E9E0F8F8}" dt="2020-12-15T19:31:21.120" v="1002" actId="1076"/>
          <ac:spMkLst>
            <pc:docMk/>
            <pc:sldMk cId="2807257633" sldId="2885"/>
            <ac:spMk id="15" creationId="{B706F29C-49FD-4772-9808-978423481F76}"/>
          </ac:spMkLst>
        </pc:spChg>
        <pc:spChg chg="mod">
          <ac:chgData name="Stephanie Pino Castillo" userId="67719de8-e720-4774-8e83-01c536b4bc79" providerId="ADAL" clId="{1F5B25E5-ABB3-4CE7-B8CB-4CE6E9E0F8F8}" dt="2020-12-15T15:56:25.265" v="935" actId="20577"/>
          <ac:spMkLst>
            <pc:docMk/>
            <pc:sldMk cId="2807257633" sldId="2885"/>
            <ac:spMk id="16" creationId="{E495D58E-3DF2-4234-8404-D83718E27756}"/>
          </ac:spMkLst>
        </pc:spChg>
        <pc:spChg chg="mod">
          <ac:chgData name="Stephanie Pino Castillo" userId="67719de8-e720-4774-8e83-01c536b4bc79" providerId="ADAL" clId="{1F5B25E5-ABB3-4CE7-B8CB-4CE6E9E0F8F8}" dt="2020-12-15T17:37:04.246" v="966" actId="1076"/>
          <ac:spMkLst>
            <pc:docMk/>
            <pc:sldMk cId="2807257633" sldId="2885"/>
            <ac:spMk id="22" creationId="{A8483A9A-1ED3-41B5-9405-CAD7064DD7FA}"/>
          </ac:spMkLst>
        </pc:spChg>
        <pc:spChg chg="mod">
          <ac:chgData name="Stephanie Pino Castillo" userId="67719de8-e720-4774-8e83-01c536b4bc79" providerId="ADAL" clId="{1F5B25E5-ABB3-4CE7-B8CB-4CE6E9E0F8F8}" dt="2020-12-15T19:32:21.293" v="1010" actId="20577"/>
          <ac:spMkLst>
            <pc:docMk/>
            <pc:sldMk cId="2807257633" sldId="2885"/>
            <ac:spMk id="23" creationId="{CA2070FB-FB3F-42CC-B151-DFA3834FA4B9}"/>
          </ac:spMkLst>
        </pc:spChg>
        <pc:spChg chg="mod">
          <ac:chgData name="Stephanie Pino Castillo" userId="67719de8-e720-4774-8e83-01c536b4bc79" providerId="ADAL" clId="{1F5B25E5-ABB3-4CE7-B8CB-4CE6E9E0F8F8}" dt="2020-12-15T17:37:08.102" v="967" actId="1076"/>
          <ac:spMkLst>
            <pc:docMk/>
            <pc:sldMk cId="2807257633" sldId="2885"/>
            <ac:spMk id="24" creationId="{87CC755E-7930-4C31-97CF-785DD5BE86A4}"/>
          </ac:spMkLst>
        </pc:spChg>
        <pc:spChg chg="mod">
          <ac:chgData name="Stephanie Pino Castillo" userId="67719de8-e720-4774-8e83-01c536b4bc79" providerId="ADAL" clId="{1F5B25E5-ABB3-4CE7-B8CB-4CE6E9E0F8F8}" dt="2020-12-15T20:32:44.561" v="1489" actId="1076"/>
          <ac:spMkLst>
            <pc:docMk/>
            <pc:sldMk cId="2807257633" sldId="2885"/>
            <ac:spMk id="28" creationId="{280D6911-265A-4CCF-A5A9-9997B3474F7B}"/>
          </ac:spMkLst>
        </pc:spChg>
        <pc:spChg chg="add mod">
          <ac:chgData name="Stephanie Pino Castillo" userId="67719de8-e720-4774-8e83-01c536b4bc79" providerId="ADAL" clId="{1F5B25E5-ABB3-4CE7-B8CB-4CE6E9E0F8F8}" dt="2020-12-15T21:07:13.322" v="1795" actId="20577"/>
          <ac:spMkLst>
            <pc:docMk/>
            <pc:sldMk cId="2807257633" sldId="2885"/>
            <ac:spMk id="29" creationId="{AF921850-8986-47F5-9B2A-669327A9B2BA}"/>
          </ac:spMkLst>
        </pc:spChg>
        <pc:spChg chg="mod">
          <ac:chgData name="Stephanie Pino Castillo" userId="67719de8-e720-4774-8e83-01c536b4bc79" providerId="ADAL" clId="{1F5B25E5-ABB3-4CE7-B8CB-4CE6E9E0F8F8}" dt="2020-12-15T17:35:40.061" v="940" actId="1076"/>
          <ac:spMkLst>
            <pc:docMk/>
            <pc:sldMk cId="2807257633" sldId="2885"/>
            <ac:spMk id="32" creationId="{2A3CAB86-3D6B-4219-81D2-1BEC27AB03D4}"/>
          </ac:spMkLst>
        </pc:spChg>
        <pc:spChg chg="mod">
          <ac:chgData name="Stephanie Pino Castillo" userId="67719de8-e720-4774-8e83-01c536b4bc79" providerId="ADAL" clId="{1F5B25E5-ABB3-4CE7-B8CB-4CE6E9E0F8F8}" dt="2020-12-15T15:54:02.929" v="899" actId="20577"/>
          <ac:spMkLst>
            <pc:docMk/>
            <pc:sldMk cId="2807257633" sldId="2885"/>
            <ac:spMk id="34" creationId="{00B5E495-37CD-4B3F-B287-4EA137DAA0B9}"/>
          </ac:spMkLst>
        </pc:spChg>
        <pc:spChg chg="mod">
          <ac:chgData name="Stephanie Pino Castillo" userId="67719de8-e720-4774-8e83-01c536b4bc79" providerId="ADAL" clId="{1F5B25E5-ABB3-4CE7-B8CB-4CE6E9E0F8F8}" dt="2020-12-15T15:54:07.725" v="903" actId="20577"/>
          <ac:spMkLst>
            <pc:docMk/>
            <pc:sldMk cId="2807257633" sldId="2885"/>
            <ac:spMk id="35" creationId="{82CF8FC6-DAF7-462F-8279-DA517CE6F85A}"/>
          </ac:spMkLst>
        </pc:spChg>
        <pc:spChg chg="mod">
          <ac:chgData name="Stephanie Pino Castillo" userId="67719de8-e720-4774-8e83-01c536b4bc79" providerId="ADAL" clId="{1F5B25E5-ABB3-4CE7-B8CB-4CE6E9E0F8F8}" dt="2020-12-15T15:53:48.999" v="895" actId="20577"/>
          <ac:spMkLst>
            <pc:docMk/>
            <pc:sldMk cId="2807257633" sldId="2885"/>
            <ac:spMk id="36" creationId="{26BEDC7E-3DDA-4B49-8158-917C6728AAEF}"/>
          </ac:spMkLst>
        </pc:spChg>
        <pc:spChg chg="mod">
          <ac:chgData name="Stephanie Pino Castillo" userId="67719de8-e720-4774-8e83-01c536b4bc79" providerId="ADAL" clId="{1F5B25E5-ABB3-4CE7-B8CB-4CE6E9E0F8F8}" dt="2020-12-15T17:35:57.612" v="944" actId="20577"/>
          <ac:spMkLst>
            <pc:docMk/>
            <pc:sldMk cId="2807257633" sldId="2885"/>
            <ac:spMk id="37" creationId="{85C8783E-D04B-4C09-A823-D7273B17556F}"/>
          </ac:spMkLst>
        </pc:spChg>
        <pc:spChg chg="mod">
          <ac:chgData name="Stephanie Pino Castillo" userId="67719de8-e720-4774-8e83-01c536b4bc79" providerId="ADAL" clId="{1F5B25E5-ABB3-4CE7-B8CB-4CE6E9E0F8F8}" dt="2020-12-15T17:36:21.024" v="953" actId="20577"/>
          <ac:spMkLst>
            <pc:docMk/>
            <pc:sldMk cId="2807257633" sldId="2885"/>
            <ac:spMk id="38" creationId="{757CC1EA-86C1-4FE9-8C1C-4118371A8BC9}"/>
          </ac:spMkLst>
        </pc:spChg>
        <pc:spChg chg="mod">
          <ac:chgData name="Stephanie Pino Castillo" userId="67719de8-e720-4774-8e83-01c536b4bc79" providerId="ADAL" clId="{1F5B25E5-ABB3-4CE7-B8CB-4CE6E9E0F8F8}" dt="2020-12-15T17:36:30.882" v="959" actId="20577"/>
          <ac:spMkLst>
            <pc:docMk/>
            <pc:sldMk cId="2807257633" sldId="2885"/>
            <ac:spMk id="39" creationId="{005BF1F3-2EB4-4F18-81A7-2B574DDC4905}"/>
          </ac:spMkLst>
        </pc:spChg>
      </pc:sldChg>
      <pc:sldChg chg="addSp delSp modSp add del">
        <pc:chgData name="Stephanie Pino Castillo" userId="67719de8-e720-4774-8e83-01c536b4bc79" providerId="ADAL" clId="{1F5B25E5-ABB3-4CE7-B8CB-4CE6E9E0F8F8}" dt="2020-12-16T17:53:31.375" v="3719" actId="2696"/>
        <pc:sldMkLst>
          <pc:docMk/>
          <pc:sldMk cId="2613303651" sldId="2886"/>
        </pc:sldMkLst>
        <pc:spChg chg="add del mod">
          <ac:chgData name="Stephanie Pino Castillo" userId="67719de8-e720-4774-8e83-01c536b4bc79" providerId="ADAL" clId="{1F5B25E5-ABB3-4CE7-B8CB-4CE6E9E0F8F8}" dt="2020-12-16T15:57:41.409" v="3279"/>
          <ac:spMkLst>
            <pc:docMk/>
            <pc:sldMk cId="2613303651" sldId="2886"/>
            <ac:spMk id="2" creationId="{83938E40-2435-44ED-84ED-2C187986B8B0}"/>
          </ac:spMkLst>
        </pc:spChg>
        <pc:spChg chg="mod">
          <ac:chgData name="Stephanie Pino Castillo" userId="67719de8-e720-4774-8e83-01c536b4bc79" providerId="ADAL" clId="{1F5B25E5-ABB3-4CE7-B8CB-4CE6E9E0F8F8}" dt="2020-12-15T14:59:45.797" v="590" actId="20577"/>
          <ac:spMkLst>
            <pc:docMk/>
            <pc:sldMk cId="2613303651" sldId="2886"/>
            <ac:spMk id="5" creationId="{D22B699E-874A-40D9-8674-98135D568006}"/>
          </ac:spMkLst>
        </pc:spChg>
        <pc:spChg chg="mod">
          <ac:chgData name="Stephanie Pino Castillo" userId="67719de8-e720-4774-8e83-01c536b4bc79" providerId="ADAL" clId="{1F5B25E5-ABB3-4CE7-B8CB-4CE6E9E0F8F8}" dt="2020-12-15T15:02:08.421" v="668" actId="20577"/>
          <ac:spMkLst>
            <pc:docMk/>
            <pc:sldMk cId="2613303651" sldId="2886"/>
            <ac:spMk id="8" creationId="{7F66FD6E-9EC5-4111-9749-0CC009EE961A}"/>
          </ac:spMkLst>
        </pc:spChg>
        <pc:spChg chg="mod">
          <ac:chgData name="Stephanie Pino Castillo" userId="67719de8-e720-4774-8e83-01c536b4bc79" providerId="ADAL" clId="{1F5B25E5-ABB3-4CE7-B8CB-4CE6E9E0F8F8}" dt="2020-12-15T19:29:25.712" v="981" actId="20577"/>
          <ac:spMkLst>
            <pc:docMk/>
            <pc:sldMk cId="2613303651" sldId="2886"/>
            <ac:spMk id="10" creationId="{5EAC1599-5BFB-47BE-80D1-6868E6B9B307}"/>
          </ac:spMkLst>
        </pc:spChg>
        <pc:spChg chg="mod">
          <ac:chgData name="Stephanie Pino Castillo" userId="67719de8-e720-4774-8e83-01c536b4bc79" providerId="ADAL" clId="{1F5B25E5-ABB3-4CE7-B8CB-4CE6E9E0F8F8}" dt="2020-12-15T19:30:17.234" v="988" actId="1076"/>
          <ac:spMkLst>
            <pc:docMk/>
            <pc:sldMk cId="2613303651" sldId="2886"/>
            <ac:spMk id="14" creationId="{F451D4EB-CA8A-47EF-94E6-B4525E9B54DD}"/>
          </ac:spMkLst>
        </pc:spChg>
        <pc:spChg chg="mod">
          <ac:chgData name="Stephanie Pino Castillo" userId="67719de8-e720-4774-8e83-01c536b4bc79" providerId="ADAL" clId="{1F5B25E5-ABB3-4CE7-B8CB-4CE6E9E0F8F8}" dt="2020-12-15T19:32:33.283" v="1011" actId="20577"/>
          <ac:spMkLst>
            <pc:docMk/>
            <pc:sldMk cId="2613303651" sldId="2886"/>
            <ac:spMk id="15" creationId="{B706F29C-49FD-4772-9808-978423481F76}"/>
          </ac:spMkLst>
        </pc:spChg>
        <pc:spChg chg="mod">
          <ac:chgData name="Stephanie Pino Castillo" userId="67719de8-e720-4774-8e83-01c536b4bc79" providerId="ADAL" clId="{1F5B25E5-ABB3-4CE7-B8CB-4CE6E9E0F8F8}" dt="2020-12-15T15:02:19.712" v="680" actId="20577"/>
          <ac:spMkLst>
            <pc:docMk/>
            <pc:sldMk cId="2613303651" sldId="2886"/>
            <ac:spMk id="18" creationId="{174270DD-2BBE-4BBC-90C2-F68A1F98D459}"/>
          </ac:spMkLst>
        </pc:spChg>
        <pc:spChg chg="mod">
          <ac:chgData name="Stephanie Pino Castillo" userId="67719de8-e720-4774-8e83-01c536b4bc79" providerId="ADAL" clId="{1F5B25E5-ABB3-4CE7-B8CB-4CE6E9E0F8F8}" dt="2020-12-15T19:33:32.910" v="1031" actId="20577"/>
          <ac:spMkLst>
            <pc:docMk/>
            <pc:sldMk cId="2613303651" sldId="2886"/>
            <ac:spMk id="22" creationId="{A8483A9A-1ED3-41B5-9405-CAD7064DD7FA}"/>
          </ac:spMkLst>
        </pc:spChg>
        <pc:spChg chg="mod">
          <ac:chgData name="Stephanie Pino Castillo" userId="67719de8-e720-4774-8e83-01c536b4bc79" providerId="ADAL" clId="{1F5B25E5-ABB3-4CE7-B8CB-4CE6E9E0F8F8}" dt="2020-12-15T19:33:40.474" v="1032" actId="20577"/>
          <ac:spMkLst>
            <pc:docMk/>
            <pc:sldMk cId="2613303651" sldId="2886"/>
            <ac:spMk id="23" creationId="{CA2070FB-FB3F-42CC-B151-DFA3834FA4B9}"/>
          </ac:spMkLst>
        </pc:spChg>
        <pc:spChg chg="mod">
          <ac:chgData name="Stephanie Pino Castillo" userId="67719de8-e720-4774-8e83-01c536b4bc79" providerId="ADAL" clId="{1F5B25E5-ABB3-4CE7-B8CB-4CE6E9E0F8F8}" dt="2020-12-15T19:33:26.615" v="1021" actId="20577"/>
          <ac:spMkLst>
            <pc:docMk/>
            <pc:sldMk cId="2613303651" sldId="2886"/>
            <ac:spMk id="26" creationId="{035B2C0A-175D-4352-9F53-C7DDD696B610}"/>
          </ac:spMkLst>
        </pc:spChg>
        <pc:spChg chg="mod">
          <ac:chgData name="Stephanie Pino Castillo" userId="67719de8-e720-4774-8e83-01c536b4bc79" providerId="ADAL" clId="{1F5B25E5-ABB3-4CE7-B8CB-4CE6E9E0F8F8}" dt="2020-12-15T19:30:36.846" v="998" actId="404"/>
          <ac:spMkLst>
            <pc:docMk/>
            <pc:sldMk cId="2613303651" sldId="2886"/>
            <ac:spMk id="27" creationId="{6BC6CDBC-C12C-4FC1-A23E-B40E514F12D8}"/>
          </ac:spMkLst>
        </pc:spChg>
        <pc:spChg chg="mod">
          <ac:chgData name="Stephanie Pino Castillo" userId="67719de8-e720-4774-8e83-01c536b4bc79" providerId="ADAL" clId="{1F5B25E5-ABB3-4CE7-B8CB-4CE6E9E0F8F8}" dt="2020-12-15T19:30:42.684" v="1000" actId="20577"/>
          <ac:spMkLst>
            <pc:docMk/>
            <pc:sldMk cId="2613303651" sldId="2886"/>
            <ac:spMk id="28" creationId="{E822A7B0-94F3-4DD5-8B1E-2C7E826AA600}"/>
          </ac:spMkLst>
        </pc:spChg>
        <pc:spChg chg="mod">
          <ac:chgData name="Stephanie Pino Castillo" userId="67719de8-e720-4774-8e83-01c536b4bc79" providerId="ADAL" clId="{1F5B25E5-ABB3-4CE7-B8CB-4CE6E9E0F8F8}" dt="2020-12-15T19:34:21.741" v="1040" actId="404"/>
          <ac:spMkLst>
            <pc:docMk/>
            <pc:sldMk cId="2613303651" sldId="2886"/>
            <ac:spMk id="30" creationId="{32B02247-3754-4BBD-A8C5-75EA886A5325}"/>
          </ac:spMkLst>
        </pc:spChg>
        <pc:spChg chg="del">
          <ac:chgData name="Stephanie Pino Castillo" userId="67719de8-e720-4774-8e83-01c536b4bc79" providerId="ADAL" clId="{1F5B25E5-ABB3-4CE7-B8CB-4CE6E9E0F8F8}" dt="2020-12-15T15:15:08.636" v="870" actId="478"/>
          <ac:spMkLst>
            <pc:docMk/>
            <pc:sldMk cId="2613303651" sldId="2886"/>
            <ac:spMk id="33" creationId="{0424C918-1299-4238-A402-576CB721BF43}"/>
          </ac:spMkLst>
        </pc:spChg>
        <pc:spChg chg="add mod">
          <ac:chgData name="Stephanie Pino Castillo" userId="67719de8-e720-4774-8e83-01c536b4bc79" providerId="ADAL" clId="{1F5B25E5-ABB3-4CE7-B8CB-4CE6E9E0F8F8}" dt="2020-12-16T16:01:16.312" v="3678" actId="20577"/>
          <ac:spMkLst>
            <pc:docMk/>
            <pc:sldMk cId="2613303651" sldId="2886"/>
            <ac:spMk id="33" creationId="{DCB01C62-81B5-4917-9684-9DA99A53C94A}"/>
          </ac:spMkLst>
        </pc:spChg>
        <pc:spChg chg="del mod">
          <ac:chgData name="Stephanie Pino Castillo" userId="67719de8-e720-4774-8e83-01c536b4bc79" providerId="ADAL" clId="{1F5B25E5-ABB3-4CE7-B8CB-4CE6E9E0F8F8}" dt="2020-12-15T19:18:35.110" v="970"/>
          <ac:spMkLst>
            <pc:docMk/>
            <pc:sldMk cId="2613303651" sldId="2886"/>
            <ac:spMk id="34" creationId="{A249BB23-6096-4178-BD60-176EF7A80E57}"/>
          </ac:spMkLst>
        </pc:spChg>
      </pc:sldChg>
      <pc:sldChg chg="addSp delSp modSp add del">
        <pc:chgData name="Stephanie Pino Castillo" userId="67719de8-e720-4774-8e83-01c536b4bc79" providerId="ADAL" clId="{1F5B25E5-ABB3-4CE7-B8CB-4CE6E9E0F8F8}" dt="2020-12-16T17:53:31.394" v="3720" actId="2696"/>
        <pc:sldMkLst>
          <pc:docMk/>
          <pc:sldMk cId="2441129369" sldId="2887"/>
        </pc:sldMkLst>
        <pc:spChg chg="add mod">
          <ac:chgData name="Stephanie Pino Castillo" userId="67719de8-e720-4774-8e83-01c536b4bc79" providerId="ADAL" clId="{1F5B25E5-ABB3-4CE7-B8CB-4CE6E9E0F8F8}" dt="2020-12-16T15:10:02.286" v="2877" actId="1076"/>
          <ac:spMkLst>
            <pc:docMk/>
            <pc:sldMk cId="2441129369" sldId="2887"/>
            <ac:spMk id="2" creationId="{C78A8485-ACBF-4A1E-9136-21CF2E92D6C8}"/>
          </ac:spMkLst>
        </pc:spChg>
        <pc:spChg chg="mod">
          <ac:chgData name="Stephanie Pino Castillo" userId="67719de8-e720-4774-8e83-01c536b4bc79" providerId="ADAL" clId="{1F5B25E5-ABB3-4CE7-B8CB-4CE6E9E0F8F8}" dt="2020-12-15T15:00:07.586" v="602" actId="20577"/>
          <ac:spMkLst>
            <pc:docMk/>
            <pc:sldMk cId="2441129369" sldId="2887"/>
            <ac:spMk id="5" creationId="{D22B699E-874A-40D9-8674-98135D568006}"/>
          </ac:spMkLst>
        </pc:spChg>
        <pc:spChg chg="mod">
          <ac:chgData name="Stephanie Pino Castillo" userId="67719de8-e720-4774-8e83-01c536b4bc79" providerId="ADAL" clId="{1F5B25E5-ABB3-4CE7-B8CB-4CE6E9E0F8F8}" dt="2020-12-15T15:07:39.305" v="719" actId="20577"/>
          <ac:spMkLst>
            <pc:docMk/>
            <pc:sldMk cId="2441129369" sldId="2887"/>
            <ac:spMk id="8" creationId="{7F66FD6E-9EC5-4111-9749-0CC009EE961A}"/>
          </ac:spMkLst>
        </pc:spChg>
        <pc:spChg chg="mod">
          <ac:chgData name="Stephanie Pino Castillo" userId="67719de8-e720-4774-8e83-01c536b4bc79" providerId="ADAL" clId="{1F5B25E5-ABB3-4CE7-B8CB-4CE6E9E0F8F8}" dt="2020-12-16T15:10:06.145" v="2878" actId="1076"/>
          <ac:spMkLst>
            <pc:docMk/>
            <pc:sldMk cId="2441129369" sldId="2887"/>
            <ac:spMk id="10" creationId="{5EAC1599-5BFB-47BE-80D1-6868E6B9B307}"/>
          </ac:spMkLst>
        </pc:spChg>
        <pc:spChg chg="mod">
          <ac:chgData name="Stephanie Pino Castillo" userId="67719de8-e720-4774-8e83-01c536b4bc79" providerId="ADAL" clId="{1F5B25E5-ABB3-4CE7-B8CB-4CE6E9E0F8F8}" dt="2020-12-16T15:07:27.722" v="2854"/>
          <ac:spMkLst>
            <pc:docMk/>
            <pc:sldMk cId="2441129369" sldId="2887"/>
            <ac:spMk id="14" creationId="{F451D4EB-CA8A-47EF-94E6-B4525E9B54DD}"/>
          </ac:spMkLst>
        </pc:spChg>
        <pc:spChg chg="mod">
          <ac:chgData name="Stephanie Pino Castillo" userId="67719de8-e720-4774-8e83-01c536b4bc79" providerId="ADAL" clId="{1F5B25E5-ABB3-4CE7-B8CB-4CE6E9E0F8F8}" dt="2020-12-16T15:08:03.396" v="2863"/>
          <ac:spMkLst>
            <pc:docMk/>
            <pc:sldMk cId="2441129369" sldId="2887"/>
            <ac:spMk id="15" creationId="{B706F29C-49FD-4772-9808-978423481F76}"/>
          </ac:spMkLst>
        </pc:spChg>
        <pc:spChg chg="mod">
          <ac:chgData name="Stephanie Pino Castillo" userId="67719de8-e720-4774-8e83-01c536b4bc79" providerId="ADAL" clId="{1F5B25E5-ABB3-4CE7-B8CB-4CE6E9E0F8F8}" dt="2020-12-16T15:08:10.258" v="2864"/>
          <ac:spMkLst>
            <pc:docMk/>
            <pc:sldMk cId="2441129369" sldId="2887"/>
            <ac:spMk id="16" creationId="{E495D58E-3DF2-4234-8404-D83718E27756}"/>
          </ac:spMkLst>
        </pc:spChg>
        <pc:spChg chg="mod">
          <ac:chgData name="Stephanie Pino Castillo" userId="67719de8-e720-4774-8e83-01c536b4bc79" providerId="ADAL" clId="{1F5B25E5-ABB3-4CE7-B8CB-4CE6E9E0F8F8}" dt="2020-12-16T14:50:22.761" v="2843" actId="1076"/>
          <ac:spMkLst>
            <pc:docMk/>
            <pc:sldMk cId="2441129369" sldId="2887"/>
            <ac:spMk id="18" creationId="{174270DD-2BBE-4BBC-90C2-F68A1F98D459}"/>
          </ac:spMkLst>
        </pc:spChg>
        <pc:spChg chg="mod">
          <ac:chgData name="Stephanie Pino Castillo" userId="67719de8-e720-4774-8e83-01c536b4bc79" providerId="ADAL" clId="{1F5B25E5-ABB3-4CE7-B8CB-4CE6E9E0F8F8}" dt="2020-12-16T14:50:22.761" v="2843" actId="1076"/>
          <ac:spMkLst>
            <pc:docMk/>
            <pc:sldMk cId="2441129369" sldId="2887"/>
            <ac:spMk id="19" creationId="{78BDEB3F-C77D-4972-BB14-8A274415E941}"/>
          </ac:spMkLst>
        </pc:spChg>
        <pc:spChg chg="mod">
          <ac:chgData name="Stephanie Pino Castillo" userId="67719de8-e720-4774-8e83-01c536b4bc79" providerId="ADAL" clId="{1F5B25E5-ABB3-4CE7-B8CB-4CE6E9E0F8F8}" dt="2020-12-16T14:50:22.761" v="2843" actId="1076"/>
          <ac:spMkLst>
            <pc:docMk/>
            <pc:sldMk cId="2441129369" sldId="2887"/>
            <ac:spMk id="20" creationId="{3164824D-56BD-4584-BF30-F20863B1CC94}"/>
          </ac:spMkLst>
        </pc:spChg>
        <pc:spChg chg="mod">
          <ac:chgData name="Stephanie Pino Castillo" userId="67719de8-e720-4774-8e83-01c536b4bc79" providerId="ADAL" clId="{1F5B25E5-ABB3-4CE7-B8CB-4CE6E9E0F8F8}" dt="2020-12-16T14:50:22.761" v="2843" actId="1076"/>
          <ac:spMkLst>
            <pc:docMk/>
            <pc:sldMk cId="2441129369" sldId="2887"/>
            <ac:spMk id="21" creationId="{6E7ED31D-5F43-4C56-B55B-BE40B29E0F67}"/>
          </ac:spMkLst>
        </pc:spChg>
        <pc:spChg chg="mod">
          <ac:chgData name="Stephanie Pino Castillo" userId="67719de8-e720-4774-8e83-01c536b4bc79" providerId="ADAL" clId="{1F5B25E5-ABB3-4CE7-B8CB-4CE6E9E0F8F8}" dt="2020-12-16T14:50:36.996" v="2844" actId="1076"/>
          <ac:spMkLst>
            <pc:docMk/>
            <pc:sldMk cId="2441129369" sldId="2887"/>
            <ac:spMk id="22" creationId="{A8483A9A-1ED3-41B5-9405-CAD7064DD7FA}"/>
          </ac:spMkLst>
        </pc:spChg>
        <pc:spChg chg="mod">
          <ac:chgData name="Stephanie Pino Castillo" userId="67719de8-e720-4774-8e83-01c536b4bc79" providerId="ADAL" clId="{1F5B25E5-ABB3-4CE7-B8CB-4CE6E9E0F8F8}" dt="2020-12-16T14:50:36.996" v="2844" actId="1076"/>
          <ac:spMkLst>
            <pc:docMk/>
            <pc:sldMk cId="2441129369" sldId="2887"/>
            <ac:spMk id="23" creationId="{CA2070FB-FB3F-42CC-B151-DFA3834FA4B9}"/>
          </ac:spMkLst>
        </pc:spChg>
        <pc:spChg chg="mod">
          <ac:chgData name="Stephanie Pino Castillo" userId="67719de8-e720-4774-8e83-01c536b4bc79" providerId="ADAL" clId="{1F5B25E5-ABB3-4CE7-B8CB-4CE6E9E0F8F8}" dt="2020-12-16T14:50:36.996" v="2844" actId="1076"/>
          <ac:spMkLst>
            <pc:docMk/>
            <pc:sldMk cId="2441129369" sldId="2887"/>
            <ac:spMk id="24" creationId="{87CC755E-7930-4C31-97CF-785DD5BE86A4}"/>
          </ac:spMkLst>
        </pc:spChg>
        <pc:spChg chg="mod">
          <ac:chgData name="Stephanie Pino Castillo" userId="67719de8-e720-4774-8e83-01c536b4bc79" providerId="ADAL" clId="{1F5B25E5-ABB3-4CE7-B8CB-4CE6E9E0F8F8}" dt="2020-12-16T14:50:36.996" v="2844" actId="1076"/>
          <ac:spMkLst>
            <pc:docMk/>
            <pc:sldMk cId="2441129369" sldId="2887"/>
            <ac:spMk id="26" creationId="{035B2C0A-175D-4352-9F53-C7DDD696B610}"/>
          </ac:spMkLst>
        </pc:spChg>
        <pc:spChg chg="mod">
          <ac:chgData name="Stephanie Pino Castillo" userId="67719de8-e720-4774-8e83-01c536b4bc79" providerId="ADAL" clId="{1F5B25E5-ABB3-4CE7-B8CB-4CE6E9E0F8F8}" dt="2020-12-16T15:08:44.994" v="2868" actId="20577"/>
          <ac:spMkLst>
            <pc:docMk/>
            <pc:sldMk cId="2441129369" sldId="2887"/>
            <ac:spMk id="27" creationId="{5E8B6C43-9DFC-413E-81A0-078B18D6F737}"/>
          </ac:spMkLst>
        </pc:spChg>
        <pc:spChg chg="mod">
          <ac:chgData name="Stephanie Pino Castillo" userId="67719de8-e720-4774-8e83-01c536b4bc79" providerId="ADAL" clId="{1F5B25E5-ABB3-4CE7-B8CB-4CE6E9E0F8F8}" dt="2020-12-16T15:08:50.523" v="2870" actId="20577"/>
          <ac:spMkLst>
            <pc:docMk/>
            <pc:sldMk cId="2441129369" sldId="2887"/>
            <ac:spMk id="28" creationId="{ABC7FBE1-CC15-426F-9BD5-A1BC8DA5690C}"/>
          </ac:spMkLst>
        </pc:spChg>
        <pc:spChg chg="mod">
          <ac:chgData name="Stephanie Pino Castillo" userId="67719de8-e720-4774-8e83-01c536b4bc79" providerId="ADAL" clId="{1F5B25E5-ABB3-4CE7-B8CB-4CE6E9E0F8F8}" dt="2020-12-16T15:08:54.348" v="2872" actId="20577"/>
          <ac:spMkLst>
            <pc:docMk/>
            <pc:sldMk cId="2441129369" sldId="2887"/>
            <ac:spMk id="29" creationId="{9562A559-356E-46FE-8FA9-DC61A51D8F81}"/>
          </ac:spMkLst>
        </pc:spChg>
        <pc:spChg chg="mod">
          <ac:chgData name="Stephanie Pino Castillo" userId="67719de8-e720-4774-8e83-01c536b4bc79" providerId="ADAL" clId="{1F5B25E5-ABB3-4CE7-B8CB-4CE6E9E0F8F8}" dt="2020-12-16T14:50:22.761" v="2843" actId="1076"/>
          <ac:spMkLst>
            <pc:docMk/>
            <pc:sldMk cId="2441129369" sldId="2887"/>
            <ac:spMk id="30" creationId="{C355D368-A226-4B21-9DB5-A12121B53D60}"/>
          </ac:spMkLst>
        </pc:spChg>
        <pc:spChg chg="mod">
          <ac:chgData name="Stephanie Pino Castillo" userId="67719de8-e720-4774-8e83-01c536b4bc79" providerId="ADAL" clId="{1F5B25E5-ABB3-4CE7-B8CB-4CE6E9E0F8F8}" dt="2020-12-16T14:50:22.761" v="2843" actId="1076"/>
          <ac:spMkLst>
            <pc:docMk/>
            <pc:sldMk cId="2441129369" sldId="2887"/>
            <ac:spMk id="31" creationId="{AE1E7802-9D37-415D-82B6-C44C85D26E13}"/>
          </ac:spMkLst>
        </pc:spChg>
        <pc:spChg chg="mod">
          <ac:chgData name="Stephanie Pino Castillo" userId="67719de8-e720-4774-8e83-01c536b4bc79" providerId="ADAL" clId="{1F5B25E5-ABB3-4CE7-B8CB-4CE6E9E0F8F8}" dt="2020-12-16T14:50:22.761" v="2843" actId="1076"/>
          <ac:spMkLst>
            <pc:docMk/>
            <pc:sldMk cId="2441129369" sldId="2887"/>
            <ac:spMk id="32" creationId="{440EE265-AC9E-4C3F-A5AA-13CF42DC3075}"/>
          </ac:spMkLst>
        </pc:spChg>
        <pc:spChg chg="del mod">
          <ac:chgData name="Stephanie Pino Castillo" userId="67719de8-e720-4774-8e83-01c536b4bc79" providerId="ADAL" clId="{1F5B25E5-ABB3-4CE7-B8CB-4CE6E9E0F8F8}" dt="2020-12-15T15:30:53.957" v="890"/>
          <ac:spMkLst>
            <pc:docMk/>
            <pc:sldMk cId="2441129369" sldId="2887"/>
            <ac:spMk id="33" creationId="{F3C4B111-617C-4EBB-A07C-3A8BF8C77979}"/>
          </ac:spMkLst>
        </pc:spChg>
        <pc:spChg chg="del mod">
          <ac:chgData name="Stephanie Pino Castillo" userId="67719de8-e720-4774-8e83-01c536b4bc79" providerId="ADAL" clId="{1F5B25E5-ABB3-4CE7-B8CB-4CE6E9E0F8F8}" dt="2020-12-15T15:30:53.957" v="888"/>
          <ac:spMkLst>
            <pc:docMk/>
            <pc:sldMk cId="2441129369" sldId="2887"/>
            <ac:spMk id="34" creationId="{1F65D4B6-D895-4BBD-B228-9823FB5D1F8E}"/>
          </ac:spMkLst>
        </pc:spChg>
        <pc:spChg chg="mod">
          <ac:chgData name="Stephanie Pino Castillo" userId="67719de8-e720-4774-8e83-01c536b4bc79" providerId="ADAL" clId="{1F5B25E5-ABB3-4CE7-B8CB-4CE6E9E0F8F8}" dt="2020-12-16T17:02:46.393" v="3712" actId="20577"/>
          <ac:spMkLst>
            <pc:docMk/>
            <pc:sldMk cId="2441129369" sldId="2887"/>
            <ac:spMk id="37" creationId="{79F04425-2A92-4DA0-AA5C-43A645BC6E1F}"/>
          </ac:spMkLst>
        </pc:spChg>
        <pc:graphicFrameChg chg="add del">
          <ac:chgData name="Stephanie Pino Castillo" userId="67719de8-e720-4774-8e83-01c536b4bc79" providerId="ADAL" clId="{1F5B25E5-ABB3-4CE7-B8CB-4CE6E9E0F8F8}" dt="2020-12-16T14:48:44.854" v="2834"/>
          <ac:graphicFrameMkLst>
            <pc:docMk/>
            <pc:sldMk cId="2441129369" sldId="2887"/>
            <ac:graphicFrameMk id="3" creationId="{6DBC02A3-F13E-4D62-8D62-222B60363A5D}"/>
          </ac:graphicFrameMkLst>
        </pc:graphicFrameChg>
        <pc:cxnChg chg="mod">
          <ac:chgData name="Stephanie Pino Castillo" userId="67719de8-e720-4774-8e83-01c536b4bc79" providerId="ADAL" clId="{1F5B25E5-ABB3-4CE7-B8CB-4CE6E9E0F8F8}" dt="2020-12-16T15:09:17.251" v="2876" actId="1076"/>
          <ac:cxnSpMkLst>
            <pc:docMk/>
            <pc:sldMk cId="2441129369" sldId="2887"/>
            <ac:cxnSpMk id="4" creationId="{39108EF0-8BD3-4152-A4D0-0F50EC66BD43}"/>
          </ac:cxnSpMkLst>
        </pc:cxnChg>
        <pc:cxnChg chg="mod">
          <ac:chgData name="Stephanie Pino Castillo" userId="67719de8-e720-4774-8e83-01c536b4bc79" providerId="ADAL" clId="{1F5B25E5-ABB3-4CE7-B8CB-4CE6E9E0F8F8}" dt="2020-12-16T14:49:11.445" v="2840" actId="1076"/>
          <ac:cxnSpMkLst>
            <pc:docMk/>
            <pc:sldMk cId="2441129369" sldId="2887"/>
            <ac:cxnSpMk id="7" creationId="{63087CC0-8B7F-4CBD-A594-0C078E96CC12}"/>
          </ac:cxnSpMkLst>
        </pc:cxnChg>
      </pc:sldChg>
      <pc:sldChg chg="add del">
        <pc:chgData name="Stephanie Pino Castillo" userId="67719de8-e720-4774-8e83-01c536b4bc79" providerId="ADAL" clId="{1F5B25E5-ABB3-4CE7-B8CB-4CE6E9E0F8F8}" dt="2020-12-15T19:47:27.984" v="1150" actId="2696"/>
        <pc:sldMkLst>
          <pc:docMk/>
          <pc:sldMk cId="3928469605" sldId="2888"/>
        </pc:sldMkLst>
      </pc:sldChg>
      <pc:sldChg chg="addSp delSp modSp add del">
        <pc:chgData name="Stephanie Pino Castillo" userId="67719de8-e720-4774-8e83-01c536b4bc79" providerId="ADAL" clId="{1F5B25E5-ABB3-4CE7-B8CB-4CE6E9E0F8F8}" dt="2020-12-16T17:53:31.403" v="3721" actId="2696"/>
        <pc:sldMkLst>
          <pc:docMk/>
          <pc:sldMk cId="1556629254" sldId="2920"/>
        </pc:sldMkLst>
        <pc:spChg chg="add mod">
          <ac:chgData name="Stephanie Pino Castillo" userId="67719de8-e720-4774-8e83-01c536b4bc79" providerId="ADAL" clId="{1F5B25E5-ABB3-4CE7-B8CB-4CE6E9E0F8F8}" dt="2020-12-15T21:30:16.326" v="1834" actId="20577"/>
          <ac:spMkLst>
            <pc:docMk/>
            <pc:sldMk cId="1556629254" sldId="2920"/>
            <ac:spMk id="2" creationId="{F35BF0FE-A334-410C-A2E9-AD6F1AD3D6EA}"/>
          </ac:spMkLst>
        </pc:spChg>
        <pc:spChg chg="mod">
          <ac:chgData name="Stephanie Pino Castillo" userId="67719de8-e720-4774-8e83-01c536b4bc79" providerId="ADAL" clId="{1F5B25E5-ABB3-4CE7-B8CB-4CE6E9E0F8F8}" dt="2020-12-15T15:00:12.295" v="606" actId="20577"/>
          <ac:spMkLst>
            <pc:docMk/>
            <pc:sldMk cId="1556629254" sldId="2920"/>
            <ac:spMk id="5" creationId="{D22B699E-874A-40D9-8674-98135D568006}"/>
          </ac:spMkLst>
        </pc:spChg>
        <pc:spChg chg="mod">
          <ac:chgData name="Stephanie Pino Castillo" userId="67719de8-e720-4774-8e83-01c536b4bc79" providerId="ADAL" clId="{1F5B25E5-ABB3-4CE7-B8CB-4CE6E9E0F8F8}" dt="2020-12-15T15:24:16.329" v="873"/>
          <ac:spMkLst>
            <pc:docMk/>
            <pc:sldMk cId="1556629254" sldId="2920"/>
            <ac:spMk id="8" creationId="{7F66FD6E-9EC5-4111-9749-0CC009EE961A}"/>
          </ac:spMkLst>
        </pc:spChg>
        <pc:spChg chg="mod">
          <ac:chgData name="Stephanie Pino Castillo" userId="67719de8-e720-4774-8e83-01c536b4bc79" providerId="ADAL" clId="{1F5B25E5-ABB3-4CE7-B8CB-4CE6E9E0F8F8}" dt="2020-12-15T19:46:13.989" v="1124" actId="20577"/>
          <ac:spMkLst>
            <pc:docMk/>
            <pc:sldMk cId="1556629254" sldId="2920"/>
            <ac:spMk id="10" creationId="{5EAC1599-5BFB-47BE-80D1-6868E6B9B307}"/>
          </ac:spMkLst>
        </pc:spChg>
        <pc:spChg chg="mod">
          <ac:chgData name="Stephanie Pino Castillo" userId="67719de8-e720-4774-8e83-01c536b4bc79" providerId="ADAL" clId="{1F5B25E5-ABB3-4CE7-B8CB-4CE6E9E0F8F8}" dt="2020-12-15T19:47:06.819" v="1147"/>
          <ac:spMkLst>
            <pc:docMk/>
            <pc:sldMk cId="1556629254" sldId="2920"/>
            <ac:spMk id="16" creationId="{E495D58E-3DF2-4234-8404-D83718E27756}"/>
          </ac:spMkLst>
        </pc:spChg>
        <pc:spChg chg="mod">
          <ac:chgData name="Stephanie Pino Castillo" userId="67719de8-e720-4774-8e83-01c536b4bc79" providerId="ADAL" clId="{1F5B25E5-ABB3-4CE7-B8CB-4CE6E9E0F8F8}" dt="2020-12-15T15:24:38.608" v="874"/>
          <ac:spMkLst>
            <pc:docMk/>
            <pc:sldMk cId="1556629254" sldId="2920"/>
            <ac:spMk id="18" creationId="{174270DD-2BBE-4BBC-90C2-F68A1F98D459}"/>
          </ac:spMkLst>
        </pc:spChg>
        <pc:spChg chg="mod">
          <ac:chgData name="Stephanie Pino Castillo" userId="67719de8-e720-4774-8e83-01c536b4bc79" providerId="ADAL" clId="{1F5B25E5-ABB3-4CE7-B8CB-4CE6E9E0F8F8}" dt="2020-12-15T19:46:40.357" v="1138" actId="20577"/>
          <ac:spMkLst>
            <pc:docMk/>
            <pc:sldMk cId="1556629254" sldId="2920"/>
            <ac:spMk id="22" creationId="{A8483A9A-1ED3-41B5-9405-CAD7064DD7FA}"/>
          </ac:spMkLst>
        </pc:spChg>
        <pc:spChg chg="mod">
          <ac:chgData name="Stephanie Pino Castillo" userId="67719de8-e720-4774-8e83-01c536b4bc79" providerId="ADAL" clId="{1F5B25E5-ABB3-4CE7-B8CB-4CE6E9E0F8F8}" dt="2020-12-15T19:47:15.778" v="1149"/>
          <ac:spMkLst>
            <pc:docMk/>
            <pc:sldMk cId="1556629254" sldId="2920"/>
            <ac:spMk id="24" creationId="{87CC755E-7930-4C31-97CF-785DD5BE86A4}"/>
          </ac:spMkLst>
        </pc:spChg>
        <pc:spChg chg="mod">
          <ac:chgData name="Stephanie Pino Castillo" userId="67719de8-e720-4774-8e83-01c536b4bc79" providerId="ADAL" clId="{1F5B25E5-ABB3-4CE7-B8CB-4CE6E9E0F8F8}" dt="2020-12-15T19:46:34.157" v="1137" actId="20577"/>
          <ac:spMkLst>
            <pc:docMk/>
            <pc:sldMk cId="1556629254" sldId="2920"/>
            <ac:spMk id="26" creationId="{035B2C0A-175D-4352-9F53-C7DDD696B610}"/>
          </ac:spMkLst>
        </pc:spChg>
        <pc:spChg chg="mod">
          <ac:chgData name="Stephanie Pino Castillo" userId="67719de8-e720-4774-8e83-01c536b4bc79" providerId="ADAL" clId="{1F5B25E5-ABB3-4CE7-B8CB-4CE6E9E0F8F8}" dt="2020-12-15T19:46:48.466" v="1142" actId="20577"/>
          <ac:spMkLst>
            <pc:docMk/>
            <pc:sldMk cId="1556629254" sldId="2920"/>
            <ac:spMk id="29" creationId="{8A1F955F-6E05-4C80-A865-034C0D7D1F33}"/>
          </ac:spMkLst>
        </pc:spChg>
        <pc:spChg chg="mod">
          <ac:chgData name="Stephanie Pino Castillo" userId="67719de8-e720-4774-8e83-01c536b4bc79" providerId="ADAL" clId="{1F5B25E5-ABB3-4CE7-B8CB-4CE6E9E0F8F8}" dt="2020-12-15T19:46:51.736" v="1145" actId="20577"/>
          <ac:spMkLst>
            <pc:docMk/>
            <pc:sldMk cId="1556629254" sldId="2920"/>
            <ac:spMk id="31" creationId="{0F188318-52DB-4639-B285-76A89BCE1238}"/>
          </ac:spMkLst>
        </pc:spChg>
        <pc:spChg chg="add mod">
          <ac:chgData name="Stephanie Pino Castillo" userId="67719de8-e720-4774-8e83-01c536b4bc79" providerId="ADAL" clId="{1F5B25E5-ABB3-4CE7-B8CB-4CE6E9E0F8F8}" dt="2020-12-15T21:35:44.258" v="1989" actId="20577"/>
          <ac:spMkLst>
            <pc:docMk/>
            <pc:sldMk cId="1556629254" sldId="2920"/>
            <ac:spMk id="32" creationId="{4B166FFA-7BBF-4DE0-A232-1B934076DFA8}"/>
          </ac:spMkLst>
        </pc:spChg>
        <pc:spChg chg="del mod">
          <ac:chgData name="Stephanie Pino Castillo" userId="67719de8-e720-4774-8e83-01c536b4bc79" providerId="ADAL" clId="{1F5B25E5-ABB3-4CE7-B8CB-4CE6E9E0F8F8}" dt="2020-12-15T15:30:23.823" v="883"/>
          <ac:spMkLst>
            <pc:docMk/>
            <pc:sldMk cId="1556629254" sldId="2920"/>
            <ac:spMk id="32" creationId="{FE0A322E-4B2E-47B5-B35E-F8B00BDAD8D3}"/>
          </ac:spMkLst>
        </pc:spChg>
        <pc:spChg chg="del mod">
          <ac:chgData name="Stephanie Pino Castillo" userId="67719de8-e720-4774-8e83-01c536b4bc79" providerId="ADAL" clId="{1F5B25E5-ABB3-4CE7-B8CB-4CE6E9E0F8F8}" dt="2020-12-15T15:30:23.822" v="881"/>
          <ac:spMkLst>
            <pc:docMk/>
            <pc:sldMk cId="1556629254" sldId="2920"/>
            <ac:spMk id="33" creationId="{1EDCED52-7024-4450-9EF4-D432278C8A5B}"/>
          </ac:spMkLst>
        </pc:spChg>
      </pc:sldChg>
      <pc:sldChg chg="del">
        <pc:chgData name="Stephanie Pino Castillo" userId="67719de8-e720-4774-8e83-01c536b4bc79" providerId="ADAL" clId="{1F5B25E5-ABB3-4CE7-B8CB-4CE6E9E0F8F8}" dt="2020-12-13T21:09:55.884" v="220" actId="2696"/>
        <pc:sldMkLst>
          <pc:docMk/>
          <pc:sldMk cId="725345560" sldId="3620"/>
        </pc:sldMkLst>
      </pc:sldChg>
      <pc:sldChg chg="del">
        <pc:chgData name="Stephanie Pino Castillo" userId="67719de8-e720-4774-8e83-01c536b4bc79" providerId="ADAL" clId="{1F5B25E5-ABB3-4CE7-B8CB-4CE6E9E0F8F8}" dt="2020-12-13T21:10:02.948" v="233" actId="2696"/>
        <pc:sldMkLst>
          <pc:docMk/>
          <pc:sldMk cId="2575509688" sldId="3651"/>
        </pc:sldMkLst>
      </pc:sldChg>
      <pc:sldChg chg="del">
        <pc:chgData name="Stephanie Pino Castillo" userId="67719de8-e720-4774-8e83-01c536b4bc79" providerId="ADAL" clId="{1F5B25E5-ABB3-4CE7-B8CB-4CE6E9E0F8F8}" dt="2020-12-13T21:10:03.750" v="234" actId="2696"/>
        <pc:sldMkLst>
          <pc:docMk/>
          <pc:sldMk cId="3648754612" sldId="3652"/>
        </pc:sldMkLst>
      </pc:sldChg>
      <pc:sldChg chg="del">
        <pc:chgData name="Stephanie Pino Castillo" userId="67719de8-e720-4774-8e83-01c536b4bc79" providerId="ADAL" clId="{1F5B25E5-ABB3-4CE7-B8CB-4CE6E9E0F8F8}" dt="2020-12-13T21:10:01.171" v="231" actId="2696"/>
        <pc:sldMkLst>
          <pc:docMk/>
          <pc:sldMk cId="1469886110" sldId="3658"/>
        </pc:sldMkLst>
      </pc:sldChg>
      <pc:sldChg chg="del">
        <pc:chgData name="Stephanie Pino Castillo" userId="67719de8-e720-4774-8e83-01c536b4bc79" providerId="ADAL" clId="{1F5B25E5-ABB3-4CE7-B8CB-4CE6E9E0F8F8}" dt="2020-12-13T21:09:55.217" v="218" actId="2696"/>
        <pc:sldMkLst>
          <pc:docMk/>
          <pc:sldMk cId="3744866767" sldId="3659"/>
        </pc:sldMkLst>
      </pc:sldChg>
      <pc:sldChg chg="del">
        <pc:chgData name="Stephanie Pino Castillo" userId="67719de8-e720-4774-8e83-01c536b4bc79" providerId="ADAL" clId="{1F5B25E5-ABB3-4CE7-B8CB-4CE6E9E0F8F8}" dt="2020-12-13T21:09:56.105" v="221" actId="2696"/>
        <pc:sldMkLst>
          <pc:docMk/>
          <pc:sldMk cId="4215298166" sldId="3662"/>
        </pc:sldMkLst>
      </pc:sldChg>
      <pc:sldChg chg="del">
        <pc:chgData name="Stephanie Pino Castillo" userId="67719de8-e720-4774-8e83-01c536b4bc79" providerId="ADAL" clId="{1F5B25E5-ABB3-4CE7-B8CB-4CE6E9E0F8F8}" dt="2020-12-13T21:09:56.592" v="222" actId="2696"/>
        <pc:sldMkLst>
          <pc:docMk/>
          <pc:sldMk cId="3885312587" sldId="3668"/>
        </pc:sldMkLst>
      </pc:sldChg>
      <pc:sldChg chg="del">
        <pc:chgData name="Stephanie Pino Castillo" userId="67719de8-e720-4774-8e83-01c536b4bc79" providerId="ADAL" clId="{1F5B25E5-ABB3-4CE7-B8CB-4CE6E9E0F8F8}" dt="2020-12-13T21:09:56.981" v="223" actId="2696"/>
        <pc:sldMkLst>
          <pc:docMk/>
          <pc:sldMk cId="1325628291" sldId="3669"/>
        </pc:sldMkLst>
      </pc:sldChg>
      <pc:sldChg chg="del">
        <pc:chgData name="Stephanie Pino Castillo" userId="67719de8-e720-4774-8e83-01c536b4bc79" providerId="ADAL" clId="{1F5B25E5-ABB3-4CE7-B8CB-4CE6E9E0F8F8}" dt="2020-12-13T21:09:57.372" v="224" actId="2696"/>
        <pc:sldMkLst>
          <pc:docMk/>
          <pc:sldMk cId="1165691949" sldId="3670"/>
        </pc:sldMkLst>
      </pc:sldChg>
      <pc:sldChg chg="del">
        <pc:chgData name="Stephanie Pino Castillo" userId="67719de8-e720-4774-8e83-01c536b4bc79" providerId="ADAL" clId="{1F5B25E5-ABB3-4CE7-B8CB-4CE6E9E0F8F8}" dt="2020-12-13T21:09:57.742" v="225" actId="2696"/>
        <pc:sldMkLst>
          <pc:docMk/>
          <pc:sldMk cId="1856493716" sldId="3671"/>
        </pc:sldMkLst>
      </pc:sldChg>
      <pc:sldChg chg="del">
        <pc:chgData name="Stephanie Pino Castillo" userId="67719de8-e720-4774-8e83-01c536b4bc79" providerId="ADAL" clId="{1F5B25E5-ABB3-4CE7-B8CB-4CE6E9E0F8F8}" dt="2020-12-13T21:09:58.098" v="226" actId="2696"/>
        <pc:sldMkLst>
          <pc:docMk/>
          <pc:sldMk cId="2371248095" sldId="3672"/>
        </pc:sldMkLst>
      </pc:sldChg>
      <pc:sldChg chg="del">
        <pc:chgData name="Stephanie Pino Castillo" userId="67719de8-e720-4774-8e83-01c536b4bc79" providerId="ADAL" clId="{1F5B25E5-ABB3-4CE7-B8CB-4CE6E9E0F8F8}" dt="2020-12-13T21:09:58.488" v="227" actId="2696"/>
        <pc:sldMkLst>
          <pc:docMk/>
          <pc:sldMk cId="3623756043" sldId="3673"/>
        </pc:sldMkLst>
      </pc:sldChg>
      <pc:sldChg chg="del">
        <pc:chgData name="Stephanie Pino Castillo" userId="67719de8-e720-4774-8e83-01c536b4bc79" providerId="ADAL" clId="{1F5B25E5-ABB3-4CE7-B8CB-4CE6E9E0F8F8}" dt="2020-12-13T21:10:00.921" v="230" actId="2696"/>
        <pc:sldMkLst>
          <pc:docMk/>
          <pc:sldMk cId="3780017944" sldId="3674"/>
        </pc:sldMkLst>
      </pc:sldChg>
      <pc:sldChg chg="del">
        <pc:chgData name="Stephanie Pino Castillo" userId="67719de8-e720-4774-8e83-01c536b4bc79" providerId="ADAL" clId="{1F5B25E5-ABB3-4CE7-B8CB-4CE6E9E0F8F8}" dt="2020-12-13T21:10:04.554" v="235" actId="2696"/>
        <pc:sldMkLst>
          <pc:docMk/>
          <pc:sldMk cId="1328054809" sldId="3676"/>
        </pc:sldMkLst>
      </pc:sldChg>
      <pc:sldChg chg="del">
        <pc:chgData name="Stephanie Pino Castillo" userId="67719de8-e720-4774-8e83-01c536b4bc79" providerId="ADAL" clId="{1F5B25E5-ABB3-4CE7-B8CB-4CE6E9E0F8F8}" dt="2020-12-13T21:10:05.092" v="236" actId="2696"/>
        <pc:sldMkLst>
          <pc:docMk/>
          <pc:sldMk cId="126821932" sldId="3677"/>
        </pc:sldMkLst>
      </pc:sldChg>
      <pc:sldChg chg="del">
        <pc:chgData name="Stephanie Pino Castillo" userId="67719de8-e720-4774-8e83-01c536b4bc79" providerId="ADAL" clId="{1F5B25E5-ABB3-4CE7-B8CB-4CE6E9E0F8F8}" dt="2020-12-13T21:10:05.792" v="237" actId="2696"/>
        <pc:sldMkLst>
          <pc:docMk/>
          <pc:sldMk cId="1034577444" sldId="3678"/>
        </pc:sldMkLst>
      </pc:sldChg>
      <pc:sldChg chg="del">
        <pc:chgData name="Stephanie Pino Castillo" userId="67719de8-e720-4774-8e83-01c536b4bc79" providerId="ADAL" clId="{1F5B25E5-ABB3-4CE7-B8CB-4CE6E9E0F8F8}" dt="2020-12-13T21:10:06.182" v="238" actId="2696"/>
        <pc:sldMkLst>
          <pc:docMk/>
          <pc:sldMk cId="3745686682" sldId="3679"/>
        </pc:sldMkLst>
      </pc:sldChg>
      <pc:sldChg chg="del">
        <pc:chgData name="Stephanie Pino Castillo" userId="67719de8-e720-4774-8e83-01c536b4bc79" providerId="ADAL" clId="{1F5B25E5-ABB3-4CE7-B8CB-4CE6E9E0F8F8}" dt="2020-12-13T21:09:58.880" v="228" actId="2696"/>
        <pc:sldMkLst>
          <pc:docMk/>
          <pc:sldMk cId="161131457" sldId="3681"/>
        </pc:sldMkLst>
      </pc:sldChg>
      <pc:sldChg chg="del">
        <pc:chgData name="Stephanie Pino Castillo" userId="67719de8-e720-4774-8e83-01c536b4bc79" providerId="ADAL" clId="{1F5B25E5-ABB3-4CE7-B8CB-4CE6E9E0F8F8}" dt="2020-12-13T21:10:02.202" v="232" actId="2696"/>
        <pc:sldMkLst>
          <pc:docMk/>
          <pc:sldMk cId="2579755804" sldId="3682"/>
        </pc:sldMkLst>
      </pc:sldChg>
      <pc:sldChg chg="del">
        <pc:chgData name="Stephanie Pino Castillo" userId="67719de8-e720-4774-8e83-01c536b4bc79" providerId="ADAL" clId="{1F5B25E5-ABB3-4CE7-B8CB-4CE6E9E0F8F8}" dt="2020-12-13T21:10:07.619" v="239" actId="2696"/>
        <pc:sldMkLst>
          <pc:docMk/>
          <pc:sldMk cId="3297633932" sldId="3683"/>
        </pc:sldMkLst>
      </pc:sldChg>
      <pc:sldChg chg="del">
        <pc:chgData name="Stephanie Pino Castillo" userId="67719de8-e720-4774-8e83-01c536b4bc79" providerId="ADAL" clId="{1F5B25E5-ABB3-4CE7-B8CB-4CE6E9E0F8F8}" dt="2020-12-13T21:09:55.753" v="219" actId="2696"/>
        <pc:sldMkLst>
          <pc:docMk/>
          <pc:sldMk cId="1263861684" sldId="3686"/>
        </pc:sldMkLst>
      </pc:sldChg>
      <pc:sldChg chg="del">
        <pc:chgData name="Stephanie Pino Castillo" userId="67719de8-e720-4774-8e83-01c536b4bc79" providerId="ADAL" clId="{1F5B25E5-ABB3-4CE7-B8CB-4CE6E9E0F8F8}" dt="2020-12-13T21:10:00.614" v="229" actId="2696"/>
        <pc:sldMkLst>
          <pc:docMk/>
          <pc:sldMk cId="1626188436" sldId="3687"/>
        </pc:sldMkLst>
      </pc:sldChg>
      <pc:sldChg chg="del">
        <pc:chgData name="Stephanie Pino Castillo" userId="67719de8-e720-4774-8e83-01c536b4bc79" providerId="ADAL" clId="{1F5B25E5-ABB3-4CE7-B8CB-4CE6E9E0F8F8}" dt="2020-12-13T21:10:08.085" v="240" actId="2696"/>
        <pc:sldMkLst>
          <pc:docMk/>
          <pc:sldMk cId="3767353731" sldId="3688"/>
        </pc:sldMkLst>
      </pc:sldChg>
      <pc:sldChg chg="del">
        <pc:chgData name="Stephanie Pino Castillo" userId="67719de8-e720-4774-8e83-01c536b4bc79" providerId="ADAL" clId="{1F5B25E5-ABB3-4CE7-B8CB-4CE6E9E0F8F8}" dt="2020-12-13T21:10:08.379" v="241" actId="2696"/>
        <pc:sldMkLst>
          <pc:docMk/>
          <pc:sldMk cId="3076503731" sldId="3689"/>
        </pc:sldMkLst>
      </pc:sldChg>
      <pc:sldChg chg="del">
        <pc:chgData name="Stephanie Pino Castillo" userId="67719de8-e720-4774-8e83-01c536b4bc79" providerId="ADAL" clId="{1F5B25E5-ABB3-4CE7-B8CB-4CE6E9E0F8F8}" dt="2020-12-13T21:10:08.805" v="242" actId="2696"/>
        <pc:sldMkLst>
          <pc:docMk/>
          <pc:sldMk cId="2060036601" sldId="3690"/>
        </pc:sldMkLst>
      </pc:sldChg>
      <pc:sldChg chg="del">
        <pc:chgData name="Stephanie Pino Castillo" userId="67719de8-e720-4774-8e83-01c536b4bc79" providerId="ADAL" clId="{1F5B25E5-ABB3-4CE7-B8CB-4CE6E9E0F8F8}" dt="2020-12-13T21:10:09.156" v="243" actId="2696"/>
        <pc:sldMkLst>
          <pc:docMk/>
          <pc:sldMk cId="3444456747" sldId="3691"/>
        </pc:sldMkLst>
      </pc:sldChg>
      <pc:sldChg chg="del">
        <pc:chgData name="Stephanie Pino Castillo" userId="67719de8-e720-4774-8e83-01c536b4bc79" providerId="ADAL" clId="{1F5B25E5-ABB3-4CE7-B8CB-4CE6E9E0F8F8}" dt="2020-12-13T21:10:09.563" v="244" actId="2696"/>
        <pc:sldMkLst>
          <pc:docMk/>
          <pc:sldMk cId="1918916578" sldId="3692"/>
        </pc:sldMkLst>
      </pc:sldChg>
      <pc:sldChg chg="del">
        <pc:chgData name="Stephanie Pino Castillo" userId="67719de8-e720-4774-8e83-01c536b4bc79" providerId="ADAL" clId="{1F5B25E5-ABB3-4CE7-B8CB-4CE6E9E0F8F8}" dt="2020-12-13T21:10:10.079" v="246" actId="2696"/>
        <pc:sldMkLst>
          <pc:docMk/>
          <pc:sldMk cId="3167398117" sldId="3693"/>
        </pc:sldMkLst>
      </pc:sldChg>
      <pc:sldChg chg="addSp delSp modSp">
        <pc:chgData name="Stephanie Pino Castillo" userId="67719de8-e720-4774-8e83-01c536b4bc79" providerId="ADAL" clId="{1F5B25E5-ABB3-4CE7-B8CB-4CE6E9E0F8F8}" dt="2020-12-16T17:55:10.280" v="3740" actId="1076"/>
        <pc:sldMkLst>
          <pc:docMk/>
          <pc:sldMk cId="3861976755" sldId="3988"/>
        </pc:sldMkLst>
        <pc:spChg chg="mod">
          <ac:chgData name="Stephanie Pino Castillo" userId="67719de8-e720-4774-8e83-01c536b4bc79" providerId="ADAL" clId="{1F5B25E5-ABB3-4CE7-B8CB-4CE6E9E0F8F8}" dt="2020-12-16T17:54:13.119" v="3728" actId="1076"/>
          <ac:spMkLst>
            <pc:docMk/>
            <pc:sldMk cId="3861976755" sldId="3988"/>
            <ac:spMk id="2" creationId="{20D541CF-E417-4776-B3E9-A95C43AA25BB}"/>
          </ac:spMkLst>
        </pc:spChg>
        <pc:spChg chg="mod">
          <ac:chgData name="Stephanie Pino Castillo" userId="67719de8-e720-4774-8e83-01c536b4bc79" providerId="ADAL" clId="{1F5B25E5-ABB3-4CE7-B8CB-4CE6E9E0F8F8}" dt="2020-12-16T17:54:36.022" v="3735" actId="1076"/>
          <ac:spMkLst>
            <pc:docMk/>
            <pc:sldMk cId="3861976755" sldId="3988"/>
            <ac:spMk id="8" creationId="{D3C29D99-8347-4D06-8995-916E03673002}"/>
          </ac:spMkLst>
        </pc:spChg>
        <pc:spChg chg="mod">
          <ac:chgData name="Stephanie Pino Castillo" userId="67719de8-e720-4774-8e83-01c536b4bc79" providerId="ADAL" clId="{1F5B25E5-ABB3-4CE7-B8CB-4CE6E9E0F8F8}" dt="2020-12-16T17:54:04.190" v="3727" actId="27636"/>
          <ac:spMkLst>
            <pc:docMk/>
            <pc:sldMk cId="3861976755" sldId="3988"/>
            <ac:spMk id="10" creationId="{C5BA664B-75C5-4E4D-A8A7-8FBCA3CE98B1}"/>
          </ac:spMkLst>
        </pc:spChg>
        <pc:spChg chg="mod">
          <ac:chgData name="Stephanie Pino Castillo" userId="67719de8-e720-4774-8e83-01c536b4bc79" providerId="ADAL" clId="{1F5B25E5-ABB3-4CE7-B8CB-4CE6E9E0F8F8}" dt="2020-12-16T17:55:08.334" v="3739" actId="1076"/>
          <ac:spMkLst>
            <pc:docMk/>
            <pc:sldMk cId="3861976755" sldId="3988"/>
            <ac:spMk id="15" creationId="{A4FB5AA6-8520-4FFD-802B-F9396509497A}"/>
          </ac:spMkLst>
        </pc:spChg>
        <pc:spChg chg="mod">
          <ac:chgData name="Stephanie Pino Castillo" userId="67719de8-e720-4774-8e83-01c536b4bc79" providerId="ADAL" clId="{1F5B25E5-ABB3-4CE7-B8CB-4CE6E9E0F8F8}" dt="2020-12-16T17:55:10.280" v="3740" actId="1076"/>
          <ac:spMkLst>
            <pc:docMk/>
            <pc:sldMk cId="3861976755" sldId="3988"/>
            <ac:spMk id="17" creationId="{20A36178-292A-45D5-8CB7-83F4EDB7A3F3}"/>
          </ac:spMkLst>
        </pc:spChg>
        <pc:spChg chg="mod">
          <ac:chgData name="Stephanie Pino Castillo" userId="67719de8-e720-4774-8e83-01c536b4bc79" providerId="ADAL" clId="{1F5B25E5-ABB3-4CE7-B8CB-4CE6E9E0F8F8}" dt="2020-12-16T17:54:33.017" v="3734" actId="1076"/>
          <ac:spMkLst>
            <pc:docMk/>
            <pc:sldMk cId="3861976755" sldId="3988"/>
            <ac:spMk id="18" creationId="{5A57404E-E6BB-4F84-9E70-72C237484945}"/>
          </ac:spMkLst>
        </pc:spChg>
        <pc:spChg chg="add mod">
          <ac:chgData name="Stephanie Pino Castillo" userId="67719de8-e720-4774-8e83-01c536b4bc79" providerId="ADAL" clId="{1F5B25E5-ABB3-4CE7-B8CB-4CE6E9E0F8F8}" dt="2020-12-16T17:54:43.446" v="3737" actId="1076"/>
          <ac:spMkLst>
            <pc:docMk/>
            <pc:sldMk cId="3861976755" sldId="3988"/>
            <ac:spMk id="19" creationId="{6D1EC9DA-5A42-45BF-89FC-1E47F9564E16}"/>
          </ac:spMkLst>
        </pc:spChg>
        <pc:spChg chg="mod">
          <ac:chgData name="Stephanie Pino Castillo" userId="67719de8-e720-4774-8e83-01c536b4bc79" providerId="ADAL" clId="{1F5B25E5-ABB3-4CE7-B8CB-4CE6E9E0F8F8}" dt="2020-12-16T17:54:40.565" v="3736" actId="1076"/>
          <ac:spMkLst>
            <pc:docMk/>
            <pc:sldMk cId="3861976755" sldId="3988"/>
            <ac:spMk id="21" creationId="{55E6AFF4-34CE-4FF1-A016-C1AC0F2B2956}"/>
          </ac:spMkLst>
        </pc:spChg>
        <pc:spChg chg="del mod">
          <ac:chgData name="Stephanie Pino Castillo" userId="67719de8-e720-4774-8e83-01c536b4bc79" providerId="ADAL" clId="{1F5B25E5-ABB3-4CE7-B8CB-4CE6E9E0F8F8}" dt="2020-12-16T17:54:47.444" v="3738" actId="478"/>
          <ac:spMkLst>
            <pc:docMk/>
            <pc:sldMk cId="3861976755" sldId="3988"/>
            <ac:spMk id="22" creationId="{336CB67F-3409-4040-B99E-3FD5D88229DF}"/>
          </ac:spMkLst>
        </pc:spChg>
        <pc:spChg chg="del mod">
          <ac:chgData name="Stephanie Pino Castillo" userId="67719de8-e720-4774-8e83-01c536b4bc79" providerId="ADAL" clId="{1F5B25E5-ABB3-4CE7-B8CB-4CE6E9E0F8F8}" dt="2020-12-16T17:54:24.504" v="3730" actId="478"/>
          <ac:spMkLst>
            <pc:docMk/>
            <pc:sldMk cId="3861976755" sldId="3988"/>
            <ac:spMk id="23" creationId="{DCB3C2CE-73D9-4457-B301-124474F42FD5}"/>
          </ac:spMkLst>
        </pc:spChg>
      </pc:sldChg>
      <pc:sldChg chg="del">
        <pc:chgData name="Stephanie Pino Castillo" userId="67719de8-e720-4774-8e83-01c536b4bc79" providerId="ADAL" clId="{1F5B25E5-ABB3-4CE7-B8CB-4CE6E9E0F8F8}" dt="2020-12-13T21:10:19.410" v="249" actId="2696"/>
        <pc:sldMkLst>
          <pc:docMk/>
          <pc:sldMk cId="1070322022" sldId="4010"/>
        </pc:sldMkLst>
      </pc:sldChg>
      <pc:sldChg chg="del">
        <pc:chgData name="Stephanie Pino Castillo" userId="67719de8-e720-4774-8e83-01c536b4bc79" providerId="ADAL" clId="{1F5B25E5-ABB3-4CE7-B8CB-4CE6E9E0F8F8}" dt="2020-12-13T21:10:20.089" v="250" actId="2696"/>
        <pc:sldMkLst>
          <pc:docMk/>
          <pc:sldMk cId="2693344302" sldId="4011"/>
        </pc:sldMkLst>
      </pc:sldChg>
      <pc:sldChg chg="del">
        <pc:chgData name="Stephanie Pino Castillo" userId="67719de8-e720-4774-8e83-01c536b4bc79" providerId="ADAL" clId="{1F5B25E5-ABB3-4CE7-B8CB-4CE6E9E0F8F8}" dt="2020-12-13T21:10:55.873" v="253" actId="2696"/>
        <pc:sldMkLst>
          <pc:docMk/>
          <pc:sldMk cId="2505012935" sldId="4013"/>
        </pc:sldMkLst>
      </pc:sldChg>
      <pc:sldChg chg="del">
        <pc:chgData name="Stephanie Pino Castillo" userId="67719de8-e720-4774-8e83-01c536b4bc79" providerId="ADAL" clId="{1F5B25E5-ABB3-4CE7-B8CB-4CE6E9E0F8F8}" dt="2020-12-13T21:10:58.145" v="254" actId="2696"/>
        <pc:sldMkLst>
          <pc:docMk/>
          <pc:sldMk cId="1291355364" sldId="4032"/>
        </pc:sldMkLst>
      </pc:sldChg>
      <pc:sldChg chg="modSp">
        <pc:chgData name="Stephanie Pino Castillo" userId="67719de8-e720-4774-8e83-01c536b4bc79" providerId="ADAL" clId="{1F5B25E5-ABB3-4CE7-B8CB-4CE6E9E0F8F8}" dt="2020-12-13T21:11:01.593" v="256" actId="20577"/>
        <pc:sldMkLst>
          <pc:docMk/>
          <pc:sldMk cId="1204460470" sldId="4190"/>
        </pc:sldMkLst>
        <pc:spChg chg="mod">
          <ac:chgData name="Stephanie Pino Castillo" userId="67719de8-e720-4774-8e83-01c536b4bc79" providerId="ADAL" clId="{1F5B25E5-ABB3-4CE7-B8CB-4CE6E9E0F8F8}" dt="2020-12-13T21:11:01.593" v="256" actId="20577"/>
          <ac:spMkLst>
            <pc:docMk/>
            <pc:sldMk cId="1204460470" sldId="4190"/>
            <ac:spMk id="5" creationId="{4AC3E0C3-4B51-AB4E-A036-2EC351F0A151}"/>
          </ac:spMkLst>
        </pc:spChg>
      </pc:sldChg>
      <pc:sldChg chg="modSp">
        <pc:chgData name="Stephanie Pino Castillo" userId="67719de8-e720-4774-8e83-01c536b4bc79" providerId="ADAL" clId="{1F5B25E5-ABB3-4CE7-B8CB-4CE6E9E0F8F8}" dt="2020-12-16T17:55:50.816" v="3744" actId="20577"/>
        <pc:sldMkLst>
          <pc:docMk/>
          <pc:sldMk cId="4179405678" sldId="4191"/>
        </pc:sldMkLst>
        <pc:spChg chg="mod">
          <ac:chgData name="Stephanie Pino Castillo" userId="67719de8-e720-4774-8e83-01c536b4bc79" providerId="ADAL" clId="{1F5B25E5-ABB3-4CE7-B8CB-4CE6E9E0F8F8}" dt="2020-12-16T17:55:50.816" v="3744" actId="20577"/>
          <ac:spMkLst>
            <pc:docMk/>
            <pc:sldMk cId="4179405678" sldId="4191"/>
            <ac:spMk id="5" creationId="{4AC3E0C3-4B51-AB4E-A036-2EC351F0A151}"/>
          </ac:spMkLst>
        </pc:spChg>
      </pc:sldChg>
      <pc:sldChg chg="del">
        <pc:chgData name="Stephanie Pino Castillo" userId="67719de8-e720-4774-8e83-01c536b4bc79" providerId="ADAL" clId="{1F5B25E5-ABB3-4CE7-B8CB-4CE6E9E0F8F8}" dt="2020-12-13T21:09:54.889" v="217" actId="2696"/>
        <pc:sldMkLst>
          <pc:docMk/>
          <pc:sldMk cId="2123921938" sldId="4192"/>
        </pc:sldMkLst>
      </pc:sldChg>
      <pc:sldChg chg="del">
        <pc:chgData name="Stephanie Pino Castillo" userId="67719de8-e720-4774-8e83-01c536b4bc79" providerId="ADAL" clId="{1F5B25E5-ABB3-4CE7-B8CB-4CE6E9E0F8F8}" dt="2020-12-13T21:10:16.028" v="247" actId="2696"/>
        <pc:sldMkLst>
          <pc:docMk/>
          <pc:sldMk cId="365484659" sldId="4193"/>
        </pc:sldMkLst>
      </pc:sldChg>
      <pc:sldChg chg="del">
        <pc:chgData name="Stephanie Pino Castillo" userId="67719de8-e720-4774-8e83-01c536b4bc79" providerId="ADAL" clId="{1F5B25E5-ABB3-4CE7-B8CB-4CE6E9E0F8F8}" dt="2020-12-13T21:10:18.569" v="248" actId="2696"/>
        <pc:sldMkLst>
          <pc:docMk/>
          <pc:sldMk cId="1908393941" sldId="4194"/>
        </pc:sldMkLst>
      </pc:sldChg>
      <pc:sldChg chg="modSp add">
        <pc:chgData name="Stephanie Pino Castillo" userId="67719de8-e720-4774-8e83-01c536b4bc79" providerId="ADAL" clId="{1F5B25E5-ABB3-4CE7-B8CB-4CE6E9E0F8F8}" dt="2020-12-13T21:11:34.001" v="261"/>
        <pc:sldMkLst>
          <pc:docMk/>
          <pc:sldMk cId="483206762" sldId="4203"/>
        </pc:sldMkLst>
        <pc:spChg chg="mod">
          <ac:chgData name="Stephanie Pino Castillo" userId="67719de8-e720-4774-8e83-01c536b4bc79" providerId="ADAL" clId="{1F5B25E5-ABB3-4CE7-B8CB-4CE6E9E0F8F8}" dt="2020-12-13T21:11:11.627" v="259" actId="20577"/>
          <ac:spMkLst>
            <pc:docMk/>
            <pc:sldMk cId="483206762" sldId="4203"/>
            <ac:spMk id="5" creationId="{4AC3E0C3-4B51-AB4E-A036-2EC351F0A151}"/>
          </ac:spMkLst>
        </pc:spChg>
        <pc:spChg chg="mod">
          <ac:chgData name="Stephanie Pino Castillo" userId="67719de8-e720-4774-8e83-01c536b4bc79" providerId="ADAL" clId="{1F5B25E5-ABB3-4CE7-B8CB-4CE6E9E0F8F8}" dt="2020-12-13T21:11:34.001" v="261"/>
          <ac:spMkLst>
            <pc:docMk/>
            <pc:sldMk cId="483206762" sldId="4203"/>
            <ac:spMk id="11" creationId="{00000000-0000-0000-0000-000000000000}"/>
          </ac:spMkLst>
        </pc:spChg>
      </pc:sldChg>
      <pc:sldChg chg="addSp delSp modSp add ord">
        <pc:chgData name="Stephanie Pino Castillo" userId="67719de8-e720-4774-8e83-01c536b4bc79" providerId="ADAL" clId="{1F5B25E5-ABB3-4CE7-B8CB-4CE6E9E0F8F8}" dt="2020-12-16T17:55:45.677" v="3742" actId="20577"/>
        <pc:sldMkLst>
          <pc:docMk/>
          <pc:sldMk cId="1343199032" sldId="4204"/>
        </pc:sldMkLst>
        <pc:spChg chg="mod">
          <ac:chgData name="Stephanie Pino Castillo" userId="67719de8-e720-4774-8e83-01c536b4bc79" providerId="ADAL" clId="{1F5B25E5-ABB3-4CE7-B8CB-4CE6E9E0F8F8}" dt="2020-12-15T20:56:56.996" v="1712" actId="20577"/>
          <ac:spMkLst>
            <pc:docMk/>
            <pc:sldMk cId="1343199032" sldId="4204"/>
            <ac:spMk id="5" creationId="{4AC3E0C3-4B51-AB4E-A036-2EC351F0A151}"/>
          </ac:spMkLst>
        </pc:spChg>
        <pc:spChg chg="add del">
          <ac:chgData name="Stephanie Pino Castillo" userId="67719de8-e720-4774-8e83-01c536b4bc79" providerId="ADAL" clId="{1F5B25E5-ABB3-4CE7-B8CB-4CE6E9E0F8F8}" dt="2020-12-15T20:57:12.011" v="1715"/>
          <ac:spMkLst>
            <pc:docMk/>
            <pc:sldMk cId="1343199032" sldId="4204"/>
            <ac:spMk id="7" creationId="{9E4E02FC-65C1-4A77-858D-E1357CBFE55B}"/>
          </ac:spMkLst>
        </pc:spChg>
        <pc:spChg chg="add mod">
          <ac:chgData name="Stephanie Pino Castillo" userId="67719de8-e720-4774-8e83-01c536b4bc79" providerId="ADAL" clId="{1F5B25E5-ABB3-4CE7-B8CB-4CE6E9E0F8F8}" dt="2020-12-16T17:55:45.677" v="3742" actId="20577"/>
          <ac:spMkLst>
            <pc:docMk/>
            <pc:sldMk cId="1343199032" sldId="4204"/>
            <ac:spMk id="8" creationId="{E1D2EFFF-6923-4239-887C-B5FBBC60436C}"/>
          </ac:spMkLst>
        </pc:spChg>
        <pc:spChg chg="mod">
          <ac:chgData name="Stephanie Pino Castillo" userId="67719de8-e720-4774-8e83-01c536b4bc79" providerId="ADAL" clId="{1F5B25E5-ABB3-4CE7-B8CB-4CE6E9E0F8F8}" dt="2020-12-13T21:12:03.607" v="301" actId="20577"/>
          <ac:spMkLst>
            <pc:docMk/>
            <pc:sldMk cId="1343199032" sldId="4204"/>
            <ac:spMk id="11" creationId="{00000000-0000-0000-0000-000000000000}"/>
          </ac:spMkLst>
        </pc:spChg>
      </pc:sldChg>
      <pc:sldChg chg="modSp add del ord">
        <pc:chgData name="Stephanie Pino Castillo" userId="67719de8-e720-4774-8e83-01c536b4bc79" providerId="ADAL" clId="{1F5B25E5-ABB3-4CE7-B8CB-4CE6E9E0F8F8}" dt="2020-12-16T17:53:31.038" v="3713" actId="2696"/>
        <pc:sldMkLst>
          <pc:docMk/>
          <pc:sldMk cId="2964967781" sldId="4205"/>
        </pc:sldMkLst>
        <pc:spChg chg="mod">
          <ac:chgData name="Stephanie Pino Castillo" userId="67719de8-e720-4774-8e83-01c536b4bc79" providerId="ADAL" clId="{1F5B25E5-ABB3-4CE7-B8CB-4CE6E9E0F8F8}" dt="2020-12-15T20:58:07.546" v="1720" actId="20577"/>
          <ac:spMkLst>
            <pc:docMk/>
            <pc:sldMk cId="2964967781" sldId="4205"/>
            <ac:spMk id="5" creationId="{4AC3E0C3-4B51-AB4E-A036-2EC351F0A151}"/>
          </ac:spMkLst>
        </pc:spChg>
        <pc:spChg chg="mod">
          <ac:chgData name="Stephanie Pino Castillo" userId="67719de8-e720-4774-8e83-01c536b4bc79" providerId="ADAL" clId="{1F5B25E5-ABB3-4CE7-B8CB-4CE6E9E0F8F8}" dt="2020-12-14T15:35:09.516" v="366" actId="20577"/>
          <ac:spMkLst>
            <pc:docMk/>
            <pc:sldMk cId="2964967781" sldId="4205"/>
            <ac:spMk id="11" creationId="{00000000-0000-0000-0000-000000000000}"/>
          </ac:spMkLst>
        </pc:spChg>
      </pc:sldChg>
      <pc:sldChg chg="addSp delSp modSp add del">
        <pc:chgData name="Stephanie Pino Castillo" userId="67719de8-e720-4774-8e83-01c536b4bc79" providerId="ADAL" clId="{1F5B25E5-ABB3-4CE7-B8CB-4CE6E9E0F8F8}" dt="2020-12-16T17:53:31.091" v="3714" actId="2696"/>
        <pc:sldMkLst>
          <pc:docMk/>
          <pc:sldMk cId="2690026414" sldId="4206"/>
        </pc:sldMkLst>
        <pc:spChg chg="del">
          <ac:chgData name="Stephanie Pino Castillo" userId="67719de8-e720-4774-8e83-01c536b4bc79" providerId="ADAL" clId="{1F5B25E5-ABB3-4CE7-B8CB-4CE6E9E0F8F8}" dt="2020-12-14T23:00:45.821" v="402"/>
          <ac:spMkLst>
            <pc:docMk/>
            <pc:sldMk cId="2690026414" sldId="4206"/>
            <ac:spMk id="2" creationId="{19FAD9A2-7199-4A24-AAD0-9C87031CA724}"/>
          </ac:spMkLst>
        </pc:spChg>
        <pc:spChg chg="del">
          <ac:chgData name="Stephanie Pino Castillo" userId="67719de8-e720-4774-8e83-01c536b4bc79" providerId="ADAL" clId="{1F5B25E5-ABB3-4CE7-B8CB-4CE6E9E0F8F8}" dt="2020-12-14T23:00:45.821" v="402"/>
          <ac:spMkLst>
            <pc:docMk/>
            <pc:sldMk cId="2690026414" sldId="4206"/>
            <ac:spMk id="3" creationId="{D0622B27-FEB1-4322-A85E-7AA98436CE59}"/>
          </ac:spMkLst>
        </pc:spChg>
        <pc:spChg chg="del">
          <ac:chgData name="Stephanie Pino Castillo" userId="67719de8-e720-4774-8e83-01c536b4bc79" providerId="ADAL" clId="{1F5B25E5-ABB3-4CE7-B8CB-4CE6E9E0F8F8}" dt="2020-12-14T23:00:45.821" v="402"/>
          <ac:spMkLst>
            <pc:docMk/>
            <pc:sldMk cId="2690026414" sldId="4206"/>
            <ac:spMk id="4" creationId="{711B3697-C119-4EB6-AB60-962200064B03}"/>
          </ac:spMkLst>
        </pc:spChg>
        <pc:spChg chg="add mod">
          <ac:chgData name="Stephanie Pino Castillo" userId="67719de8-e720-4774-8e83-01c536b4bc79" providerId="ADAL" clId="{1F5B25E5-ABB3-4CE7-B8CB-4CE6E9E0F8F8}" dt="2020-12-14T23:00:50.339" v="420" actId="20577"/>
          <ac:spMkLst>
            <pc:docMk/>
            <pc:sldMk cId="2690026414" sldId="4206"/>
            <ac:spMk id="5" creationId="{3800C9B4-622D-48A6-B4C6-E934670DD0DF}"/>
          </ac:spMkLst>
        </pc:spChg>
        <pc:graphicFrameChg chg="add del">
          <ac:chgData name="Stephanie Pino Castillo" userId="67719de8-e720-4774-8e83-01c536b4bc79" providerId="ADAL" clId="{1F5B25E5-ABB3-4CE7-B8CB-4CE6E9E0F8F8}" dt="2020-12-14T23:04:35.544" v="454"/>
          <ac:graphicFrameMkLst>
            <pc:docMk/>
            <pc:sldMk cId="2690026414" sldId="4206"/>
            <ac:graphicFrameMk id="6" creationId="{73CA8366-BA1D-472D-9F86-4268AEB9A944}"/>
          </ac:graphicFrameMkLst>
        </pc:graphicFrameChg>
        <pc:graphicFrameChg chg="add del">
          <ac:chgData name="Stephanie Pino Castillo" userId="67719de8-e720-4774-8e83-01c536b4bc79" providerId="ADAL" clId="{1F5B25E5-ABB3-4CE7-B8CB-4CE6E9E0F8F8}" dt="2020-12-14T23:04:47.534" v="456" actId="478"/>
          <ac:graphicFrameMkLst>
            <pc:docMk/>
            <pc:sldMk cId="2690026414" sldId="4206"/>
            <ac:graphicFrameMk id="7" creationId="{419A621E-97F1-494A-BAB5-CAF7294A2090}"/>
          </ac:graphicFrameMkLst>
        </pc:graphicFrameChg>
        <pc:graphicFrameChg chg="add del">
          <ac:chgData name="Stephanie Pino Castillo" userId="67719de8-e720-4774-8e83-01c536b4bc79" providerId="ADAL" clId="{1F5B25E5-ABB3-4CE7-B8CB-4CE6E9E0F8F8}" dt="2020-12-14T23:06:24.900" v="458"/>
          <ac:graphicFrameMkLst>
            <pc:docMk/>
            <pc:sldMk cId="2690026414" sldId="4206"/>
            <ac:graphicFrameMk id="8" creationId="{48D09B96-62F4-4882-8249-B3437926973D}"/>
          </ac:graphicFrameMkLst>
        </pc:graphicFrameChg>
        <pc:graphicFrameChg chg="add mod modGraphic">
          <ac:chgData name="Stephanie Pino Castillo" userId="67719de8-e720-4774-8e83-01c536b4bc79" providerId="ADAL" clId="{1F5B25E5-ABB3-4CE7-B8CB-4CE6E9E0F8F8}" dt="2020-12-14T23:08:53.067" v="477" actId="14734"/>
          <ac:graphicFrameMkLst>
            <pc:docMk/>
            <pc:sldMk cId="2690026414" sldId="4206"/>
            <ac:graphicFrameMk id="9" creationId="{61DC370B-F213-46F9-B584-BE2A97F98F6B}"/>
          </ac:graphicFrameMkLst>
        </pc:graphicFrameChg>
      </pc:sldChg>
      <pc:sldChg chg="addSp delSp modSp add del ord">
        <pc:chgData name="Stephanie Pino Castillo" userId="67719de8-e720-4774-8e83-01c536b4bc79" providerId="ADAL" clId="{1F5B25E5-ABB3-4CE7-B8CB-4CE6E9E0F8F8}" dt="2020-12-16T17:53:31.305" v="3717" actId="2696"/>
        <pc:sldMkLst>
          <pc:docMk/>
          <pc:sldMk cId="3424982445" sldId="4207"/>
        </pc:sldMkLst>
        <pc:spChg chg="mod">
          <ac:chgData name="Stephanie Pino Castillo" userId="67719de8-e720-4774-8e83-01c536b4bc79" providerId="ADAL" clId="{1F5B25E5-ABB3-4CE7-B8CB-4CE6E9E0F8F8}" dt="2020-12-14T23:00:54.607" v="430" actId="20577"/>
          <ac:spMkLst>
            <pc:docMk/>
            <pc:sldMk cId="3424982445" sldId="4207"/>
            <ac:spMk id="2" creationId="{80BC5053-4131-4873-A969-8B2F7BD71EB0}"/>
          </ac:spMkLst>
        </pc:spChg>
        <pc:graphicFrameChg chg="add del">
          <ac:chgData name="Stephanie Pino Castillo" userId="67719de8-e720-4774-8e83-01c536b4bc79" providerId="ADAL" clId="{1F5B25E5-ABB3-4CE7-B8CB-4CE6E9E0F8F8}" dt="2020-12-14T23:20:49.507" v="505"/>
          <ac:graphicFrameMkLst>
            <pc:docMk/>
            <pc:sldMk cId="3424982445" sldId="4207"/>
            <ac:graphicFrameMk id="3" creationId="{E93794B5-AFD8-4B57-BACE-A712CBEB8F1B}"/>
          </ac:graphicFrameMkLst>
        </pc:graphicFrameChg>
        <pc:graphicFrameChg chg="add del mod modGraphic">
          <ac:chgData name="Stephanie Pino Castillo" userId="67719de8-e720-4774-8e83-01c536b4bc79" providerId="ADAL" clId="{1F5B25E5-ABB3-4CE7-B8CB-4CE6E9E0F8F8}" dt="2020-12-14T23:35:29.245" v="558" actId="478"/>
          <ac:graphicFrameMkLst>
            <pc:docMk/>
            <pc:sldMk cId="3424982445" sldId="4207"/>
            <ac:graphicFrameMk id="4" creationId="{C6AF5025-7244-4E4B-9669-D49E7F505EF6}"/>
          </ac:graphicFrameMkLst>
        </pc:graphicFrameChg>
        <pc:graphicFrameChg chg="add del">
          <ac:chgData name="Stephanie Pino Castillo" userId="67719de8-e720-4774-8e83-01c536b4bc79" providerId="ADAL" clId="{1F5B25E5-ABB3-4CE7-B8CB-4CE6E9E0F8F8}" dt="2020-12-14T23:35:34.131" v="560"/>
          <ac:graphicFrameMkLst>
            <pc:docMk/>
            <pc:sldMk cId="3424982445" sldId="4207"/>
            <ac:graphicFrameMk id="5" creationId="{289B9B66-510C-4B87-9AB4-4A163E8BB50F}"/>
          </ac:graphicFrameMkLst>
        </pc:graphicFrameChg>
        <pc:graphicFrameChg chg="add mod modGraphic">
          <ac:chgData name="Stephanie Pino Castillo" userId="67719de8-e720-4774-8e83-01c536b4bc79" providerId="ADAL" clId="{1F5B25E5-ABB3-4CE7-B8CB-4CE6E9E0F8F8}" dt="2020-12-15T15:15:29.923" v="871" actId="14734"/>
          <ac:graphicFrameMkLst>
            <pc:docMk/>
            <pc:sldMk cId="3424982445" sldId="4207"/>
            <ac:graphicFrameMk id="6" creationId="{54A28645-618D-4634-B1D2-E6A2E4328A98}"/>
          </ac:graphicFrameMkLst>
        </pc:graphicFrameChg>
      </pc:sldChg>
      <pc:sldChg chg="addSp delSp modSp add del ord">
        <pc:chgData name="Stephanie Pino Castillo" userId="67719de8-e720-4774-8e83-01c536b4bc79" providerId="ADAL" clId="{1F5B25E5-ABB3-4CE7-B8CB-4CE6E9E0F8F8}" dt="2020-12-16T17:53:31.107" v="3715" actId="2696"/>
        <pc:sldMkLst>
          <pc:docMk/>
          <pc:sldMk cId="1424487174" sldId="4208"/>
        </pc:sldMkLst>
        <pc:spChg chg="mod">
          <ac:chgData name="Stephanie Pino Castillo" userId="67719de8-e720-4774-8e83-01c536b4bc79" providerId="ADAL" clId="{1F5B25E5-ABB3-4CE7-B8CB-4CE6E9E0F8F8}" dt="2020-12-14T23:00:59.643" v="444" actId="20577"/>
          <ac:spMkLst>
            <pc:docMk/>
            <pc:sldMk cId="1424487174" sldId="4208"/>
            <ac:spMk id="2" creationId="{82ACDE97-E3E8-4EE3-840B-595EE7641FBE}"/>
          </ac:spMkLst>
        </pc:spChg>
        <pc:graphicFrameChg chg="add del">
          <ac:chgData name="Stephanie Pino Castillo" userId="67719de8-e720-4774-8e83-01c536b4bc79" providerId="ADAL" clId="{1F5B25E5-ABB3-4CE7-B8CB-4CE6E9E0F8F8}" dt="2020-12-14T23:14:40.728" v="480"/>
          <ac:graphicFrameMkLst>
            <pc:docMk/>
            <pc:sldMk cId="1424487174" sldId="4208"/>
            <ac:graphicFrameMk id="3" creationId="{C1201DBB-3DCC-4FF9-9630-F2756AA16053}"/>
          </ac:graphicFrameMkLst>
        </pc:graphicFrameChg>
        <pc:graphicFrameChg chg="add mod modGraphic">
          <ac:chgData name="Stephanie Pino Castillo" userId="67719de8-e720-4774-8e83-01c536b4bc79" providerId="ADAL" clId="{1F5B25E5-ABB3-4CE7-B8CB-4CE6E9E0F8F8}" dt="2020-12-14T23:36:46.757" v="567" actId="2165"/>
          <ac:graphicFrameMkLst>
            <pc:docMk/>
            <pc:sldMk cId="1424487174" sldId="4208"/>
            <ac:graphicFrameMk id="4" creationId="{5D073DAC-3009-48A2-B1FD-BFB7A1CEE7FB}"/>
          </ac:graphicFrameMkLst>
        </pc:graphicFrameChg>
        <pc:graphicFrameChg chg="add del mod">
          <ac:chgData name="Stephanie Pino Castillo" userId="67719de8-e720-4774-8e83-01c536b4bc79" providerId="ADAL" clId="{1F5B25E5-ABB3-4CE7-B8CB-4CE6E9E0F8F8}" dt="2020-12-14T23:18:48.646" v="503" actId="478"/>
          <ac:graphicFrameMkLst>
            <pc:docMk/>
            <pc:sldMk cId="1424487174" sldId="4208"/>
            <ac:graphicFrameMk id="5" creationId="{7C57F55C-11A0-4C5D-AC51-D12B9238D002}"/>
          </ac:graphicFrameMkLst>
        </pc:graphicFrameChg>
      </pc:sldChg>
      <pc:sldChg chg="addSp delSp modSp add del">
        <pc:chgData name="Stephanie Pino Castillo" userId="67719de8-e720-4774-8e83-01c536b4bc79" providerId="ADAL" clId="{1F5B25E5-ABB3-4CE7-B8CB-4CE6E9E0F8F8}" dt="2020-12-16T17:53:31.149" v="3716" actId="2696"/>
        <pc:sldMkLst>
          <pc:docMk/>
          <pc:sldMk cId="1001123824" sldId="4209"/>
        </pc:sldMkLst>
        <pc:spChg chg="mod">
          <ac:chgData name="Stephanie Pino Castillo" userId="67719de8-e720-4774-8e83-01c536b4bc79" providerId="ADAL" clId="{1F5B25E5-ABB3-4CE7-B8CB-4CE6E9E0F8F8}" dt="2020-12-14T23:01:16.267" v="452" actId="20577"/>
          <ac:spMkLst>
            <pc:docMk/>
            <pc:sldMk cId="1001123824" sldId="4209"/>
            <ac:spMk id="2" creationId="{61C53BE2-F2D4-4EF7-877F-C68C4572B28A}"/>
          </ac:spMkLst>
        </pc:spChg>
        <pc:graphicFrameChg chg="add del">
          <ac:chgData name="Stephanie Pino Castillo" userId="67719de8-e720-4774-8e83-01c536b4bc79" providerId="ADAL" clId="{1F5B25E5-ABB3-4CE7-B8CB-4CE6E9E0F8F8}" dt="2020-12-14T23:29:14.405" v="537"/>
          <ac:graphicFrameMkLst>
            <pc:docMk/>
            <pc:sldMk cId="1001123824" sldId="4209"/>
            <ac:graphicFrameMk id="3" creationId="{587C5678-28DF-4241-A7F6-43C30E087D17}"/>
          </ac:graphicFrameMkLst>
        </pc:graphicFrameChg>
        <pc:graphicFrameChg chg="add mod modGraphic">
          <ac:chgData name="Stephanie Pino Castillo" userId="67719de8-e720-4774-8e83-01c536b4bc79" providerId="ADAL" clId="{1F5B25E5-ABB3-4CE7-B8CB-4CE6E9E0F8F8}" dt="2020-12-14T23:39:19.164" v="572" actId="14100"/>
          <ac:graphicFrameMkLst>
            <pc:docMk/>
            <pc:sldMk cId="1001123824" sldId="4209"/>
            <ac:graphicFrameMk id="4" creationId="{F90DC5C0-38B2-4A05-A538-5E04B34E8FA8}"/>
          </ac:graphicFrameMkLst>
        </pc:graphicFrameChg>
      </pc:sldChg>
      <pc:sldChg chg="delSp modSp add del">
        <pc:chgData name="Stephanie Pino Castillo" userId="67719de8-e720-4774-8e83-01c536b4bc79" providerId="ADAL" clId="{1F5B25E5-ABB3-4CE7-B8CB-4CE6E9E0F8F8}" dt="2020-12-15T15:24:40.656" v="875" actId="2696"/>
        <pc:sldMkLst>
          <pc:docMk/>
          <pc:sldMk cId="363677716" sldId="4210"/>
        </pc:sldMkLst>
        <pc:spChg chg="mod">
          <ac:chgData name="Stephanie Pino Castillo" userId="67719de8-e720-4774-8e83-01c536b4bc79" providerId="ADAL" clId="{1F5B25E5-ABB3-4CE7-B8CB-4CE6E9E0F8F8}" dt="2020-12-15T15:09:08.084" v="806" actId="20577"/>
          <ac:spMkLst>
            <pc:docMk/>
            <pc:sldMk cId="363677716" sldId="4210"/>
            <ac:spMk id="8" creationId="{7F66FD6E-9EC5-4111-9749-0CC009EE961A}"/>
          </ac:spMkLst>
        </pc:spChg>
        <pc:spChg chg="del">
          <ac:chgData name="Stephanie Pino Castillo" userId="67719de8-e720-4774-8e83-01c536b4bc79" providerId="ADAL" clId="{1F5B25E5-ABB3-4CE7-B8CB-4CE6E9E0F8F8}" dt="2020-12-15T15:08:45.142" v="767" actId="478"/>
          <ac:spMkLst>
            <pc:docMk/>
            <pc:sldMk cId="363677716" sldId="4210"/>
            <ac:spMk id="18" creationId="{174270DD-2BBE-4BBC-90C2-F68A1F98D459}"/>
          </ac:spMkLst>
        </pc:spChg>
        <pc:spChg chg="del">
          <ac:chgData name="Stephanie Pino Castillo" userId="67719de8-e720-4774-8e83-01c536b4bc79" providerId="ADAL" clId="{1F5B25E5-ABB3-4CE7-B8CB-4CE6E9E0F8F8}" dt="2020-12-15T15:08:45.142" v="767" actId="478"/>
          <ac:spMkLst>
            <pc:docMk/>
            <pc:sldMk cId="363677716" sldId="4210"/>
            <ac:spMk id="19" creationId="{78BDEB3F-C77D-4972-BB14-8A274415E941}"/>
          </ac:spMkLst>
        </pc:spChg>
        <pc:spChg chg="del">
          <ac:chgData name="Stephanie Pino Castillo" userId="67719de8-e720-4774-8e83-01c536b4bc79" providerId="ADAL" clId="{1F5B25E5-ABB3-4CE7-B8CB-4CE6E9E0F8F8}" dt="2020-12-15T15:08:45.142" v="767" actId="478"/>
          <ac:spMkLst>
            <pc:docMk/>
            <pc:sldMk cId="363677716" sldId="4210"/>
            <ac:spMk id="20" creationId="{3164824D-56BD-4584-BF30-F20863B1CC94}"/>
          </ac:spMkLst>
        </pc:spChg>
        <pc:spChg chg="del">
          <ac:chgData name="Stephanie Pino Castillo" userId="67719de8-e720-4774-8e83-01c536b4bc79" providerId="ADAL" clId="{1F5B25E5-ABB3-4CE7-B8CB-4CE6E9E0F8F8}" dt="2020-12-15T15:08:45.142" v="767" actId="478"/>
          <ac:spMkLst>
            <pc:docMk/>
            <pc:sldMk cId="363677716" sldId="4210"/>
            <ac:spMk id="21" creationId="{6E7ED31D-5F43-4C56-B55B-BE40B29E0F67}"/>
          </ac:spMkLst>
        </pc:spChg>
        <pc:spChg chg="del">
          <ac:chgData name="Stephanie Pino Castillo" userId="67719de8-e720-4774-8e83-01c536b4bc79" providerId="ADAL" clId="{1F5B25E5-ABB3-4CE7-B8CB-4CE6E9E0F8F8}" dt="2020-12-15T15:08:45.142" v="767" actId="478"/>
          <ac:spMkLst>
            <pc:docMk/>
            <pc:sldMk cId="363677716" sldId="4210"/>
            <ac:spMk id="22" creationId="{A8483A9A-1ED3-41B5-9405-CAD7064DD7FA}"/>
          </ac:spMkLst>
        </pc:spChg>
        <pc:spChg chg="del">
          <ac:chgData name="Stephanie Pino Castillo" userId="67719de8-e720-4774-8e83-01c536b4bc79" providerId="ADAL" clId="{1F5B25E5-ABB3-4CE7-B8CB-4CE6E9E0F8F8}" dt="2020-12-15T15:08:45.142" v="767" actId="478"/>
          <ac:spMkLst>
            <pc:docMk/>
            <pc:sldMk cId="363677716" sldId="4210"/>
            <ac:spMk id="23" creationId="{CA2070FB-FB3F-42CC-B151-DFA3834FA4B9}"/>
          </ac:spMkLst>
        </pc:spChg>
        <pc:spChg chg="del">
          <ac:chgData name="Stephanie Pino Castillo" userId="67719de8-e720-4774-8e83-01c536b4bc79" providerId="ADAL" clId="{1F5B25E5-ABB3-4CE7-B8CB-4CE6E9E0F8F8}" dt="2020-12-15T15:08:45.142" v="767" actId="478"/>
          <ac:spMkLst>
            <pc:docMk/>
            <pc:sldMk cId="363677716" sldId="4210"/>
            <ac:spMk id="24" creationId="{87CC755E-7930-4C31-97CF-785DD5BE86A4}"/>
          </ac:spMkLst>
        </pc:spChg>
        <pc:spChg chg="del">
          <ac:chgData name="Stephanie Pino Castillo" userId="67719de8-e720-4774-8e83-01c536b4bc79" providerId="ADAL" clId="{1F5B25E5-ABB3-4CE7-B8CB-4CE6E9E0F8F8}" dt="2020-12-15T15:08:45.142" v="767" actId="478"/>
          <ac:spMkLst>
            <pc:docMk/>
            <pc:sldMk cId="363677716" sldId="4210"/>
            <ac:spMk id="26" creationId="{035B2C0A-175D-4352-9F53-C7DDD696B610}"/>
          </ac:spMkLst>
        </pc:spChg>
        <pc:spChg chg="del">
          <ac:chgData name="Stephanie Pino Castillo" userId="67719de8-e720-4774-8e83-01c536b4bc79" providerId="ADAL" clId="{1F5B25E5-ABB3-4CE7-B8CB-4CE6E9E0F8F8}" dt="2020-12-15T15:08:45.142" v="767" actId="478"/>
          <ac:spMkLst>
            <pc:docMk/>
            <pc:sldMk cId="363677716" sldId="4210"/>
            <ac:spMk id="29" creationId="{8A1F955F-6E05-4C80-A865-034C0D7D1F33}"/>
          </ac:spMkLst>
        </pc:spChg>
        <pc:spChg chg="del">
          <ac:chgData name="Stephanie Pino Castillo" userId="67719de8-e720-4774-8e83-01c536b4bc79" providerId="ADAL" clId="{1F5B25E5-ABB3-4CE7-B8CB-4CE6E9E0F8F8}" dt="2020-12-15T15:08:45.142" v="767" actId="478"/>
          <ac:spMkLst>
            <pc:docMk/>
            <pc:sldMk cId="363677716" sldId="4210"/>
            <ac:spMk id="30" creationId="{C637E9AF-94A3-4402-9274-1E1A82E91B8C}"/>
          </ac:spMkLst>
        </pc:spChg>
        <pc:spChg chg="del">
          <ac:chgData name="Stephanie Pino Castillo" userId="67719de8-e720-4774-8e83-01c536b4bc79" providerId="ADAL" clId="{1F5B25E5-ABB3-4CE7-B8CB-4CE6E9E0F8F8}" dt="2020-12-15T15:08:47.376" v="768" actId="478"/>
          <ac:spMkLst>
            <pc:docMk/>
            <pc:sldMk cId="363677716" sldId="4210"/>
            <ac:spMk id="31" creationId="{0F188318-52DB-4639-B285-76A89BCE1238}"/>
          </ac:spMkLst>
        </pc:spChg>
        <pc:spChg chg="del">
          <ac:chgData name="Stephanie Pino Castillo" userId="67719de8-e720-4774-8e83-01c536b4bc79" providerId="ADAL" clId="{1F5B25E5-ABB3-4CE7-B8CB-4CE6E9E0F8F8}" dt="2020-12-15T15:08:45.142" v="767" actId="478"/>
          <ac:spMkLst>
            <pc:docMk/>
            <pc:sldMk cId="363677716" sldId="4210"/>
            <ac:spMk id="33" creationId="{1EDCED52-7024-4450-9EF4-D432278C8A5B}"/>
          </ac:spMkLst>
        </pc:spChg>
        <pc:cxnChg chg="del">
          <ac:chgData name="Stephanie Pino Castillo" userId="67719de8-e720-4774-8e83-01c536b4bc79" providerId="ADAL" clId="{1F5B25E5-ABB3-4CE7-B8CB-4CE6E9E0F8F8}" dt="2020-12-15T15:08:53.018" v="769" actId="478"/>
          <ac:cxnSpMkLst>
            <pc:docMk/>
            <pc:sldMk cId="363677716" sldId="4210"/>
            <ac:cxnSpMk id="4" creationId="{39108EF0-8BD3-4152-A4D0-0F50EC66BD43}"/>
          </ac:cxnSpMkLst>
        </pc:cxnChg>
      </pc:sldChg>
      <pc:sldChg chg="add del">
        <pc:chgData name="Stephanie Pino Castillo" userId="67719de8-e720-4774-8e83-01c536b4bc79" providerId="ADAL" clId="{1F5B25E5-ABB3-4CE7-B8CB-4CE6E9E0F8F8}" dt="2020-12-15T14:59:30.587" v="578" actId="2696"/>
        <pc:sldMkLst>
          <pc:docMk/>
          <pc:sldMk cId="3125009786" sldId="4210"/>
        </pc:sldMkLst>
      </pc:sldChg>
      <pc:sldChg chg="add del">
        <pc:chgData name="Stephanie Pino Castillo" userId="67719de8-e720-4774-8e83-01c536b4bc79" providerId="ADAL" clId="{1F5B25E5-ABB3-4CE7-B8CB-4CE6E9E0F8F8}" dt="2020-12-15T14:59:31.050" v="579" actId="2696"/>
        <pc:sldMkLst>
          <pc:docMk/>
          <pc:sldMk cId="3850555607" sldId="4211"/>
        </pc:sldMkLst>
      </pc:sldChg>
      <pc:sldChg chg="add del">
        <pc:chgData name="Stephanie Pino Castillo" userId="67719de8-e720-4774-8e83-01c536b4bc79" providerId="ADAL" clId="{1F5B25E5-ABB3-4CE7-B8CB-4CE6E9E0F8F8}" dt="2020-12-15T14:59:31.479" v="580" actId="2696"/>
        <pc:sldMkLst>
          <pc:docMk/>
          <pc:sldMk cId="2160574963" sldId="4212"/>
        </pc:sldMkLst>
      </pc:sldChg>
      <pc:sldChg chg="addSp delSp modSp add del">
        <pc:chgData name="Stephanie Pino Castillo" userId="67719de8-e720-4774-8e83-01c536b4bc79" providerId="ADAL" clId="{1F5B25E5-ABB3-4CE7-B8CB-4CE6E9E0F8F8}" dt="2020-12-16T17:53:43.641" v="3723" actId="2696"/>
        <pc:sldMkLst>
          <pc:docMk/>
          <pc:sldMk cId="974723146" sldId="4214"/>
        </pc:sldMkLst>
        <pc:spChg chg="del">
          <ac:chgData name="Stephanie Pino Castillo" userId="67719de8-e720-4774-8e83-01c536b4bc79" providerId="ADAL" clId="{1F5B25E5-ABB3-4CE7-B8CB-4CE6E9E0F8F8}" dt="2020-12-15T21:40:26.191" v="1991"/>
          <ac:spMkLst>
            <pc:docMk/>
            <pc:sldMk cId="974723146" sldId="4214"/>
            <ac:spMk id="2" creationId="{0D7197DC-C37C-4FF0-8A3C-44B1B1D39C33}"/>
          </ac:spMkLst>
        </pc:spChg>
        <pc:spChg chg="del">
          <ac:chgData name="Stephanie Pino Castillo" userId="67719de8-e720-4774-8e83-01c536b4bc79" providerId="ADAL" clId="{1F5B25E5-ABB3-4CE7-B8CB-4CE6E9E0F8F8}" dt="2020-12-15T21:40:26.191" v="1991"/>
          <ac:spMkLst>
            <pc:docMk/>
            <pc:sldMk cId="974723146" sldId="4214"/>
            <ac:spMk id="3" creationId="{E178F22A-5010-4384-AAB2-DFE7F5EE01D0}"/>
          </ac:spMkLst>
        </pc:spChg>
        <pc:spChg chg="del">
          <ac:chgData name="Stephanie Pino Castillo" userId="67719de8-e720-4774-8e83-01c536b4bc79" providerId="ADAL" clId="{1F5B25E5-ABB3-4CE7-B8CB-4CE6E9E0F8F8}" dt="2020-12-15T21:40:26.191" v="1991"/>
          <ac:spMkLst>
            <pc:docMk/>
            <pc:sldMk cId="974723146" sldId="4214"/>
            <ac:spMk id="4" creationId="{674E31D9-B408-4C61-8956-E4E808C43C11}"/>
          </ac:spMkLst>
        </pc:spChg>
        <pc:spChg chg="add mod">
          <ac:chgData name="Stephanie Pino Castillo" userId="67719de8-e720-4774-8e83-01c536b4bc79" providerId="ADAL" clId="{1F5B25E5-ABB3-4CE7-B8CB-4CE6E9E0F8F8}" dt="2020-12-15T21:40:32.949" v="2015" actId="20577"/>
          <ac:spMkLst>
            <pc:docMk/>
            <pc:sldMk cId="974723146" sldId="4214"/>
            <ac:spMk id="5" creationId="{025C4300-BA1E-4360-9EA5-3F4D9EDC7200}"/>
          </ac:spMkLst>
        </pc:spChg>
        <pc:graphicFrameChg chg="add mod modGraphic">
          <ac:chgData name="Stephanie Pino Castillo" userId="67719de8-e720-4774-8e83-01c536b4bc79" providerId="ADAL" clId="{1F5B25E5-ABB3-4CE7-B8CB-4CE6E9E0F8F8}" dt="2020-12-15T23:23:55.505" v="2793" actId="20577"/>
          <ac:graphicFrameMkLst>
            <pc:docMk/>
            <pc:sldMk cId="974723146" sldId="4214"/>
            <ac:graphicFrameMk id="6" creationId="{8AD508A3-1BE2-42D0-9BD6-3937CE94EE67}"/>
          </ac:graphicFrameMkLst>
        </pc:graphicFrameChg>
      </pc:sldChg>
      <pc:sldChg chg="modSp del">
        <pc:chgData name="Stephanie Pino Castillo" userId="67719de8-e720-4774-8e83-01c536b4bc79" providerId="ADAL" clId="{1F5B25E5-ABB3-4CE7-B8CB-4CE6E9E0F8F8}" dt="2020-12-16T17:53:43.630" v="3722" actId="2696"/>
        <pc:sldMkLst>
          <pc:docMk/>
          <pc:sldMk cId="652097978" sldId="4219"/>
        </pc:sldMkLst>
        <pc:spChg chg="mod">
          <ac:chgData name="Stephanie Pino Castillo" userId="67719de8-e720-4774-8e83-01c536b4bc79" providerId="ADAL" clId="{1F5B25E5-ABB3-4CE7-B8CB-4CE6E9E0F8F8}" dt="2020-12-16T16:03:47.826" v="3696" actId="20577"/>
          <ac:spMkLst>
            <pc:docMk/>
            <pc:sldMk cId="652097978" sldId="4219"/>
            <ac:spMk id="8" creationId="{E1D2EFFF-6923-4239-887C-B5FBBC60436C}"/>
          </ac:spMkLst>
        </pc:spChg>
      </pc:sldChg>
      <pc:sldChg chg="addSp delSp modSp add">
        <pc:chgData name="Stephanie Pino Castillo" userId="67719de8-e720-4774-8e83-01c536b4bc79" providerId="ADAL" clId="{1F5B25E5-ABB3-4CE7-B8CB-4CE6E9E0F8F8}" dt="2020-12-16T16:02:33.064" v="3692" actId="20577"/>
        <pc:sldMkLst>
          <pc:docMk/>
          <pc:sldMk cId="1874635370" sldId="4220"/>
        </pc:sldMkLst>
        <pc:spChg chg="del">
          <ac:chgData name="Stephanie Pino Castillo" userId="67719de8-e720-4774-8e83-01c536b4bc79" providerId="ADAL" clId="{1F5B25E5-ABB3-4CE7-B8CB-4CE6E9E0F8F8}" dt="2020-12-16T15:11:58.050" v="2879"/>
          <ac:spMkLst>
            <pc:docMk/>
            <pc:sldMk cId="1874635370" sldId="4220"/>
            <ac:spMk id="2" creationId="{241560E1-8821-4BA5-9DA9-77D88CD74545}"/>
          </ac:spMkLst>
        </pc:spChg>
        <pc:spChg chg="del">
          <ac:chgData name="Stephanie Pino Castillo" userId="67719de8-e720-4774-8e83-01c536b4bc79" providerId="ADAL" clId="{1F5B25E5-ABB3-4CE7-B8CB-4CE6E9E0F8F8}" dt="2020-12-16T15:11:58.050" v="2879"/>
          <ac:spMkLst>
            <pc:docMk/>
            <pc:sldMk cId="1874635370" sldId="4220"/>
            <ac:spMk id="3" creationId="{7C8CC2E1-EB5E-4AC6-A279-6186F30847C5}"/>
          </ac:spMkLst>
        </pc:spChg>
        <pc:spChg chg="del">
          <ac:chgData name="Stephanie Pino Castillo" userId="67719de8-e720-4774-8e83-01c536b4bc79" providerId="ADAL" clId="{1F5B25E5-ABB3-4CE7-B8CB-4CE6E9E0F8F8}" dt="2020-12-16T15:11:58.050" v="2879"/>
          <ac:spMkLst>
            <pc:docMk/>
            <pc:sldMk cId="1874635370" sldId="4220"/>
            <ac:spMk id="4" creationId="{5A2CF867-F698-4013-8AA5-C1D85422C469}"/>
          </ac:spMkLst>
        </pc:spChg>
        <pc:spChg chg="add mod">
          <ac:chgData name="Stephanie Pino Castillo" userId="67719de8-e720-4774-8e83-01c536b4bc79" providerId="ADAL" clId="{1F5B25E5-ABB3-4CE7-B8CB-4CE6E9E0F8F8}" dt="2020-12-16T15:13:07.792" v="2926" actId="20577"/>
          <ac:spMkLst>
            <pc:docMk/>
            <pc:sldMk cId="1874635370" sldId="4220"/>
            <ac:spMk id="5" creationId="{72218C4E-3B89-49C5-A1A1-29859AF439FB}"/>
          </ac:spMkLst>
        </pc:spChg>
        <pc:spChg chg="add mod">
          <ac:chgData name="Stephanie Pino Castillo" userId="67719de8-e720-4774-8e83-01c536b4bc79" providerId="ADAL" clId="{1F5B25E5-ABB3-4CE7-B8CB-4CE6E9E0F8F8}" dt="2020-12-16T15:18:58.405" v="3073" actId="20577"/>
          <ac:spMkLst>
            <pc:docMk/>
            <pc:sldMk cId="1874635370" sldId="4220"/>
            <ac:spMk id="8" creationId="{F176E486-D174-4527-B3E6-2283AEFB4C60}"/>
          </ac:spMkLst>
        </pc:spChg>
        <pc:spChg chg="add mod">
          <ac:chgData name="Stephanie Pino Castillo" userId="67719de8-e720-4774-8e83-01c536b4bc79" providerId="ADAL" clId="{1F5B25E5-ABB3-4CE7-B8CB-4CE6E9E0F8F8}" dt="2020-12-16T15:18:47.302" v="3066" actId="20577"/>
          <ac:spMkLst>
            <pc:docMk/>
            <pc:sldMk cId="1874635370" sldId="4220"/>
            <ac:spMk id="9" creationId="{0D4D0837-5B37-4AA0-AFF0-50DB10A461C9}"/>
          </ac:spMkLst>
        </pc:spChg>
        <pc:spChg chg="add mod">
          <ac:chgData name="Stephanie Pino Castillo" userId="67719de8-e720-4774-8e83-01c536b4bc79" providerId="ADAL" clId="{1F5B25E5-ABB3-4CE7-B8CB-4CE6E9E0F8F8}" dt="2020-12-16T16:02:30.508" v="3691" actId="1076"/>
          <ac:spMkLst>
            <pc:docMk/>
            <pc:sldMk cId="1874635370" sldId="4220"/>
            <ac:spMk id="10" creationId="{B1084BFF-60B7-430B-9ECE-FB80FCDCA6AF}"/>
          </ac:spMkLst>
        </pc:spChg>
        <pc:spChg chg="add mod">
          <ac:chgData name="Stephanie Pino Castillo" userId="67719de8-e720-4774-8e83-01c536b4bc79" providerId="ADAL" clId="{1F5B25E5-ABB3-4CE7-B8CB-4CE6E9E0F8F8}" dt="2020-12-16T16:02:33.064" v="3692" actId="20577"/>
          <ac:spMkLst>
            <pc:docMk/>
            <pc:sldMk cId="1874635370" sldId="4220"/>
            <ac:spMk id="11" creationId="{DAE2168A-8885-4D12-955C-80113CDD65F2}"/>
          </ac:spMkLst>
        </pc:spChg>
        <pc:cxnChg chg="add mod">
          <ac:chgData name="Stephanie Pino Castillo" userId="67719de8-e720-4774-8e83-01c536b4bc79" providerId="ADAL" clId="{1F5B25E5-ABB3-4CE7-B8CB-4CE6E9E0F8F8}" dt="2020-12-16T15:13:46.847" v="2929" actId="693"/>
          <ac:cxnSpMkLst>
            <pc:docMk/>
            <pc:sldMk cId="1874635370" sldId="4220"/>
            <ac:cxnSpMk id="7" creationId="{7C4F780C-6D5A-47A9-A5DC-3E18C3C78C5A}"/>
          </ac:cxnSpMkLst>
        </pc:cxnChg>
      </pc:sldChg>
      <pc:sldChg chg="modSp">
        <pc:chgData name="Stephanie Pino Castillo" userId="67719de8-e720-4774-8e83-01c536b4bc79" providerId="ADAL" clId="{1F5B25E5-ABB3-4CE7-B8CB-4CE6E9E0F8F8}" dt="2020-12-16T22:14:00.959" v="3750" actId="20577"/>
        <pc:sldMkLst>
          <pc:docMk/>
          <pc:sldMk cId="1443348370" sldId="4221"/>
        </pc:sldMkLst>
        <pc:spChg chg="mod">
          <ac:chgData name="Stephanie Pino Castillo" userId="67719de8-e720-4774-8e83-01c536b4bc79" providerId="ADAL" clId="{1F5B25E5-ABB3-4CE7-B8CB-4CE6E9E0F8F8}" dt="2020-12-16T22:14:00.959" v="3750" actId="20577"/>
          <ac:spMkLst>
            <pc:docMk/>
            <pc:sldMk cId="1443348370" sldId="4221"/>
            <ac:spMk id="8" creationId="{946C67EE-F393-437F-B86A-1097F01B9E1F}"/>
          </ac:spMkLst>
        </pc:spChg>
      </pc:sldChg>
      <pc:sldChg chg="modSp">
        <pc:chgData name="Stephanie Pino Castillo" userId="67719de8-e720-4774-8e83-01c536b4bc79" providerId="ADAL" clId="{1F5B25E5-ABB3-4CE7-B8CB-4CE6E9E0F8F8}" dt="2020-12-16T22:16:12.685" v="3772" actId="20577"/>
        <pc:sldMkLst>
          <pc:docMk/>
          <pc:sldMk cId="102861953" sldId="4222"/>
        </pc:sldMkLst>
        <pc:spChg chg="mod">
          <ac:chgData name="Stephanie Pino Castillo" userId="67719de8-e720-4774-8e83-01c536b4bc79" providerId="ADAL" clId="{1F5B25E5-ABB3-4CE7-B8CB-4CE6E9E0F8F8}" dt="2020-12-16T22:14:52.557" v="3756" actId="20577"/>
          <ac:spMkLst>
            <pc:docMk/>
            <pc:sldMk cId="102861953" sldId="4222"/>
            <ac:spMk id="8" creationId="{946C67EE-F393-437F-B86A-1097F01B9E1F}"/>
          </ac:spMkLst>
        </pc:spChg>
        <pc:spChg chg="mod">
          <ac:chgData name="Stephanie Pino Castillo" userId="67719de8-e720-4774-8e83-01c536b4bc79" providerId="ADAL" clId="{1F5B25E5-ABB3-4CE7-B8CB-4CE6E9E0F8F8}" dt="2020-12-16T22:16:12.685" v="3772" actId="20577"/>
          <ac:spMkLst>
            <pc:docMk/>
            <pc:sldMk cId="102861953" sldId="4222"/>
            <ac:spMk id="10" creationId="{490408B5-C61D-4A1B-BCB9-7E8B23B71EF1}"/>
          </ac:spMkLst>
        </pc:spChg>
      </pc:sldChg>
      <pc:sldChg chg="modSp">
        <pc:chgData name="Stephanie Pino Castillo" userId="67719de8-e720-4774-8e83-01c536b4bc79" providerId="ADAL" clId="{1F5B25E5-ABB3-4CE7-B8CB-4CE6E9E0F8F8}" dt="2020-12-16T22:17:40.434" v="3791" actId="20577"/>
        <pc:sldMkLst>
          <pc:docMk/>
          <pc:sldMk cId="3491239709" sldId="4223"/>
        </pc:sldMkLst>
        <pc:spChg chg="mod">
          <ac:chgData name="Stephanie Pino Castillo" userId="67719de8-e720-4774-8e83-01c536b4bc79" providerId="ADAL" clId="{1F5B25E5-ABB3-4CE7-B8CB-4CE6E9E0F8F8}" dt="2020-12-16T22:17:40.434" v="3791" actId="20577"/>
          <ac:spMkLst>
            <pc:docMk/>
            <pc:sldMk cId="3491239709" sldId="4223"/>
            <ac:spMk id="10" creationId="{490408B5-C61D-4A1B-BCB9-7E8B23B71EF1}"/>
          </ac:spMkLst>
        </pc:spChg>
      </pc:sldChg>
      <pc:sldMasterChg chg="delSldLayout">
        <pc:chgData name="Stephanie Pino Castillo" userId="67719de8-e720-4774-8e83-01c536b4bc79" providerId="ADAL" clId="{1F5B25E5-ABB3-4CE7-B8CB-4CE6E9E0F8F8}" dt="2020-12-13T21:10:09.567" v="245" actId="2696"/>
        <pc:sldMasterMkLst>
          <pc:docMk/>
          <pc:sldMasterMk cId="2454794646" sldId="2147483660"/>
        </pc:sldMasterMkLst>
        <pc:sldLayoutChg chg="del">
          <pc:chgData name="Stephanie Pino Castillo" userId="67719de8-e720-4774-8e83-01c536b4bc79" providerId="ADAL" clId="{1F5B25E5-ABB3-4CE7-B8CB-4CE6E9E0F8F8}" dt="2020-12-13T21:10:09.567" v="245" actId="2696"/>
          <pc:sldLayoutMkLst>
            <pc:docMk/>
            <pc:sldMasterMk cId="2454794646" sldId="2147483660"/>
            <pc:sldLayoutMk cId="486510358" sldId="2147483705"/>
          </pc:sldLayoutMkLst>
        </pc:sldLayoutChg>
      </pc:sldMasterChg>
    </pc:docChg>
  </pc:docChgLst>
  <pc:docChgLst>
    <pc:chgData name="Juan David Angel Lasso" userId="5ac44e2c-fa8f-45f5-aad9-26919f30487d" providerId="ADAL" clId="{178B2A2F-B1D4-4BA0-B050-D6EE99C7D6C2}"/>
    <pc:docChg chg="undo custSel addSld delSld modSld sldOrd">
      <pc:chgData name="Juan David Angel Lasso" userId="5ac44e2c-fa8f-45f5-aad9-26919f30487d" providerId="ADAL" clId="{178B2A2F-B1D4-4BA0-B050-D6EE99C7D6C2}" dt="2021-03-24T23:13:09.967" v="4632" actId="20577"/>
      <pc:docMkLst>
        <pc:docMk/>
      </pc:docMkLst>
      <pc:sldChg chg="modSp mod">
        <pc:chgData name="Juan David Angel Lasso" userId="5ac44e2c-fa8f-45f5-aad9-26919f30487d" providerId="ADAL" clId="{178B2A2F-B1D4-4BA0-B050-D6EE99C7D6C2}" dt="2021-03-24T12:30:56.743" v="1385" actId="20577"/>
        <pc:sldMkLst>
          <pc:docMk/>
          <pc:sldMk cId="4041881831" sldId="267"/>
        </pc:sldMkLst>
        <pc:spChg chg="mod">
          <ac:chgData name="Juan David Angel Lasso" userId="5ac44e2c-fa8f-45f5-aad9-26919f30487d" providerId="ADAL" clId="{178B2A2F-B1D4-4BA0-B050-D6EE99C7D6C2}" dt="2021-03-24T12:30:56.743" v="1385" actId="20577"/>
          <ac:spMkLst>
            <pc:docMk/>
            <pc:sldMk cId="4041881831" sldId="267"/>
            <ac:spMk id="3" creationId="{3C1FAD3B-DC1C-DD4B-A144-7E1E51774FC5}"/>
          </ac:spMkLst>
        </pc:spChg>
      </pc:sldChg>
      <pc:sldChg chg="add">
        <pc:chgData name="Juan David Angel Lasso" userId="5ac44e2c-fa8f-45f5-aad9-26919f30487d" providerId="ADAL" clId="{178B2A2F-B1D4-4BA0-B050-D6EE99C7D6C2}" dt="2021-03-24T00:10:45.490" v="836"/>
        <pc:sldMkLst>
          <pc:docMk/>
          <pc:sldMk cId="3269562291" sldId="786"/>
        </pc:sldMkLst>
      </pc:sldChg>
      <pc:sldChg chg="addSp delSp modSp add mod">
        <pc:chgData name="Juan David Angel Lasso" userId="5ac44e2c-fa8f-45f5-aad9-26919f30487d" providerId="ADAL" clId="{178B2A2F-B1D4-4BA0-B050-D6EE99C7D6C2}" dt="2021-03-24T15:51:44.747" v="4111" actId="1037"/>
        <pc:sldMkLst>
          <pc:docMk/>
          <pc:sldMk cId="854791070" sldId="814"/>
        </pc:sldMkLst>
        <pc:spChg chg="mod">
          <ac:chgData name="Juan David Angel Lasso" userId="5ac44e2c-fa8f-45f5-aad9-26919f30487d" providerId="ADAL" clId="{178B2A2F-B1D4-4BA0-B050-D6EE99C7D6C2}" dt="2021-03-24T15:04:07.793" v="1649" actId="20577"/>
          <ac:spMkLst>
            <pc:docMk/>
            <pc:sldMk cId="854791070" sldId="814"/>
            <ac:spMk id="2" creationId="{3CB74E40-B5B6-4564-8C49-E791CAFA8466}"/>
          </ac:spMkLst>
        </pc:spChg>
        <pc:spChg chg="mod">
          <ac:chgData name="Juan David Angel Lasso" userId="5ac44e2c-fa8f-45f5-aad9-26919f30487d" providerId="ADAL" clId="{178B2A2F-B1D4-4BA0-B050-D6EE99C7D6C2}" dt="2021-03-24T15:51:44.747" v="4111" actId="1037"/>
          <ac:spMkLst>
            <pc:docMk/>
            <pc:sldMk cId="854791070" sldId="814"/>
            <ac:spMk id="3" creationId="{8A0F289E-AB0A-4E6B-842B-769361EFD70D}"/>
          </ac:spMkLst>
        </pc:spChg>
        <pc:spChg chg="mod">
          <ac:chgData name="Juan David Angel Lasso" userId="5ac44e2c-fa8f-45f5-aad9-26919f30487d" providerId="ADAL" clId="{178B2A2F-B1D4-4BA0-B050-D6EE99C7D6C2}" dt="2021-03-24T15:51:44.747" v="4111" actId="1037"/>
          <ac:spMkLst>
            <pc:docMk/>
            <pc:sldMk cId="854791070" sldId="814"/>
            <ac:spMk id="4" creationId="{5B4B72B8-8EB9-4B66-B738-30D569BC62AF}"/>
          </ac:spMkLst>
        </pc:spChg>
        <pc:spChg chg="mod">
          <ac:chgData name="Juan David Angel Lasso" userId="5ac44e2c-fa8f-45f5-aad9-26919f30487d" providerId="ADAL" clId="{178B2A2F-B1D4-4BA0-B050-D6EE99C7D6C2}" dt="2021-03-24T15:51:44.747" v="4111" actId="1037"/>
          <ac:spMkLst>
            <pc:docMk/>
            <pc:sldMk cId="854791070" sldId="814"/>
            <ac:spMk id="5" creationId="{020B59C9-0121-4EDF-B889-09F5D964AF9C}"/>
          </ac:spMkLst>
        </pc:spChg>
        <pc:spChg chg="mod">
          <ac:chgData name="Juan David Angel Lasso" userId="5ac44e2c-fa8f-45f5-aad9-26919f30487d" providerId="ADAL" clId="{178B2A2F-B1D4-4BA0-B050-D6EE99C7D6C2}" dt="2021-03-24T15:51:44.747" v="4111" actId="1037"/>
          <ac:spMkLst>
            <pc:docMk/>
            <pc:sldMk cId="854791070" sldId="814"/>
            <ac:spMk id="6" creationId="{CDE790B4-6D92-4BFE-81D8-338BBC8FB81C}"/>
          </ac:spMkLst>
        </pc:spChg>
        <pc:spChg chg="mod">
          <ac:chgData name="Juan David Angel Lasso" userId="5ac44e2c-fa8f-45f5-aad9-26919f30487d" providerId="ADAL" clId="{178B2A2F-B1D4-4BA0-B050-D6EE99C7D6C2}" dt="2021-03-24T15:51:44.747" v="4111" actId="1037"/>
          <ac:spMkLst>
            <pc:docMk/>
            <pc:sldMk cId="854791070" sldId="814"/>
            <ac:spMk id="7" creationId="{53549DA9-66BA-4434-AAAC-E8B752350DA4}"/>
          </ac:spMkLst>
        </pc:spChg>
        <pc:spChg chg="mod">
          <ac:chgData name="Juan David Angel Lasso" userId="5ac44e2c-fa8f-45f5-aad9-26919f30487d" providerId="ADAL" clId="{178B2A2F-B1D4-4BA0-B050-D6EE99C7D6C2}" dt="2021-03-24T15:51:44.747" v="4111" actId="1037"/>
          <ac:spMkLst>
            <pc:docMk/>
            <pc:sldMk cId="854791070" sldId="814"/>
            <ac:spMk id="8" creationId="{64009429-5138-4975-804E-F6C8910AABC3}"/>
          </ac:spMkLst>
        </pc:spChg>
        <pc:spChg chg="del mod">
          <ac:chgData name="Juan David Angel Lasso" userId="5ac44e2c-fa8f-45f5-aad9-26919f30487d" providerId="ADAL" clId="{178B2A2F-B1D4-4BA0-B050-D6EE99C7D6C2}" dt="2021-03-24T15:14:51.703" v="1997" actId="478"/>
          <ac:spMkLst>
            <pc:docMk/>
            <pc:sldMk cId="854791070" sldId="814"/>
            <ac:spMk id="19" creationId="{48E322CF-F4BE-4811-954C-3D4FE224A037}"/>
          </ac:spMkLst>
        </pc:spChg>
        <pc:spChg chg="del mod">
          <ac:chgData name="Juan David Angel Lasso" userId="5ac44e2c-fa8f-45f5-aad9-26919f30487d" providerId="ADAL" clId="{178B2A2F-B1D4-4BA0-B050-D6EE99C7D6C2}" dt="2021-03-24T15:14:53.691" v="1998" actId="478"/>
          <ac:spMkLst>
            <pc:docMk/>
            <pc:sldMk cId="854791070" sldId="814"/>
            <ac:spMk id="20" creationId="{CEB0ADFC-C3C4-4B7B-8EC4-4AADE53B04F2}"/>
          </ac:spMkLst>
        </pc:spChg>
        <pc:spChg chg="del mod">
          <ac:chgData name="Juan David Angel Lasso" userId="5ac44e2c-fa8f-45f5-aad9-26919f30487d" providerId="ADAL" clId="{178B2A2F-B1D4-4BA0-B050-D6EE99C7D6C2}" dt="2021-03-24T15:14:56.009" v="1999" actId="478"/>
          <ac:spMkLst>
            <pc:docMk/>
            <pc:sldMk cId="854791070" sldId="814"/>
            <ac:spMk id="21" creationId="{985587D5-2CFE-4622-B551-9C7AB29D0873}"/>
          </ac:spMkLst>
        </pc:spChg>
        <pc:spChg chg="del mod">
          <ac:chgData name="Juan David Angel Lasso" userId="5ac44e2c-fa8f-45f5-aad9-26919f30487d" providerId="ADAL" clId="{178B2A2F-B1D4-4BA0-B050-D6EE99C7D6C2}" dt="2021-03-24T15:14:58.597" v="2000" actId="478"/>
          <ac:spMkLst>
            <pc:docMk/>
            <pc:sldMk cId="854791070" sldId="814"/>
            <ac:spMk id="22" creationId="{36A03E27-8538-4FDA-8D87-28592D278358}"/>
          </ac:spMkLst>
        </pc:spChg>
        <pc:spChg chg="add mod">
          <ac:chgData name="Juan David Angel Lasso" userId="5ac44e2c-fa8f-45f5-aad9-26919f30487d" providerId="ADAL" clId="{178B2A2F-B1D4-4BA0-B050-D6EE99C7D6C2}" dt="2021-03-24T15:50:31.426" v="4083" actId="207"/>
          <ac:spMkLst>
            <pc:docMk/>
            <pc:sldMk cId="854791070" sldId="814"/>
            <ac:spMk id="23" creationId="{B15A8ADD-2285-42E5-8823-0CD2C84DB2D1}"/>
          </ac:spMkLst>
        </pc:spChg>
        <pc:spChg chg="del mod">
          <ac:chgData name="Juan David Angel Lasso" userId="5ac44e2c-fa8f-45f5-aad9-26919f30487d" providerId="ADAL" clId="{178B2A2F-B1D4-4BA0-B050-D6EE99C7D6C2}" dt="2021-03-24T15:15:04.726" v="2002" actId="478"/>
          <ac:spMkLst>
            <pc:docMk/>
            <pc:sldMk cId="854791070" sldId="814"/>
            <ac:spMk id="24" creationId="{95309FC1-6B1B-43B1-B95A-1ED246CF50F2}"/>
          </ac:spMkLst>
        </pc:spChg>
        <pc:spChg chg="del">
          <ac:chgData name="Juan David Angel Lasso" userId="5ac44e2c-fa8f-45f5-aad9-26919f30487d" providerId="ADAL" clId="{178B2A2F-B1D4-4BA0-B050-D6EE99C7D6C2}" dt="2021-03-24T00:12:54.634" v="841" actId="478"/>
          <ac:spMkLst>
            <pc:docMk/>
            <pc:sldMk cId="854791070" sldId="814"/>
            <ac:spMk id="25" creationId="{9C9DA632-4B95-4529-9B81-DE0F55CAB795}"/>
          </ac:spMkLst>
        </pc:spChg>
        <pc:spChg chg="del mod">
          <ac:chgData name="Juan David Angel Lasso" userId="5ac44e2c-fa8f-45f5-aad9-26919f30487d" providerId="ADAL" clId="{178B2A2F-B1D4-4BA0-B050-D6EE99C7D6C2}" dt="2021-03-24T14:49:19.572" v="1569" actId="478"/>
          <ac:spMkLst>
            <pc:docMk/>
            <pc:sldMk cId="854791070" sldId="814"/>
            <ac:spMk id="26" creationId="{83E187B3-D2A1-4405-8ADD-34F172B05C0B}"/>
          </ac:spMkLst>
        </pc:spChg>
        <pc:spChg chg="mod">
          <ac:chgData name="Juan David Angel Lasso" userId="5ac44e2c-fa8f-45f5-aad9-26919f30487d" providerId="ADAL" clId="{178B2A2F-B1D4-4BA0-B050-D6EE99C7D6C2}" dt="2021-03-24T15:51:44.747" v="4111" actId="1037"/>
          <ac:spMkLst>
            <pc:docMk/>
            <pc:sldMk cId="854791070" sldId="814"/>
            <ac:spMk id="27" creationId="{88C1AE44-F15F-4ACD-B45E-64BE8EDC7CA2}"/>
          </ac:spMkLst>
        </pc:spChg>
        <pc:spChg chg="mod">
          <ac:chgData name="Juan David Angel Lasso" userId="5ac44e2c-fa8f-45f5-aad9-26919f30487d" providerId="ADAL" clId="{178B2A2F-B1D4-4BA0-B050-D6EE99C7D6C2}" dt="2021-03-24T15:51:44.747" v="4111" actId="1037"/>
          <ac:spMkLst>
            <pc:docMk/>
            <pc:sldMk cId="854791070" sldId="814"/>
            <ac:spMk id="28" creationId="{10D7CF34-6E2B-4A35-8F88-D88E9B65FBD5}"/>
          </ac:spMkLst>
        </pc:spChg>
        <pc:spChg chg="del mod">
          <ac:chgData name="Juan David Angel Lasso" userId="5ac44e2c-fa8f-45f5-aad9-26919f30487d" providerId="ADAL" clId="{178B2A2F-B1D4-4BA0-B050-D6EE99C7D6C2}" dt="2021-03-24T15:15:01.034" v="2001" actId="478"/>
          <ac:spMkLst>
            <pc:docMk/>
            <pc:sldMk cId="854791070" sldId="814"/>
            <ac:spMk id="29" creationId="{D7EF8E93-3133-4962-ACA7-EE85E47AF96F}"/>
          </ac:spMkLst>
        </pc:spChg>
        <pc:spChg chg="mod">
          <ac:chgData name="Juan David Angel Lasso" userId="5ac44e2c-fa8f-45f5-aad9-26919f30487d" providerId="ADAL" clId="{178B2A2F-B1D4-4BA0-B050-D6EE99C7D6C2}" dt="2021-03-24T15:51:44.747" v="4111" actId="1037"/>
          <ac:spMkLst>
            <pc:docMk/>
            <pc:sldMk cId="854791070" sldId="814"/>
            <ac:spMk id="30" creationId="{35E018F8-3A44-486B-B771-1444DB099BE5}"/>
          </ac:spMkLst>
        </pc:spChg>
        <pc:spChg chg="add mod">
          <ac:chgData name="Juan David Angel Lasso" userId="5ac44e2c-fa8f-45f5-aad9-26919f30487d" providerId="ADAL" clId="{178B2A2F-B1D4-4BA0-B050-D6EE99C7D6C2}" dt="2021-03-24T15:51:44.747" v="4111" actId="1037"/>
          <ac:spMkLst>
            <pc:docMk/>
            <pc:sldMk cId="854791070" sldId="814"/>
            <ac:spMk id="34" creationId="{305A73D2-9BD0-43EC-8911-9D3873CB7FB5}"/>
          </ac:spMkLst>
        </pc:spChg>
        <pc:spChg chg="add mod">
          <ac:chgData name="Juan David Angel Lasso" userId="5ac44e2c-fa8f-45f5-aad9-26919f30487d" providerId="ADAL" clId="{178B2A2F-B1D4-4BA0-B050-D6EE99C7D6C2}" dt="2021-03-24T15:51:44.747" v="4111" actId="1037"/>
          <ac:spMkLst>
            <pc:docMk/>
            <pc:sldMk cId="854791070" sldId="814"/>
            <ac:spMk id="35" creationId="{A5B7A9D8-1B65-4A79-9689-07C954098006}"/>
          </ac:spMkLst>
        </pc:spChg>
        <pc:spChg chg="add mod">
          <ac:chgData name="Juan David Angel Lasso" userId="5ac44e2c-fa8f-45f5-aad9-26919f30487d" providerId="ADAL" clId="{178B2A2F-B1D4-4BA0-B050-D6EE99C7D6C2}" dt="2021-03-24T15:36:55.995" v="2549" actId="1076"/>
          <ac:spMkLst>
            <pc:docMk/>
            <pc:sldMk cId="854791070" sldId="814"/>
            <ac:spMk id="36" creationId="{04364324-9FDC-4099-A6D1-4630B841802F}"/>
          </ac:spMkLst>
        </pc:spChg>
        <pc:grpChg chg="del">
          <ac:chgData name="Juan David Angel Lasso" userId="5ac44e2c-fa8f-45f5-aad9-26919f30487d" providerId="ADAL" clId="{178B2A2F-B1D4-4BA0-B050-D6EE99C7D6C2}" dt="2021-03-24T14:32:30.043" v="1442" actId="478"/>
          <ac:grpSpMkLst>
            <pc:docMk/>
            <pc:sldMk cId="854791070" sldId="814"/>
            <ac:grpSpMk id="9" creationId="{78CAFEFA-A108-472C-8AC8-27EDD9AC654B}"/>
          </ac:grpSpMkLst>
        </pc:grpChg>
        <pc:cxnChg chg="add mod">
          <ac:chgData name="Juan David Angel Lasso" userId="5ac44e2c-fa8f-45f5-aad9-26919f30487d" providerId="ADAL" clId="{178B2A2F-B1D4-4BA0-B050-D6EE99C7D6C2}" dt="2021-03-24T15:51:44.747" v="4111" actId="1037"/>
          <ac:cxnSpMkLst>
            <pc:docMk/>
            <pc:sldMk cId="854791070" sldId="814"/>
            <ac:cxnSpMk id="14" creationId="{F356ECD5-FDF8-4768-BF59-7104C2F136A3}"/>
          </ac:cxnSpMkLst>
        </pc:cxnChg>
        <pc:cxnChg chg="add del mod">
          <ac:chgData name="Juan David Angel Lasso" userId="5ac44e2c-fa8f-45f5-aad9-26919f30487d" providerId="ADAL" clId="{178B2A2F-B1D4-4BA0-B050-D6EE99C7D6C2}" dt="2021-03-24T15:19:01.923" v="2170" actId="478"/>
          <ac:cxnSpMkLst>
            <pc:docMk/>
            <pc:sldMk cId="854791070" sldId="814"/>
            <ac:cxnSpMk id="31" creationId="{BF2CEDFD-FB6C-425C-86FC-E0BE3D649DAD}"/>
          </ac:cxnSpMkLst>
        </pc:cxnChg>
        <pc:cxnChg chg="add mod">
          <ac:chgData name="Juan David Angel Lasso" userId="5ac44e2c-fa8f-45f5-aad9-26919f30487d" providerId="ADAL" clId="{178B2A2F-B1D4-4BA0-B050-D6EE99C7D6C2}" dt="2021-03-24T15:51:44.747" v="4111" actId="1037"/>
          <ac:cxnSpMkLst>
            <pc:docMk/>
            <pc:sldMk cId="854791070" sldId="814"/>
            <ac:cxnSpMk id="32" creationId="{E7BB7B8D-1672-46CC-83A3-BB93000D6BBD}"/>
          </ac:cxnSpMkLst>
        </pc:cxnChg>
        <pc:cxnChg chg="add mod">
          <ac:chgData name="Juan David Angel Lasso" userId="5ac44e2c-fa8f-45f5-aad9-26919f30487d" providerId="ADAL" clId="{178B2A2F-B1D4-4BA0-B050-D6EE99C7D6C2}" dt="2021-03-24T15:51:44.747" v="4111" actId="1037"/>
          <ac:cxnSpMkLst>
            <pc:docMk/>
            <pc:sldMk cId="854791070" sldId="814"/>
            <ac:cxnSpMk id="33" creationId="{A76A90CD-C41D-4940-BEE6-328261878434}"/>
          </ac:cxnSpMkLst>
        </pc:cxnChg>
      </pc:sldChg>
      <pc:sldChg chg="modSp add del mod">
        <pc:chgData name="Juan David Angel Lasso" userId="5ac44e2c-fa8f-45f5-aad9-26919f30487d" providerId="ADAL" clId="{178B2A2F-B1D4-4BA0-B050-D6EE99C7D6C2}" dt="2021-03-24T14:45:37.076" v="1443" actId="47"/>
        <pc:sldMkLst>
          <pc:docMk/>
          <pc:sldMk cId="740929257" sldId="3970"/>
        </pc:sldMkLst>
        <pc:spChg chg="mod">
          <ac:chgData name="Juan David Angel Lasso" userId="5ac44e2c-fa8f-45f5-aad9-26919f30487d" providerId="ADAL" clId="{178B2A2F-B1D4-4BA0-B050-D6EE99C7D6C2}" dt="2021-03-24T12:37:33.983" v="1438"/>
          <ac:spMkLst>
            <pc:docMk/>
            <pc:sldMk cId="740929257" sldId="3970"/>
            <ac:spMk id="2" creationId="{D2BC008B-BEA3-49D5-A4E3-72F21685FA90}"/>
          </ac:spMkLst>
        </pc:spChg>
        <pc:spChg chg="mod">
          <ac:chgData name="Juan David Angel Lasso" userId="5ac44e2c-fa8f-45f5-aad9-26919f30487d" providerId="ADAL" clId="{178B2A2F-B1D4-4BA0-B050-D6EE99C7D6C2}" dt="2021-03-24T12:36:00.767" v="1432" actId="1582"/>
          <ac:spMkLst>
            <pc:docMk/>
            <pc:sldMk cId="740929257" sldId="3970"/>
            <ac:spMk id="3" creationId="{14143AFB-5627-4AD3-8107-085354BE1FB3}"/>
          </ac:spMkLst>
        </pc:spChg>
        <pc:spChg chg="mod">
          <ac:chgData name="Juan David Angel Lasso" userId="5ac44e2c-fa8f-45f5-aad9-26919f30487d" providerId="ADAL" clId="{178B2A2F-B1D4-4BA0-B050-D6EE99C7D6C2}" dt="2021-03-24T12:36:00.767" v="1432" actId="1582"/>
          <ac:spMkLst>
            <pc:docMk/>
            <pc:sldMk cId="740929257" sldId="3970"/>
            <ac:spMk id="10" creationId="{5DA5BDF1-BAF5-4A80-8E17-421399501309}"/>
          </ac:spMkLst>
        </pc:spChg>
      </pc:sldChg>
      <pc:sldChg chg="modSp add mod">
        <pc:chgData name="Juan David Angel Lasso" userId="5ac44e2c-fa8f-45f5-aad9-26919f30487d" providerId="ADAL" clId="{178B2A2F-B1D4-4BA0-B050-D6EE99C7D6C2}" dt="2021-03-24T17:26:31.502" v="4292" actId="404"/>
        <pc:sldMkLst>
          <pc:docMk/>
          <pc:sldMk cId="1476057740" sldId="3986"/>
        </pc:sldMkLst>
        <pc:spChg chg="mod">
          <ac:chgData name="Juan David Angel Lasso" userId="5ac44e2c-fa8f-45f5-aad9-26919f30487d" providerId="ADAL" clId="{178B2A2F-B1D4-4BA0-B050-D6EE99C7D6C2}" dt="2021-03-24T17:26:31.502" v="4292" actId="404"/>
          <ac:spMkLst>
            <pc:docMk/>
            <pc:sldMk cId="1476057740" sldId="3986"/>
            <ac:spMk id="4" creationId="{0B721739-B5F2-4573-A4BE-7BC909C67E63}"/>
          </ac:spMkLst>
        </pc:spChg>
        <pc:spChg chg="mod">
          <ac:chgData name="Juan David Angel Lasso" userId="5ac44e2c-fa8f-45f5-aad9-26919f30487d" providerId="ADAL" clId="{178B2A2F-B1D4-4BA0-B050-D6EE99C7D6C2}" dt="2021-03-24T12:36:09.784" v="1433" actId="208"/>
          <ac:spMkLst>
            <pc:docMk/>
            <pc:sldMk cId="1476057740" sldId="3986"/>
            <ac:spMk id="9" creationId="{A0224B4D-6E93-443C-8781-1321C813B99B}"/>
          </ac:spMkLst>
        </pc:spChg>
      </pc:sldChg>
      <pc:sldChg chg="addSp modSp add mod">
        <pc:chgData name="Juan David Angel Lasso" userId="5ac44e2c-fa8f-45f5-aad9-26919f30487d" providerId="ADAL" clId="{178B2A2F-B1D4-4BA0-B050-D6EE99C7D6C2}" dt="2021-03-24T23:12:41.807" v="4614" actId="20577"/>
        <pc:sldMkLst>
          <pc:docMk/>
          <pc:sldMk cId="4183992874" sldId="3987"/>
        </pc:sldMkLst>
        <pc:spChg chg="mod">
          <ac:chgData name="Juan David Angel Lasso" userId="5ac44e2c-fa8f-45f5-aad9-26919f30487d" providerId="ADAL" clId="{178B2A2F-B1D4-4BA0-B050-D6EE99C7D6C2}" dt="2021-03-24T23:12:41.807" v="4614" actId="20577"/>
          <ac:spMkLst>
            <pc:docMk/>
            <pc:sldMk cId="4183992874" sldId="3987"/>
            <ac:spMk id="2" creationId="{FF3AD322-6449-490D-BD18-3E25592C09EB}"/>
          </ac:spMkLst>
        </pc:spChg>
        <pc:spChg chg="add mod">
          <ac:chgData name="Juan David Angel Lasso" userId="5ac44e2c-fa8f-45f5-aad9-26919f30487d" providerId="ADAL" clId="{178B2A2F-B1D4-4BA0-B050-D6EE99C7D6C2}" dt="2021-03-24T17:29:11.307" v="4308" actId="1076"/>
          <ac:spMkLst>
            <pc:docMk/>
            <pc:sldMk cId="4183992874" sldId="3987"/>
            <ac:spMk id="7" creationId="{A4B29388-1B5B-4C91-9BF3-CEB23C6111BE}"/>
          </ac:spMkLst>
        </pc:spChg>
        <pc:spChg chg="add mod">
          <ac:chgData name="Juan David Angel Lasso" userId="5ac44e2c-fa8f-45f5-aad9-26919f30487d" providerId="ADAL" clId="{178B2A2F-B1D4-4BA0-B050-D6EE99C7D6C2}" dt="2021-03-24T17:29:19.174" v="4314" actId="20577"/>
          <ac:spMkLst>
            <pc:docMk/>
            <pc:sldMk cId="4183992874" sldId="3987"/>
            <ac:spMk id="8" creationId="{A7FC3226-272B-4F15-9A03-8B7C92DE537F}"/>
          </ac:spMkLst>
        </pc:spChg>
        <pc:graphicFrameChg chg="modGraphic">
          <ac:chgData name="Juan David Angel Lasso" userId="5ac44e2c-fa8f-45f5-aad9-26919f30487d" providerId="ADAL" clId="{178B2A2F-B1D4-4BA0-B050-D6EE99C7D6C2}" dt="2021-03-24T17:27:50.901" v="4296" actId="207"/>
          <ac:graphicFrameMkLst>
            <pc:docMk/>
            <pc:sldMk cId="4183992874" sldId="3987"/>
            <ac:graphicFrameMk id="3" creationId="{AC22A032-AF73-4BCE-B279-AEF392F9BFDD}"/>
          </ac:graphicFrameMkLst>
        </pc:graphicFrameChg>
        <pc:graphicFrameChg chg="modGraphic">
          <ac:chgData name="Juan David Angel Lasso" userId="5ac44e2c-fa8f-45f5-aad9-26919f30487d" providerId="ADAL" clId="{178B2A2F-B1D4-4BA0-B050-D6EE99C7D6C2}" dt="2021-03-24T17:27:54.836" v="4297" actId="207"/>
          <ac:graphicFrameMkLst>
            <pc:docMk/>
            <pc:sldMk cId="4183992874" sldId="3987"/>
            <ac:graphicFrameMk id="6" creationId="{390C59A9-B848-4CB6-B075-A667C6119A18}"/>
          </ac:graphicFrameMkLst>
        </pc:graphicFrameChg>
      </pc:sldChg>
      <pc:sldChg chg="modSp mod">
        <pc:chgData name="Juan David Angel Lasso" userId="5ac44e2c-fa8f-45f5-aad9-26919f30487d" providerId="ADAL" clId="{178B2A2F-B1D4-4BA0-B050-D6EE99C7D6C2}" dt="2021-03-24T17:35:24.901" v="4355" actId="20577"/>
        <pc:sldMkLst>
          <pc:docMk/>
          <pc:sldMk cId="3861976755" sldId="3988"/>
        </pc:sldMkLst>
        <pc:spChg chg="mod">
          <ac:chgData name="Juan David Angel Lasso" userId="5ac44e2c-fa8f-45f5-aad9-26919f30487d" providerId="ADAL" clId="{178B2A2F-B1D4-4BA0-B050-D6EE99C7D6C2}" dt="2021-03-24T17:35:24.901" v="4355" actId="20577"/>
          <ac:spMkLst>
            <pc:docMk/>
            <pc:sldMk cId="3861976755" sldId="3988"/>
            <ac:spMk id="10" creationId="{C5BA664B-75C5-4E4D-A8A7-8FBCA3CE98B1}"/>
          </ac:spMkLst>
        </pc:spChg>
      </pc:sldChg>
      <pc:sldChg chg="modSp mod">
        <pc:chgData name="Juan David Angel Lasso" userId="5ac44e2c-fa8f-45f5-aad9-26919f30487d" providerId="ADAL" clId="{178B2A2F-B1D4-4BA0-B050-D6EE99C7D6C2}" dt="2021-03-23T16:51:28.532" v="166" actId="20577"/>
        <pc:sldMkLst>
          <pc:docMk/>
          <pc:sldMk cId="1572876668" sldId="3991"/>
        </pc:sldMkLst>
        <pc:spChg chg="mod">
          <ac:chgData name="Juan David Angel Lasso" userId="5ac44e2c-fa8f-45f5-aad9-26919f30487d" providerId="ADAL" clId="{178B2A2F-B1D4-4BA0-B050-D6EE99C7D6C2}" dt="2021-03-23T16:51:28.532" v="166" actId="20577"/>
          <ac:spMkLst>
            <pc:docMk/>
            <pc:sldMk cId="1572876668" sldId="3991"/>
            <ac:spMk id="5" creationId="{4AC3E0C3-4B51-AB4E-A036-2EC351F0A151}"/>
          </ac:spMkLst>
        </pc:spChg>
      </pc:sldChg>
      <pc:sldChg chg="ord">
        <pc:chgData name="Juan David Angel Lasso" userId="5ac44e2c-fa8f-45f5-aad9-26919f30487d" providerId="ADAL" clId="{178B2A2F-B1D4-4BA0-B050-D6EE99C7D6C2}" dt="2021-03-23T16:53:09.470" v="203"/>
        <pc:sldMkLst>
          <pc:docMk/>
          <pc:sldMk cId="3265351086" sldId="3993"/>
        </pc:sldMkLst>
      </pc:sldChg>
      <pc:sldChg chg="addSp delSp modSp new mod modClrScheme chgLayout">
        <pc:chgData name="Juan David Angel Lasso" userId="5ac44e2c-fa8f-45f5-aad9-26919f30487d" providerId="ADAL" clId="{178B2A2F-B1D4-4BA0-B050-D6EE99C7D6C2}" dt="2021-03-23T16:45:24.634" v="100" actId="1076"/>
        <pc:sldMkLst>
          <pc:docMk/>
          <pc:sldMk cId="1697646545" sldId="3995"/>
        </pc:sldMkLst>
        <pc:spChg chg="del mod ord">
          <ac:chgData name="Juan David Angel Lasso" userId="5ac44e2c-fa8f-45f5-aad9-26919f30487d" providerId="ADAL" clId="{178B2A2F-B1D4-4BA0-B050-D6EE99C7D6C2}" dt="2021-03-23T16:38:53.685" v="1" actId="700"/>
          <ac:spMkLst>
            <pc:docMk/>
            <pc:sldMk cId="1697646545" sldId="3995"/>
            <ac:spMk id="2" creationId="{A1F1A9C8-D0AA-45A4-9B48-CFD4529BB013}"/>
          </ac:spMkLst>
        </pc:spChg>
        <pc:spChg chg="del mod ord">
          <ac:chgData name="Juan David Angel Lasso" userId="5ac44e2c-fa8f-45f5-aad9-26919f30487d" providerId="ADAL" clId="{178B2A2F-B1D4-4BA0-B050-D6EE99C7D6C2}" dt="2021-03-23T16:38:53.685" v="1" actId="700"/>
          <ac:spMkLst>
            <pc:docMk/>
            <pc:sldMk cId="1697646545" sldId="3995"/>
            <ac:spMk id="3" creationId="{7062021B-290A-4A16-9ABC-A0C95FD994EB}"/>
          </ac:spMkLst>
        </pc:spChg>
        <pc:spChg chg="del">
          <ac:chgData name="Juan David Angel Lasso" userId="5ac44e2c-fa8f-45f5-aad9-26919f30487d" providerId="ADAL" clId="{178B2A2F-B1D4-4BA0-B050-D6EE99C7D6C2}" dt="2021-03-23T16:38:53.685" v="1" actId="700"/>
          <ac:spMkLst>
            <pc:docMk/>
            <pc:sldMk cId="1697646545" sldId="3995"/>
            <ac:spMk id="4" creationId="{8213F1DE-16D9-499E-BBCA-FB3064392FCE}"/>
          </ac:spMkLst>
        </pc:spChg>
        <pc:spChg chg="add mod ord">
          <ac:chgData name="Juan David Angel Lasso" userId="5ac44e2c-fa8f-45f5-aad9-26919f30487d" providerId="ADAL" clId="{178B2A2F-B1D4-4BA0-B050-D6EE99C7D6C2}" dt="2021-03-23T16:45:20.600" v="99" actId="1076"/>
          <ac:spMkLst>
            <pc:docMk/>
            <pc:sldMk cId="1697646545" sldId="3995"/>
            <ac:spMk id="5" creationId="{CA196B0E-1F25-4DCC-AA90-0C3DB4F88367}"/>
          </ac:spMkLst>
        </pc:spChg>
        <pc:spChg chg="add mod ord">
          <ac:chgData name="Juan David Angel Lasso" userId="5ac44e2c-fa8f-45f5-aad9-26919f30487d" providerId="ADAL" clId="{178B2A2F-B1D4-4BA0-B050-D6EE99C7D6C2}" dt="2021-03-23T16:45:24.634" v="100" actId="1076"/>
          <ac:spMkLst>
            <pc:docMk/>
            <pc:sldMk cId="1697646545" sldId="3995"/>
            <ac:spMk id="6" creationId="{AB409B5A-C901-4706-BE69-EA620599363D}"/>
          </ac:spMkLst>
        </pc:spChg>
        <pc:spChg chg="add mod">
          <ac:chgData name="Juan David Angel Lasso" userId="5ac44e2c-fa8f-45f5-aad9-26919f30487d" providerId="ADAL" clId="{178B2A2F-B1D4-4BA0-B050-D6EE99C7D6C2}" dt="2021-03-23T16:45:04.320" v="95" actId="1076"/>
          <ac:spMkLst>
            <pc:docMk/>
            <pc:sldMk cId="1697646545" sldId="3995"/>
            <ac:spMk id="8" creationId="{C1EE6247-FBEA-4AD5-A766-EE0E2AC30CB1}"/>
          </ac:spMkLst>
        </pc:spChg>
        <pc:picChg chg="add mod">
          <ac:chgData name="Juan David Angel Lasso" userId="5ac44e2c-fa8f-45f5-aad9-26919f30487d" providerId="ADAL" clId="{178B2A2F-B1D4-4BA0-B050-D6EE99C7D6C2}" dt="2021-03-23T16:45:05.865" v="96" actId="1076"/>
          <ac:picMkLst>
            <pc:docMk/>
            <pc:sldMk cId="1697646545" sldId="3995"/>
            <ac:picMk id="10" creationId="{F3672E64-8847-4109-8D00-A1D7375BC80D}"/>
          </ac:picMkLst>
        </pc:picChg>
        <pc:picChg chg="add del mod">
          <ac:chgData name="Juan David Angel Lasso" userId="5ac44e2c-fa8f-45f5-aad9-26919f30487d" providerId="ADAL" clId="{178B2A2F-B1D4-4BA0-B050-D6EE99C7D6C2}" dt="2021-03-23T16:42:56.490" v="76" actId="478"/>
          <ac:picMkLst>
            <pc:docMk/>
            <pc:sldMk cId="1697646545" sldId="3995"/>
            <ac:picMk id="12" creationId="{7911C88F-DD85-42C0-996E-F734682975B0}"/>
          </ac:picMkLst>
        </pc:picChg>
      </pc:sldChg>
      <pc:sldChg chg="modSp add mod">
        <pc:chgData name="Juan David Angel Lasso" userId="5ac44e2c-fa8f-45f5-aad9-26919f30487d" providerId="ADAL" clId="{178B2A2F-B1D4-4BA0-B050-D6EE99C7D6C2}" dt="2021-03-23T16:53:06.619" v="201" actId="14100"/>
        <pc:sldMkLst>
          <pc:docMk/>
          <pc:sldMk cId="613330550" sldId="3996"/>
        </pc:sldMkLst>
        <pc:spChg chg="mod">
          <ac:chgData name="Juan David Angel Lasso" userId="5ac44e2c-fa8f-45f5-aad9-26919f30487d" providerId="ADAL" clId="{178B2A2F-B1D4-4BA0-B050-D6EE99C7D6C2}" dt="2021-03-23T16:51:34.246" v="168" actId="20577"/>
          <ac:spMkLst>
            <pc:docMk/>
            <pc:sldMk cId="613330550" sldId="3996"/>
            <ac:spMk id="5" creationId="{4AC3E0C3-4B51-AB4E-A036-2EC351F0A151}"/>
          </ac:spMkLst>
        </pc:spChg>
        <pc:spChg chg="mod">
          <ac:chgData name="Juan David Angel Lasso" userId="5ac44e2c-fa8f-45f5-aad9-26919f30487d" providerId="ADAL" clId="{178B2A2F-B1D4-4BA0-B050-D6EE99C7D6C2}" dt="2021-03-23T16:53:06.619" v="201" actId="14100"/>
          <ac:spMkLst>
            <pc:docMk/>
            <pc:sldMk cId="613330550" sldId="3996"/>
            <ac:spMk id="11" creationId="{00000000-0000-0000-0000-000000000000}"/>
          </ac:spMkLst>
        </pc:spChg>
      </pc:sldChg>
      <pc:sldChg chg="addSp delSp modSp new mod modClrScheme chgLayout">
        <pc:chgData name="Juan David Angel Lasso" userId="5ac44e2c-fa8f-45f5-aad9-26919f30487d" providerId="ADAL" clId="{178B2A2F-B1D4-4BA0-B050-D6EE99C7D6C2}" dt="2021-03-23T20:28:59.415" v="302" actId="20577"/>
        <pc:sldMkLst>
          <pc:docMk/>
          <pc:sldMk cId="1845405996" sldId="3997"/>
        </pc:sldMkLst>
        <pc:spChg chg="del mod ord">
          <ac:chgData name="Juan David Angel Lasso" userId="5ac44e2c-fa8f-45f5-aad9-26919f30487d" providerId="ADAL" clId="{178B2A2F-B1D4-4BA0-B050-D6EE99C7D6C2}" dt="2021-03-23T17:08:05.258" v="205" actId="700"/>
          <ac:spMkLst>
            <pc:docMk/>
            <pc:sldMk cId="1845405996" sldId="3997"/>
            <ac:spMk id="2" creationId="{46A9B22D-8AEC-4C2F-86B2-E86DB8D08663}"/>
          </ac:spMkLst>
        </pc:spChg>
        <pc:spChg chg="del">
          <ac:chgData name="Juan David Angel Lasso" userId="5ac44e2c-fa8f-45f5-aad9-26919f30487d" providerId="ADAL" clId="{178B2A2F-B1D4-4BA0-B050-D6EE99C7D6C2}" dt="2021-03-23T17:08:05.258" v="205" actId="700"/>
          <ac:spMkLst>
            <pc:docMk/>
            <pc:sldMk cId="1845405996" sldId="3997"/>
            <ac:spMk id="3" creationId="{32B80C9E-7B89-4E16-939F-25411656B27B}"/>
          </ac:spMkLst>
        </pc:spChg>
        <pc:spChg chg="del">
          <ac:chgData name="Juan David Angel Lasso" userId="5ac44e2c-fa8f-45f5-aad9-26919f30487d" providerId="ADAL" clId="{178B2A2F-B1D4-4BA0-B050-D6EE99C7D6C2}" dt="2021-03-23T17:08:05.258" v="205" actId="700"/>
          <ac:spMkLst>
            <pc:docMk/>
            <pc:sldMk cId="1845405996" sldId="3997"/>
            <ac:spMk id="4" creationId="{335D019F-4749-458D-8857-2A7363FC96C2}"/>
          </ac:spMkLst>
        </pc:spChg>
        <pc:spChg chg="add mod ord">
          <ac:chgData name="Juan David Angel Lasso" userId="5ac44e2c-fa8f-45f5-aad9-26919f30487d" providerId="ADAL" clId="{178B2A2F-B1D4-4BA0-B050-D6EE99C7D6C2}" dt="2021-03-23T17:08:11.432" v="236" actId="20577"/>
          <ac:spMkLst>
            <pc:docMk/>
            <pc:sldMk cId="1845405996" sldId="3997"/>
            <ac:spMk id="5" creationId="{3992F0D1-FCE4-48A9-B56F-FFF7E0F9AAA1}"/>
          </ac:spMkLst>
        </pc:spChg>
        <pc:spChg chg="add mod">
          <ac:chgData name="Juan David Angel Lasso" userId="5ac44e2c-fa8f-45f5-aad9-26919f30487d" providerId="ADAL" clId="{178B2A2F-B1D4-4BA0-B050-D6EE99C7D6C2}" dt="2021-03-23T17:08:22.377" v="239" actId="20577"/>
          <ac:spMkLst>
            <pc:docMk/>
            <pc:sldMk cId="1845405996" sldId="3997"/>
            <ac:spMk id="6" creationId="{CC6F8EA7-C09A-45AD-A956-3B4F8C1B3E42}"/>
          </ac:spMkLst>
        </pc:spChg>
        <pc:spChg chg="add mod">
          <ac:chgData name="Juan David Angel Lasso" userId="5ac44e2c-fa8f-45f5-aad9-26919f30487d" providerId="ADAL" clId="{178B2A2F-B1D4-4BA0-B050-D6EE99C7D6C2}" dt="2021-03-23T17:08:19.033" v="237"/>
          <ac:spMkLst>
            <pc:docMk/>
            <pc:sldMk cId="1845405996" sldId="3997"/>
            <ac:spMk id="7" creationId="{69403D4C-A8E6-40BF-A621-B2A9D7B87F59}"/>
          </ac:spMkLst>
        </pc:spChg>
        <pc:spChg chg="add mod">
          <ac:chgData name="Juan David Angel Lasso" userId="5ac44e2c-fa8f-45f5-aad9-26919f30487d" providerId="ADAL" clId="{178B2A2F-B1D4-4BA0-B050-D6EE99C7D6C2}" dt="2021-03-23T20:28:59.415" v="302" actId="20577"/>
          <ac:spMkLst>
            <pc:docMk/>
            <pc:sldMk cId="1845405996" sldId="3997"/>
            <ac:spMk id="24" creationId="{DC9CC210-951C-4628-AAA2-887F1E5A634B}"/>
          </ac:spMkLst>
        </pc:spChg>
        <pc:picChg chg="add mod">
          <ac:chgData name="Juan David Angel Lasso" userId="5ac44e2c-fa8f-45f5-aad9-26919f30487d" providerId="ADAL" clId="{178B2A2F-B1D4-4BA0-B050-D6EE99C7D6C2}" dt="2021-03-23T17:57:40.426" v="295" actId="1076"/>
          <ac:picMkLst>
            <pc:docMk/>
            <pc:sldMk cId="1845405996" sldId="3997"/>
            <ac:picMk id="8" creationId="{E7FC9F4E-CD76-486F-B6DB-8F30982FD5AE}"/>
          </ac:picMkLst>
        </pc:picChg>
        <pc:picChg chg="add mod">
          <ac:chgData name="Juan David Angel Lasso" userId="5ac44e2c-fa8f-45f5-aad9-26919f30487d" providerId="ADAL" clId="{178B2A2F-B1D4-4BA0-B050-D6EE99C7D6C2}" dt="2021-03-23T17:18:13.531" v="249"/>
          <ac:picMkLst>
            <pc:docMk/>
            <pc:sldMk cId="1845405996" sldId="3997"/>
            <ac:picMk id="9" creationId="{B1B1B0A7-DA42-4A45-8622-C068A1CD2333}"/>
          </ac:picMkLst>
        </pc:picChg>
        <pc:picChg chg="add mod">
          <ac:chgData name="Juan David Angel Lasso" userId="5ac44e2c-fa8f-45f5-aad9-26919f30487d" providerId="ADAL" clId="{178B2A2F-B1D4-4BA0-B050-D6EE99C7D6C2}" dt="2021-03-23T17:57:32.963" v="293" actId="1076"/>
          <ac:picMkLst>
            <pc:docMk/>
            <pc:sldMk cId="1845405996" sldId="3997"/>
            <ac:picMk id="10" creationId="{6B588DAD-13AB-40EA-A13C-0FC97FFA2D93}"/>
          </ac:picMkLst>
        </pc:picChg>
        <pc:picChg chg="add mod">
          <ac:chgData name="Juan David Angel Lasso" userId="5ac44e2c-fa8f-45f5-aad9-26919f30487d" providerId="ADAL" clId="{178B2A2F-B1D4-4BA0-B050-D6EE99C7D6C2}" dt="2021-03-23T17:18:13.531" v="249"/>
          <ac:picMkLst>
            <pc:docMk/>
            <pc:sldMk cId="1845405996" sldId="3997"/>
            <ac:picMk id="11" creationId="{E0BBE6CB-618A-46EF-8D02-A4D7E5B2D024}"/>
          </ac:picMkLst>
        </pc:picChg>
        <pc:picChg chg="add mod">
          <ac:chgData name="Juan David Angel Lasso" userId="5ac44e2c-fa8f-45f5-aad9-26919f30487d" providerId="ADAL" clId="{178B2A2F-B1D4-4BA0-B050-D6EE99C7D6C2}" dt="2021-03-23T17:18:13.531" v="249"/>
          <ac:picMkLst>
            <pc:docMk/>
            <pc:sldMk cId="1845405996" sldId="3997"/>
            <ac:picMk id="12" creationId="{57127A9A-312C-43C9-BAD5-5CC8C0853C16}"/>
          </ac:picMkLst>
        </pc:picChg>
        <pc:picChg chg="add mod">
          <ac:chgData name="Juan David Angel Lasso" userId="5ac44e2c-fa8f-45f5-aad9-26919f30487d" providerId="ADAL" clId="{178B2A2F-B1D4-4BA0-B050-D6EE99C7D6C2}" dt="2021-03-23T17:57:53.615" v="296" actId="1076"/>
          <ac:picMkLst>
            <pc:docMk/>
            <pc:sldMk cId="1845405996" sldId="3997"/>
            <ac:picMk id="13" creationId="{C102ABD8-F989-40FD-A607-DE3B0CA86AFC}"/>
          </ac:picMkLst>
        </pc:picChg>
        <pc:picChg chg="add mod">
          <ac:chgData name="Juan David Angel Lasso" userId="5ac44e2c-fa8f-45f5-aad9-26919f30487d" providerId="ADAL" clId="{178B2A2F-B1D4-4BA0-B050-D6EE99C7D6C2}" dt="2021-03-23T17:57:31.123" v="292" actId="1076"/>
          <ac:picMkLst>
            <pc:docMk/>
            <pc:sldMk cId="1845405996" sldId="3997"/>
            <ac:picMk id="14" creationId="{B9922EA4-51A6-4701-A1BA-C5AEF4BAAF47}"/>
          </ac:picMkLst>
        </pc:picChg>
        <pc:picChg chg="add mod">
          <ac:chgData name="Juan David Angel Lasso" userId="5ac44e2c-fa8f-45f5-aad9-26919f30487d" providerId="ADAL" clId="{178B2A2F-B1D4-4BA0-B050-D6EE99C7D6C2}" dt="2021-03-23T17:18:13.531" v="249"/>
          <ac:picMkLst>
            <pc:docMk/>
            <pc:sldMk cId="1845405996" sldId="3997"/>
            <ac:picMk id="15" creationId="{6409DCC0-0F56-4C55-8881-6A1B4844241E}"/>
          </ac:picMkLst>
        </pc:picChg>
        <pc:picChg chg="add mod">
          <ac:chgData name="Juan David Angel Lasso" userId="5ac44e2c-fa8f-45f5-aad9-26919f30487d" providerId="ADAL" clId="{178B2A2F-B1D4-4BA0-B050-D6EE99C7D6C2}" dt="2021-03-23T17:57:35.870" v="294" actId="1076"/>
          <ac:picMkLst>
            <pc:docMk/>
            <pc:sldMk cId="1845405996" sldId="3997"/>
            <ac:picMk id="16" creationId="{7C674A4B-EF1B-4DDF-A994-A71DCAD930D9}"/>
          </ac:picMkLst>
        </pc:picChg>
        <pc:picChg chg="add mod">
          <ac:chgData name="Juan David Angel Lasso" userId="5ac44e2c-fa8f-45f5-aad9-26919f30487d" providerId="ADAL" clId="{178B2A2F-B1D4-4BA0-B050-D6EE99C7D6C2}" dt="2021-03-23T17:57:01.990" v="281" actId="1076"/>
          <ac:picMkLst>
            <pc:docMk/>
            <pc:sldMk cId="1845405996" sldId="3997"/>
            <ac:picMk id="17" creationId="{B57F0F74-A831-4A9E-94A6-0023E0DB20F5}"/>
          </ac:picMkLst>
        </pc:picChg>
        <pc:picChg chg="add mod">
          <ac:chgData name="Juan David Angel Lasso" userId="5ac44e2c-fa8f-45f5-aad9-26919f30487d" providerId="ADAL" clId="{178B2A2F-B1D4-4BA0-B050-D6EE99C7D6C2}" dt="2021-03-23T17:56:37.234" v="275" actId="1076"/>
          <ac:picMkLst>
            <pc:docMk/>
            <pc:sldMk cId="1845405996" sldId="3997"/>
            <ac:picMk id="18" creationId="{F42FF949-3973-4191-902B-823AF5718597}"/>
          </ac:picMkLst>
        </pc:picChg>
        <pc:picChg chg="add mod">
          <ac:chgData name="Juan David Angel Lasso" userId="5ac44e2c-fa8f-45f5-aad9-26919f30487d" providerId="ADAL" clId="{178B2A2F-B1D4-4BA0-B050-D6EE99C7D6C2}" dt="2021-03-23T17:18:13.531" v="249"/>
          <ac:picMkLst>
            <pc:docMk/>
            <pc:sldMk cId="1845405996" sldId="3997"/>
            <ac:picMk id="19" creationId="{107BCCEA-6743-4072-AA82-FE8BD169DE20}"/>
          </ac:picMkLst>
        </pc:picChg>
        <pc:picChg chg="add del mod">
          <ac:chgData name="Juan David Angel Lasso" userId="5ac44e2c-fa8f-45f5-aad9-26919f30487d" providerId="ADAL" clId="{178B2A2F-B1D4-4BA0-B050-D6EE99C7D6C2}" dt="2021-03-23T17:56:00.507" v="260" actId="21"/>
          <ac:picMkLst>
            <pc:docMk/>
            <pc:sldMk cId="1845405996" sldId="3997"/>
            <ac:picMk id="20" creationId="{451511E2-D341-4759-9AD8-E5092868E959}"/>
          </ac:picMkLst>
        </pc:picChg>
        <pc:picChg chg="add del mod">
          <ac:chgData name="Juan David Angel Lasso" userId="5ac44e2c-fa8f-45f5-aad9-26919f30487d" providerId="ADAL" clId="{178B2A2F-B1D4-4BA0-B050-D6EE99C7D6C2}" dt="2021-03-23T17:55:38.968" v="256" actId="21"/>
          <ac:picMkLst>
            <pc:docMk/>
            <pc:sldMk cId="1845405996" sldId="3997"/>
            <ac:picMk id="21" creationId="{449D5655-EC53-4D36-92D1-6618EB7E71F4}"/>
          </ac:picMkLst>
        </pc:picChg>
        <pc:picChg chg="add mod">
          <ac:chgData name="Juan David Angel Lasso" userId="5ac44e2c-fa8f-45f5-aad9-26919f30487d" providerId="ADAL" clId="{178B2A2F-B1D4-4BA0-B050-D6EE99C7D6C2}" dt="2021-03-23T17:18:13.531" v="249"/>
          <ac:picMkLst>
            <pc:docMk/>
            <pc:sldMk cId="1845405996" sldId="3997"/>
            <ac:picMk id="22" creationId="{9191FA3E-E948-41C3-B7B4-49A3E1AAFF88}"/>
          </ac:picMkLst>
        </pc:picChg>
        <pc:picChg chg="add mod">
          <ac:chgData name="Juan David Angel Lasso" userId="5ac44e2c-fa8f-45f5-aad9-26919f30487d" providerId="ADAL" clId="{178B2A2F-B1D4-4BA0-B050-D6EE99C7D6C2}" dt="2021-03-23T17:57:08.090" v="285" actId="1076"/>
          <ac:picMkLst>
            <pc:docMk/>
            <pc:sldMk cId="1845405996" sldId="3997"/>
            <ac:picMk id="23" creationId="{A2FDFB27-9751-4E81-9560-A4FD1822B2E1}"/>
          </ac:picMkLst>
        </pc:picChg>
        <pc:picChg chg="add mod">
          <ac:chgData name="Juan David Angel Lasso" userId="5ac44e2c-fa8f-45f5-aad9-26919f30487d" providerId="ADAL" clId="{178B2A2F-B1D4-4BA0-B050-D6EE99C7D6C2}" dt="2021-03-23T17:57:29.743" v="291" actId="1076"/>
          <ac:picMkLst>
            <pc:docMk/>
            <pc:sldMk cId="1845405996" sldId="3997"/>
            <ac:picMk id="25" creationId="{32088841-C082-49CF-B43E-5DD5AFB655EE}"/>
          </ac:picMkLst>
        </pc:picChg>
      </pc:sldChg>
      <pc:sldChg chg="addSp delSp modSp add mod">
        <pc:chgData name="Juan David Angel Lasso" userId="5ac44e2c-fa8f-45f5-aad9-26919f30487d" providerId="ADAL" clId="{178B2A2F-B1D4-4BA0-B050-D6EE99C7D6C2}" dt="2021-03-23T20:34:00.370" v="318" actId="1076"/>
        <pc:sldMkLst>
          <pc:docMk/>
          <pc:sldMk cId="2673478358" sldId="3998"/>
        </pc:sldMkLst>
        <pc:spChg chg="del">
          <ac:chgData name="Juan David Angel Lasso" userId="5ac44e2c-fa8f-45f5-aad9-26919f30487d" providerId="ADAL" clId="{178B2A2F-B1D4-4BA0-B050-D6EE99C7D6C2}" dt="2021-03-23T17:09:01.662" v="243" actId="478"/>
          <ac:spMkLst>
            <pc:docMk/>
            <pc:sldMk cId="2673478358" sldId="3998"/>
            <ac:spMk id="6" creationId="{CC6F8EA7-C09A-45AD-A956-3B4F8C1B3E42}"/>
          </ac:spMkLst>
        </pc:spChg>
        <pc:spChg chg="del">
          <ac:chgData name="Juan David Angel Lasso" userId="5ac44e2c-fa8f-45f5-aad9-26919f30487d" providerId="ADAL" clId="{178B2A2F-B1D4-4BA0-B050-D6EE99C7D6C2}" dt="2021-03-23T17:09:01.662" v="243" actId="478"/>
          <ac:spMkLst>
            <pc:docMk/>
            <pc:sldMk cId="2673478358" sldId="3998"/>
            <ac:spMk id="7" creationId="{69403D4C-A8E6-40BF-A621-B2A9D7B87F59}"/>
          </ac:spMkLst>
        </pc:spChg>
        <pc:spChg chg="add mod">
          <ac:chgData name="Juan David Angel Lasso" userId="5ac44e2c-fa8f-45f5-aad9-26919f30487d" providerId="ADAL" clId="{178B2A2F-B1D4-4BA0-B050-D6EE99C7D6C2}" dt="2021-03-23T17:09:06.667" v="246" actId="20577"/>
          <ac:spMkLst>
            <pc:docMk/>
            <pc:sldMk cId="2673478358" sldId="3998"/>
            <ac:spMk id="8" creationId="{E8071693-0E85-40A6-833A-3D07CDDEAD03}"/>
          </ac:spMkLst>
        </pc:spChg>
        <pc:spChg chg="add mod">
          <ac:chgData name="Juan David Angel Lasso" userId="5ac44e2c-fa8f-45f5-aad9-26919f30487d" providerId="ADAL" clId="{178B2A2F-B1D4-4BA0-B050-D6EE99C7D6C2}" dt="2021-03-23T17:09:02.420" v="244"/>
          <ac:spMkLst>
            <pc:docMk/>
            <pc:sldMk cId="2673478358" sldId="3998"/>
            <ac:spMk id="9" creationId="{882B472E-0E39-4D65-9EF0-534BB0BDC9A1}"/>
          </ac:spMkLst>
        </pc:spChg>
        <pc:spChg chg="add mod">
          <ac:chgData name="Juan David Angel Lasso" userId="5ac44e2c-fa8f-45f5-aad9-26919f30487d" providerId="ADAL" clId="{178B2A2F-B1D4-4BA0-B050-D6EE99C7D6C2}" dt="2021-03-23T20:33:42.926" v="314" actId="20577"/>
          <ac:spMkLst>
            <pc:docMk/>
            <pc:sldMk cId="2673478358" sldId="3998"/>
            <ac:spMk id="29" creationId="{1A2177FB-139C-4B24-9407-ABCC17638658}"/>
          </ac:spMkLst>
        </pc:spChg>
        <pc:spChg chg="add mod">
          <ac:chgData name="Juan David Angel Lasso" userId="5ac44e2c-fa8f-45f5-aad9-26919f30487d" providerId="ADAL" clId="{178B2A2F-B1D4-4BA0-B050-D6EE99C7D6C2}" dt="2021-03-23T20:28:53.833" v="300" actId="20577"/>
          <ac:spMkLst>
            <pc:docMk/>
            <pc:sldMk cId="2673478358" sldId="3998"/>
            <ac:spMk id="31" creationId="{B872E281-A609-4F51-B20B-F6BC9A854542}"/>
          </ac:spMkLst>
        </pc:spChg>
        <pc:graphicFrameChg chg="add del mod">
          <ac:chgData name="Juan David Angel Lasso" userId="5ac44e2c-fa8f-45f5-aad9-26919f30487d" providerId="ADAL" clId="{178B2A2F-B1D4-4BA0-B050-D6EE99C7D6C2}" dt="2021-03-23T20:33:57.020" v="317" actId="478"/>
          <ac:graphicFrameMkLst>
            <pc:docMk/>
            <pc:sldMk cId="2673478358" sldId="3998"/>
            <ac:graphicFrameMk id="34" creationId="{C5B1FE98-3E34-4507-AD89-3A6A79CE7AB0}"/>
          </ac:graphicFrameMkLst>
        </pc:graphicFrameChg>
        <pc:picChg chg="add mod">
          <ac:chgData name="Juan David Angel Lasso" userId="5ac44e2c-fa8f-45f5-aad9-26919f30487d" providerId="ADAL" clId="{178B2A2F-B1D4-4BA0-B050-D6EE99C7D6C2}" dt="2021-03-23T20:34:00.370" v="318" actId="1076"/>
          <ac:picMkLst>
            <pc:docMk/>
            <pc:sldMk cId="2673478358" sldId="3998"/>
            <ac:picMk id="2" creationId="{50B5A813-2E4B-463C-90BC-7B714715F976}"/>
          </ac:picMkLst>
        </pc:picChg>
        <pc:picChg chg="add del mod">
          <ac:chgData name="Juan David Angel Lasso" userId="5ac44e2c-fa8f-45f5-aad9-26919f30487d" providerId="ADAL" clId="{178B2A2F-B1D4-4BA0-B050-D6EE99C7D6C2}" dt="2021-03-23T17:18:11.140" v="248"/>
          <ac:picMkLst>
            <pc:docMk/>
            <pc:sldMk cId="2673478358" sldId="3998"/>
            <ac:picMk id="10" creationId="{B24653F4-8E23-4578-8FAB-C2DBE8DA5766}"/>
          </ac:picMkLst>
        </pc:picChg>
        <pc:picChg chg="add del mod">
          <ac:chgData name="Juan David Angel Lasso" userId="5ac44e2c-fa8f-45f5-aad9-26919f30487d" providerId="ADAL" clId="{178B2A2F-B1D4-4BA0-B050-D6EE99C7D6C2}" dt="2021-03-23T17:18:11.140" v="248"/>
          <ac:picMkLst>
            <pc:docMk/>
            <pc:sldMk cId="2673478358" sldId="3998"/>
            <ac:picMk id="11" creationId="{F3C6C72F-F24E-4CB9-AB7C-1C404C0AA3AD}"/>
          </ac:picMkLst>
        </pc:picChg>
        <pc:picChg chg="add del mod">
          <ac:chgData name="Juan David Angel Lasso" userId="5ac44e2c-fa8f-45f5-aad9-26919f30487d" providerId="ADAL" clId="{178B2A2F-B1D4-4BA0-B050-D6EE99C7D6C2}" dt="2021-03-23T17:18:11.140" v="248"/>
          <ac:picMkLst>
            <pc:docMk/>
            <pc:sldMk cId="2673478358" sldId="3998"/>
            <ac:picMk id="12" creationId="{92BF6D3D-FC43-44D6-980C-E08B9AEF730A}"/>
          </ac:picMkLst>
        </pc:picChg>
        <pc:picChg chg="add del mod">
          <ac:chgData name="Juan David Angel Lasso" userId="5ac44e2c-fa8f-45f5-aad9-26919f30487d" providerId="ADAL" clId="{178B2A2F-B1D4-4BA0-B050-D6EE99C7D6C2}" dt="2021-03-23T17:18:11.140" v="248"/>
          <ac:picMkLst>
            <pc:docMk/>
            <pc:sldMk cId="2673478358" sldId="3998"/>
            <ac:picMk id="13" creationId="{E396A9B9-FEC4-4249-9C97-8124FD82467B}"/>
          </ac:picMkLst>
        </pc:picChg>
        <pc:picChg chg="add del mod">
          <ac:chgData name="Juan David Angel Lasso" userId="5ac44e2c-fa8f-45f5-aad9-26919f30487d" providerId="ADAL" clId="{178B2A2F-B1D4-4BA0-B050-D6EE99C7D6C2}" dt="2021-03-23T17:18:11.140" v="248"/>
          <ac:picMkLst>
            <pc:docMk/>
            <pc:sldMk cId="2673478358" sldId="3998"/>
            <ac:picMk id="14" creationId="{4744C0D6-BDF5-4328-930B-F95AE4E6F5A2}"/>
          </ac:picMkLst>
        </pc:picChg>
        <pc:picChg chg="add del mod">
          <ac:chgData name="Juan David Angel Lasso" userId="5ac44e2c-fa8f-45f5-aad9-26919f30487d" providerId="ADAL" clId="{178B2A2F-B1D4-4BA0-B050-D6EE99C7D6C2}" dt="2021-03-23T17:18:11.140" v="248"/>
          <ac:picMkLst>
            <pc:docMk/>
            <pc:sldMk cId="2673478358" sldId="3998"/>
            <ac:picMk id="15" creationId="{DF46B482-EB47-4BA1-A181-C8556BF8B7C8}"/>
          </ac:picMkLst>
        </pc:picChg>
        <pc:picChg chg="add del mod">
          <ac:chgData name="Juan David Angel Lasso" userId="5ac44e2c-fa8f-45f5-aad9-26919f30487d" providerId="ADAL" clId="{178B2A2F-B1D4-4BA0-B050-D6EE99C7D6C2}" dt="2021-03-23T17:18:11.140" v="248"/>
          <ac:picMkLst>
            <pc:docMk/>
            <pc:sldMk cId="2673478358" sldId="3998"/>
            <ac:picMk id="16" creationId="{E33980F5-57DD-4716-8DE1-2E052683D522}"/>
          </ac:picMkLst>
        </pc:picChg>
        <pc:picChg chg="add del mod">
          <ac:chgData name="Juan David Angel Lasso" userId="5ac44e2c-fa8f-45f5-aad9-26919f30487d" providerId="ADAL" clId="{178B2A2F-B1D4-4BA0-B050-D6EE99C7D6C2}" dt="2021-03-23T17:18:11.140" v="248"/>
          <ac:picMkLst>
            <pc:docMk/>
            <pc:sldMk cId="2673478358" sldId="3998"/>
            <ac:picMk id="17" creationId="{7997CC56-4529-4783-9EEB-81127B041FC7}"/>
          </ac:picMkLst>
        </pc:picChg>
        <pc:picChg chg="add del mod">
          <ac:chgData name="Juan David Angel Lasso" userId="5ac44e2c-fa8f-45f5-aad9-26919f30487d" providerId="ADAL" clId="{178B2A2F-B1D4-4BA0-B050-D6EE99C7D6C2}" dt="2021-03-23T17:18:11.140" v="248"/>
          <ac:picMkLst>
            <pc:docMk/>
            <pc:sldMk cId="2673478358" sldId="3998"/>
            <ac:picMk id="18" creationId="{B1D1C434-E4D2-4E6A-8C27-E95E60E1479A}"/>
          </ac:picMkLst>
        </pc:picChg>
        <pc:picChg chg="add del mod">
          <ac:chgData name="Juan David Angel Lasso" userId="5ac44e2c-fa8f-45f5-aad9-26919f30487d" providerId="ADAL" clId="{178B2A2F-B1D4-4BA0-B050-D6EE99C7D6C2}" dt="2021-03-23T17:18:11.140" v="248"/>
          <ac:picMkLst>
            <pc:docMk/>
            <pc:sldMk cId="2673478358" sldId="3998"/>
            <ac:picMk id="19" creationId="{F44A7D24-FE02-4441-90FA-88F928E78E2D}"/>
          </ac:picMkLst>
        </pc:picChg>
        <pc:picChg chg="add del mod">
          <ac:chgData name="Juan David Angel Lasso" userId="5ac44e2c-fa8f-45f5-aad9-26919f30487d" providerId="ADAL" clId="{178B2A2F-B1D4-4BA0-B050-D6EE99C7D6C2}" dt="2021-03-23T17:18:11.140" v="248"/>
          <ac:picMkLst>
            <pc:docMk/>
            <pc:sldMk cId="2673478358" sldId="3998"/>
            <ac:picMk id="20" creationId="{5188FA66-9672-49AE-82F0-FF1BF3BF9C0D}"/>
          </ac:picMkLst>
        </pc:picChg>
        <pc:picChg chg="add del mod">
          <ac:chgData name="Juan David Angel Lasso" userId="5ac44e2c-fa8f-45f5-aad9-26919f30487d" providerId="ADAL" clId="{178B2A2F-B1D4-4BA0-B050-D6EE99C7D6C2}" dt="2021-03-23T17:18:11.140" v="248"/>
          <ac:picMkLst>
            <pc:docMk/>
            <pc:sldMk cId="2673478358" sldId="3998"/>
            <ac:picMk id="21" creationId="{D4440AF0-9D32-4C2E-A9BB-E86D24C820CB}"/>
          </ac:picMkLst>
        </pc:picChg>
        <pc:picChg chg="add del mod">
          <ac:chgData name="Juan David Angel Lasso" userId="5ac44e2c-fa8f-45f5-aad9-26919f30487d" providerId="ADAL" clId="{178B2A2F-B1D4-4BA0-B050-D6EE99C7D6C2}" dt="2021-03-23T17:18:11.140" v="248"/>
          <ac:picMkLst>
            <pc:docMk/>
            <pc:sldMk cId="2673478358" sldId="3998"/>
            <ac:picMk id="22" creationId="{F167E41D-2AD5-4E40-AC77-4A19CF564409}"/>
          </ac:picMkLst>
        </pc:picChg>
        <pc:picChg chg="add del mod">
          <ac:chgData name="Juan David Angel Lasso" userId="5ac44e2c-fa8f-45f5-aad9-26919f30487d" providerId="ADAL" clId="{178B2A2F-B1D4-4BA0-B050-D6EE99C7D6C2}" dt="2021-03-23T17:18:11.140" v="248"/>
          <ac:picMkLst>
            <pc:docMk/>
            <pc:sldMk cId="2673478358" sldId="3998"/>
            <ac:picMk id="23" creationId="{19B3BE45-2BDC-4767-B6BA-5A37E0095CCF}"/>
          </ac:picMkLst>
        </pc:picChg>
        <pc:picChg chg="add del mod">
          <ac:chgData name="Juan David Angel Lasso" userId="5ac44e2c-fa8f-45f5-aad9-26919f30487d" providerId="ADAL" clId="{178B2A2F-B1D4-4BA0-B050-D6EE99C7D6C2}" dt="2021-03-23T17:18:11.140" v="248"/>
          <ac:picMkLst>
            <pc:docMk/>
            <pc:sldMk cId="2673478358" sldId="3998"/>
            <ac:picMk id="24" creationId="{287ECDE1-7CD8-42B3-8E71-3442A6D99905}"/>
          </ac:picMkLst>
        </pc:picChg>
        <pc:picChg chg="add del mod">
          <ac:chgData name="Juan David Angel Lasso" userId="5ac44e2c-fa8f-45f5-aad9-26919f30487d" providerId="ADAL" clId="{178B2A2F-B1D4-4BA0-B050-D6EE99C7D6C2}" dt="2021-03-23T17:18:11.140" v="248"/>
          <ac:picMkLst>
            <pc:docMk/>
            <pc:sldMk cId="2673478358" sldId="3998"/>
            <ac:picMk id="25" creationId="{DA7A815E-4C0D-4EB8-AA2E-4E47315FF272}"/>
          </ac:picMkLst>
        </pc:picChg>
        <pc:picChg chg="add mod">
          <ac:chgData name="Juan David Angel Lasso" userId="5ac44e2c-fa8f-45f5-aad9-26919f30487d" providerId="ADAL" clId="{178B2A2F-B1D4-4BA0-B050-D6EE99C7D6C2}" dt="2021-03-23T17:56:12.302" v="266" actId="1076"/>
          <ac:picMkLst>
            <pc:docMk/>
            <pc:sldMk cId="2673478358" sldId="3998"/>
            <ac:picMk id="26" creationId="{EAB9FE03-C084-4A52-B899-F8EFC051B860}"/>
          </ac:picMkLst>
        </pc:picChg>
        <pc:picChg chg="add del mod">
          <ac:chgData name="Juan David Angel Lasso" userId="5ac44e2c-fa8f-45f5-aad9-26919f30487d" providerId="ADAL" clId="{178B2A2F-B1D4-4BA0-B050-D6EE99C7D6C2}" dt="2021-03-23T17:56:06.854" v="263" actId="478"/>
          <ac:picMkLst>
            <pc:docMk/>
            <pc:sldMk cId="2673478358" sldId="3998"/>
            <ac:picMk id="27" creationId="{BA76F16C-5ED8-402B-9C57-FB0C35D2D49C}"/>
          </ac:picMkLst>
        </pc:picChg>
        <pc:picChg chg="add del mod">
          <ac:chgData name="Juan David Angel Lasso" userId="5ac44e2c-fa8f-45f5-aad9-26919f30487d" providerId="ADAL" clId="{178B2A2F-B1D4-4BA0-B050-D6EE99C7D6C2}" dt="2021-03-23T20:33:16.670" v="303" actId="478"/>
          <ac:picMkLst>
            <pc:docMk/>
            <pc:sldMk cId="2673478358" sldId="3998"/>
            <ac:picMk id="30" creationId="{455E16B6-92B5-4AF7-8A29-DEA348B52378}"/>
          </ac:picMkLst>
        </pc:picChg>
        <pc:picChg chg="add mod">
          <ac:chgData name="Juan David Angel Lasso" userId="5ac44e2c-fa8f-45f5-aad9-26919f30487d" providerId="ADAL" clId="{178B2A2F-B1D4-4BA0-B050-D6EE99C7D6C2}" dt="2021-03-23T17:56:16.042" v="268" actId="1076"/>
          <ac:picMkLst>
            <pc:docMk/>
            <pc:sldMk cId="2673478358" sldId="3998"/>
            <ac:picMk id="32" creationId="{DF5F28B6-ABED-4487-B3A4-4D36FB27E431}"/>
          </ac:picMkLst>
        </pc:picChg>
        <pc:picChg chg="add mod">
          <ac:chgData name="Juan David Angel Lasso" userId="5ac44e2c-fa8f-45f5-aad9-26919f30487d" providerId="ADAL" clId="{178B2A2F-B1D4-4BA0-B050-D6EE99C7D6C2}" dt="2021-03-23T17:56:13.690" v="267" actId="1076"/>
          <ac:picMkLst>
            <pc:docMk/>
            <pc:sldMk cId="2673478358" sldId="3998"/>
            <ac:picMk id="33" creationId="{D4505E37-6BDE-483E-B53B-FD6980F47FDF}"/>
          </ac:picMkLst>
        </pc:picChg>
        <pc:cxnChg chg="add mod">
          <ac:chgData name="Juan David Angel Lasso" userId="5ac44e2c-fa8f-45f5-aad9-26919f30487d" providerId="ADAL" clId="{178B2A2F-B1D4-4BA0-B050-D6EE99C7D6C2}" dt="2021-03-23T17:18:47.954" v="251"/>
          <ac:cxnSpMkLst>
            <pc:docMk/>
            <pc:sldMk cId="2673478358" sldId="3998"/>
            <ac:cxnSpMk id="28" creationId="{6E585D0A-85E1-4C9A-82E9-E42955557407}"/>
          </ac:cxnSpMkLst>
        </pc:cxnChg>
      </pc:sldChg>
      <pc:sldChg chg="new del">
        <pc:chgData name="Juan David Angel Lasso" userId="5ac44e2c-fa8f-45f5-aad9-26919f30487d" providerId="ADAL" clId="{178B2A2F-B1D4-4BA0-B050-D6EE99C7D6C2}" dt="2021-03-23T17:08:38.730" v="241" actId="47"/>
        <pc:sldMkLst>
          <pc:docMk/>
          <pc:sldMk cId="2883972203" sldId="3998"/>
        </pc:sldMkLst>
      </pc:sldChg>
      <pc:sldChg chg="add">
        <pc:chgData name="Juan David Angel Lasso" userId="5ac44e2c-fa8f-45f5-aad9-26919f30487d" providerId="ADAL" clId="{178B2A2F-B1D4-4BA0-B050-D6EE99C7D6C2}" dt="2021-03-23T17:58:25.847" v="297"/>
        <pc:sldMkLst>
          <pc:docMk/>
          <pc:sldMk cId="1251586211" sldId="7652"/>
        </pc:sldMkLst>
      </pc:sldChg>
      <pc:sldChg chg="modSp add mod">
        <pc:chgData name="Juan David Angel Lasso" userId="5ac44e2c-fa8f-45f5-aad9-26919f30487d" providerId="ADAL" clId="{178B2A2F-B1D4-4BA0-B050-D6EE99C7D6C2}" dt="2021-03-23T20:50:35.210" v="463" actId="2165"/>
        <pc:sldMkLst>
          <pc:docMk/>
          <pc:sldMk cId="3259886329" sldId="7653"/>
        </pc:sldMkLst>
        <pc:graphicFrameChg chg="mod modGraphic">
          <ac:chgData name="Juan David Angel Lasso" userId="5ac44e2c-fa8f-45f5-aad9-26919f30487d" providerId="ADAL" clId="{178B2A2F-B1D4-4BA0-B050-D6EE99C7D6C2}" dt="2021-03-23T20:50:35.210" v="463" actId="2165"/>
          <ac:graphicFrameMkLst>
            <pc:docMk/>
            <pc:sldMk cId="3259886329" sldId="7653"/>
            <ac:graphicFrameMk id="3" creationId="{0BB31F36-801E-42E6-8C00-450E5E1C76FE}"/>
          </ac:graphicFrameMkLst>
        </pc:graphicFrameChg>
      </pc:sldChg>
      <pc:sldChg chg="addSp delSp modSp new mod modClrScheme chgLayout">
        <pc:chgData name="Juan David Angel Lasso" userId="5ac44e2c-fa8f-45f5-aad9-26919f30487d" providerId="ADAL" clId="{178B2A2F-B1D4-4BA0-B050-D6EE99C7D6C2}" dt="2021-03-24T00:02:06.020" v="832" actId="27636"/>
        <pc:sldMkLst>
          <pc:docMk/>
          <pc:sldMk cId="1017950822" sldId="7654"/>
        </pc:sldMkLst>
        <pc:spChg chg="del mod ord">
          <ac:chgData name="Juan David Angel Lasso" userId="5ac44e2c-fa8f-45f5-aad9-26919f30487d" providerId="ADAL" clId="{178B2A2F-B1D4-4BA0-B050-D6EE99C7D6C2}" dt="2021-03-23T21:23:06.112" v="465" actId="700"/>
          <ac:spMkLst>
            <pc:docMk/>
            <pc:sldMk cId="1017950822" sldId="7654"/>
            <ac:spMk id="2" creationId="{55A9014A-6F37-4C94-BB38-7EE1FDC29749}"/>
          </ac:spMkLst>
        </pc:spChg>
        <pc:spChg chg="del">
          <ac:chgData name="Juan David Angel Lasso" userId="5ac44e2c-fa8f-45f5-aad9-26919f30487d" providerId="ADAL" clId="{178B2A2F-B1D4-4BA0-B050-D6EE99C7D6C2}" dt="2021-03-23T21:23:06.112" v="465" actId="700"/>
          <ac:spMkLst>
            <pc:docMk/>
            <pc:sldMk cId="1017950822" sldId="7654"/>
            <ac:spMk id="3" creationId="{5066A484-29D1-4DF0-87AF-9C618368D90F}"/>
          </ac:spMkLst>
        </pc:spChg>
        <pc:spChg chg="del">
          <ac:chgData name="Juan David Angel Lasso" userId="5ac44e2c-fa8f-45f5-aad9-26919f30487d" providerId="ADAL" clId="{178B2A2F-B1D4-4BA0-B050-D6EE99C7D6C2}" dt="2021-03-23T21:23:06.112" v="465" actId="700"/>
          <ac:spMkLst>
            <pc:docMk/>
            <pc:sldMk cId="1017950822" sldId="7654"/>
            <ac:spMk id="4" creationId="{C36588BA-E525-4605-A045-19C727C0F3C6}"/>
          </ac:spMkLst>
        </pc:spChg>
        <pc:spChg chg="add del mod ord">
          <ac:chgData name="Juan David Angel Lasso" userId="5ac44e2c-fa8f-45f5-aad9-26919f30487d" providerId="ADAL" clId="{178B2A2F-B1D4-4BA0-B050-D6EE99C7D6C2}" dt="2021-03-23T21:26:20.065" v="558" actId="478"/>
          <ac:spMkLst>
            <pc:docMk/>
            <pc:sldMk cId="1017950822" sldId="7654"/>
            <ac:spMk id="5" creationId="{3ED4EAE0-6ACA-4504-A0E5-66B89CC93E49}"/>
          </ac:spMkLst>
        </pc:spChg>
        <pc:spChg chg="add mod ord">
          <ac:chgData name="Juan David Angel Lasso" userId="5ac44e2c-fa8f-45f5-aad9-26919f30487d" providerId="ADAL" clId="{178B2A2F-B1D4-4BA0-B050-D6EE99C7D6C2}" dt="2021-03-24T00:02:06.020" v="832" actId="27636"/>
          <ac:spMkLst>
            <pc:docMk/>
            <pc:sldMk cId="1017950822" sldId="7654"/>
            <ac:spMk id="8" creationId="{9E8FFD57-895C-4FFE-A4CD-838DA2E5B238}"/>
          </ac:spMkLst>
        </pc:spChg>
        <pc:spChg chg="add mod">
          <ac:chgData name="Juan David Angel Lasso" userId="5ac44e2c-fa8f-45f5-aad9-26919f30487d" providerId="ADAL" clId="{178B2A2F-B1D4-4BA0-B050-D6EE99C7D6C2}" dt="2021-03-23T21:49:49.096" v="611" actId="14100"/>
          <ac:spMkLst>
            <pc:docMk/>
            <pc:sldMk cId="1017950822" sldId="7654"/>
            <ac:spMk id="9" creationId="{C1ED5098-C225-44FA-BE97-A81AAB849336}"/>
          </ac:spMkLst>
        </pc:spChg>
        <pc:spChg chg="add mod">
          <ac:chgData name="Juan David Angel Lasso" userId="5ac44e2c-fa8f-45f5-aad9-26919f30487d" providerId="ADAL" clId="{178B2A2F-B1D4-4BA0-B050-D6EE99C7D6C2}" dt="2021-03-23T21:49:50.982" v="612" actId="1076"/>
          <ac:spMkLst>
            <pc:docMk/>
            <pc:sldMk cId="1017950822" sldId="7654"/>
            <ac:spMk id="10" creationId="{7175D4ED-3F8F-406D-A444-9846B42CE151}"/>
          </ac:spMkLst>
        </pc:spChg>
        <pc:spChg chg="add mod">
          <ac:chgData name="Juan David Angel Lasso" userId="5ac44e2c-fa8f-45f5-aad9-26919f30487d" providerId="ADAL" clId="{178B2A2F-B1D4-4BA0-B050-D6EE99C7D6C2}" dt="2021-03-23T22:09:59.369" v="791" actId="1076"/>
          <ac:spMkLst>
            <pc:docMk/>
            <pc:sldMk cId="1017950822" sldId="7654"/>
            <ac:spMk id="11" creationId="{E0C444E7-CA0A-4F0B-90EA-7D6E2F32F9AF}"/>
          </ac:spMkLst>
        </pc:spChg>
        <pc:graphicFrameChg chg="add mod">
          <ac:chgData name="Juan David Angel Lasso" userId="5ac44e2c-fa8f-45f5-aad9-26919f30487d" providerId="ADAL" clId="{178B2A2F-B1D4-4BA0-B050-D6EE99C7D6C2}" dt="2021-03-23T21:24:07.271" v="531"/>
          <ac:graphicFrameMkLst>
            <pc:docMk/>
            <pc:sldMk cId="1017950822" sldId="7654"/>
            <ac:graphicFrameMk id="6" creationId="{B5CFE5CC-10BD-4E84-9B7E-7C4D8B99FA6C}"/>
          </ac:graphicFrameMkLst>
        </pc:graphicFrameChg>
        <pc:graphicFrameChg chg="add mod">
          <ac:chgData name="Juan David Angel Lasso" userId="5ac44e2c-fa8f-45f5-aad9-26919f30487d" providerId="ADAL" clId="{178B2A2F-B1D4-4BA0-B050-D6EE99C7D6C2}" dt="2021-03-23T21:50:15.535" v="614"/>
          <ac:graphicFrameMkLst>
            <pc:docMk/>
            <pc:sldMk cId="1017950822" sldId="7654"/>
            <ac:graphicFrameMk id="7" creationId="{B5CFE5CC-10BD-4E84-9B7E-7C4D8B99FA6C}"/>
          </ac:graphicFrameMkLst>
        </pc:graphicFrameChg>
      </pc:sldChg>
      <pc:sldChg chg="new del">
        <pc:chgData name="Juan David Angel Lasso" userId="5ac44e2c-fa8f-45f5-aad9-26919f30487d" providerId="ADAL" clId="{178B2A2F-B1D4-4BA0-B050-D6EE99C7D6C2}" dt="2021-03-23T22:13:35.465" v="793" actId="47"/>
        <pc:sldMkLst>
          <pc:docMk/>
          <pc:sldMk cId="2953952159" sldId="7655"/>
        </pc:sldMkLst>
      </pc:sldChg>
      <pc:sldChg chg="modSp add mod">
        <pc:chgData name="Juan David Angel Lasso" userId="5ac44e2c-fa8f-45f5-aad9-26919f30487d" providerId="ADAL" clId="{178B2A2F-B1D4-4BA0-B050-D6EE99C7D6C2}" dt="2021-03-24T23:12:50.540" v="4631" actId="20577"/>
        <pc:sldMkLst>
          <pc:docMk/>
          <pc:sldMk cId="3957905474" sldId="7655"/>
        </pc:sldMkLst>
        <pc:spChg chg="mod">
          <ac:chgData name="Juan David Angel Lasso" userId="5ac44e2c-fa8f-45f5-aad9-26919f30487d" providerId="ADAL" clId="{178B2A2F-B1D4-4BA0-B050-D6EE99C7D6C2}" dt="2021-03-24T23:12:50.540" v="4631" actId="20577"/>
          <ac:spMkLst>
            <pc:docMk/>
            <pc:sldMk cId="3957905474" sldId="7655"/>
            <ac:spMk id="2" creationId="{AB1F6AE7-CD5D-4DB8-858D-581E48586F0F}"/>
          </ac:spMkLst>
        </pc:spChg>
        <pc:spChg chg="mod">
          <ac:chgData name="Juan David Angel Lasso" userId="5ac44e2c-fa8f-45f5-aad9-26919f30487d" providerId="ADAL" clId="{178B2A2F-B1D4-4BA0-B050-D6EE99C7D6C2}" dt="2021-03-24T22:26:14.068" v="4599" actId="20577"/>
          <ac:spMkLst>
            <pc:docMk/>
            <pc:sldMk cId="3957905474" sldId="7655"/>
            <ac:spMk id="16" creationId="{8D35FED3-CE79-42D6-9CF3-A4749FEEC6CA}"/>
          </ac:spMkLst>
        </pc:spChg>
        <pc:graphicFrameChg chg="modGraphic">
          <ac:chgData name="Juan David Angel Lasso" userId="5ac44e2c-fa8f-45f5-aad9-26919f30487d" providerId="ADAL" clId="{178B2A2F-B1D4-4BA0-B050-D6EE99C7D6C2}" dt="2021-03-24T17:27:05.803" v="4293" actId="207"/>
          <ac:graphicFrameMkLst>
            <pc:docMk/>
            <pc:sldMk cId="3957905474" sldId="7655"/>
            <ac:graphicFrameMk id="10" creationId="{D33E40E7-2159-4716-A9C5-C80D1407F7FC}"/>
          </ac:graphicFrameMkLst>
        </pc:graphicFrameChg>
      </pc:sldChg>
      <pc:sldChg chg="modSp add mod">
        <pc:chgData name="Juan David Angel Lasso" userId="5ac44e2c-fa8f-45f5-aad9-26919f30487d" providerId="ADAL" clId="{178B2A2F-B1D4-4BA0-B050-D6EE99C7D6C2}" dt="2021-03-24T23:13:09.967" v="4632" actId="20577"/>
        <pc:sldMkLst>
          <pc:docMk/>
          <pc:sldMk cId="1245521068" sldId="7656"/>
        </pc:sldMkLst>
        <pc:spChg chg="mod">
          <ac:chgData name="Juan David Angel Lasso" userId="5ac44e2c-fa8f-45f5-aad9-26919f30487d" providerId="ADAL" clId="{178B2A2F-B1D4-4BA0-B050-D6EE99C7D6C2}" dt="2021-03-24T23:13:09.967" v="4632" actId="20577"/>
          <ac:spMkLst>
            <pc:docMk/>
            <pc:sldMk cId="1245521068" sldId="7656"/>
            <ac:spMk id="2" creationId="{CF712E57-71D4-46F5-9998-89B40672C299}"/>
          </ac:spMkLst>
        </pc:spChg>
        <pc:spChg chg="mod">
          <ac:chgData name="Juan David Angel Lasso" userId="5ac44e2c-fa8f-45f5-aad9-26919f30487d" providerId="ADAL" clId="{178B2A2F-B1D4-4BA0-B050-D6EE99C7D6C2}" dt="2021-03-24T15:02:15.654" v="1624" actId="113"/>
          <ac:spMkLst>
            <pc:docMk/>
            <pc:sldMk cId="1245521068" sldId="7656"/>
            <ac:spMk id="3" creationId="{99619AA4-B9DF-40F0-934B-8B7E61AF9662}"/>
          </ac:spMkLst>
        </pc:spChg>
      </pc:sldChg>
      <pc:sldChg chg="addSp delSp modSp add mod">
        <pc:chgData name="Juan David Angel Lasso" userId="5ac44e2c-fa8f-45f5-aad9-26919f30487d" providerId="ADAL" clId="{178B2A2F-B1D4-4BA0-B050-D6EE99C7D6C2}" dt="2021-03-24T22:22:43.697" v="4575" actId="20577"/>
        <pc:sldMkLst>
          <pc:docMk/>
          <pc:sldMk cId="3500761521" sldId="7657"/>
        </pc:sldMkLst>
        <pc:spChg chg="mod">
          <ac:chgData name="Juan David Angel Lasso" userId="5ac44e2c-fa8f-45f5-aad9-26919f30487d" providerId="ADAL" clId="{178B2A2F-B1D4-4BA0-B050-D6EE99C7D6C2}" dt="2021-03-24T15:16:29.680" v="2049" actId="20577"/>
          <ac:spMkLst>
            <pc:docMk/>
            <pc:sldMk cId="3500761521" sldId="7657"/>
            <ac:spMk id="2" creationId="{789B335B-3663-452C-A8F3-40774FB2090C}"/>
          </ac:spMkLst>
        </pc:spChg>
        <pc:spChg chg="mod">
          <ac:chgData name="Juan David Angel Lasso" userId="5ac44e2c-fa8f-45f5-aad9-26919f30487d" providerId="ADAL" clId="{178B2A2F-B1D4-4BA0-B050-D6EE99C7D6C2}" dt="2021-03-24T16:59:54.411" v="4230" actId="1076"/>
          <ac:spMkLst>
            <pc:docMk/>
            <pc:sldMk cId="3500761521" sldId="7657"/>
            <ac:spMk id="4" creationId="{17FE82F0-196A-423B-A5C0-1F913EE9DFB7}"/>
          </ac:spMkLst>
        </pc:spChg>
        <pc:spChg chg="del mod">
          <ac:chgData name="Juan David Angel Lasso" userId="5ac44e2c-fa8f-45f5-aad9-26919f30487d" providerId="ADAL" clId="{178B2A2F-B1D4-4BA0-B050-D6EE99C7D6C2}" dt="2021-03-24T17:16:06.363" v="4238" actId="478"/>
          <ac:spMkLst>
            <pc:docMk/>
            <pc:sldMk cId="3500761521" sldId="7657"/>
            <ac:spMk id="9" creationId="{18A93C3A-05F8-4369-9760-136CE2816FFF}"/>
          </ac:spMkLst>
        </pc:spChg>
        <pc:spChg chg="add mod">
          <ac:chgData name="Juan David Angel Lasso" userId="5ac44e2c-fa8f-45f5-aad9-26919f30487d" providerId="ADAL" clId="{178B2A2F-B1D4-4BA0-B050-D6EE99C7D6C2}" dt="2021-03-24T22:22:11.715" v="4547" actId="1076"/>
          <ac:spMkLst>
            <pc:docMk/>
            <pc:sldMk cId="3500761521" sldId="7657"/>
            <ac:spMk id="15" creationId="{781B98E9-7E4F-4E85-AC48-73DD6CED201B}"/>
          </ac:spMkLst>
        </pc:spChg>
        <pc:spChg chg="add mod">
          <ac:chgData name="Juan David Angel Lasso" userId="5ac44e2c-fa8f-45f5-aad9-26919f30487d" providerId="ADAL" clId="{178B2A2F-B1D4-4BA0-B050-D6EE99C7D6C2}" dt="2021-03-24T22:22:30.337" v="4570" actId="20577"/>
          <ac:spMkLst>
            <pc:docMk/>
            <pc:sldMk cId="3500761521" sldId="7657"/>
            <ac:spMk id="16" creationId="{802C7FD4-C86D-4953-89A5-E7CEA4C6C1A8}"/>
          </ac:spMkLst>
        </pc:spChg>
        <pc:spChg chg="add mod">
          <ac:chgData name="Juan David Angel Lasso" userId="5ac44e2c-fa8f-45f5-aad9-26919f30487d" providerId="ADAL" clId="{178B2A2F-B1D4-4BA0-B050-D6EE99C7D6C2}" dt="2021-03-24T22:22:43.697" v="4575" actId="20577"/>
          <ac:spMkLst>
            <pc:docMk/>
            <pc:sldMk cId="3500761521" sldId="7657"/>
            <ac:spMk id="17" creationId="{1F0C7C45-3F5F-4A6B-A001-2FCA93414E5C}"/>
          </ac:spMkLst>
        </pc:spChg>
        <pc:graphicFrameChg chg="add del mod modGraphic">
          <ac:chgData name="Juan David Angel Lasso" userId="5ac44e2c-fa8f-45f5-aad9-26919f30487d" providerId="ADAL" clId="{178B2A2F-B1D4-4BA0-B050-D6EE99C7D6C2}" dt="2021-03-24T16:33:06.945" v="4119" actId="478"/>
          <ac:graphicFrameMkLst>
            <pc:docMk/>
            <pc:sldMk cId="3500761521" sldId="7657"/>
            <ac:graphicFrameMk id="3" creationId="{28305955-385F-421C-A0C0-FC02F31D3D34}"/>
          </ac:graphicFrameMkLst>
        </pc:graphicFrameChg>
        <pc:graphicFrameChg chg="del mod modGraphic">
          <ac:chgData name="Juan David Angel Lasso" userId="5ac44e2c-fa8f-45f5-aad9-26919f30487d" providerId="ADAL" clId="{178B2A2F-B1D4-4BA0-B050-D6EE99C7D6C2}" dt="2021-03-24T16:39:58.013" v="4148" actId="478"/>
          <ac:graphicFrameMkLst>
            <pc:docMk/>
            <pc:sldMk cId="3500761521" sldId="7657"/>
            <ac:graphicFrameMk id="5" creationId="{CF8462FF-D48D-473F-894B-D1D60720B41A}"/>
          </ac:graphicFrameMkLst>
        </pc:graphicFrameChg>
        <pc:graphicFrameChg chg="del modGraphic">
          <ac:chgData name="Juan David Angel Lasso" userId="5ac44e2c-fa8f-45f5-aad9-26919f30487d" providerId="ADAL" clId="{178B2A2F-B1D4-4BA0-B050-D6EE99C7D6C2}" dt="2021-03-24T16:32:41.897" v="4114" actId="478"/>
          <ac:graphicFrameMkLst>
            <pc:docMk/>
            <pc:sldMk cId="3500761521" sldId="7657"/>
            <ac:graphicFrameMk id="6" creationId="{E62DF23F-1F03-475B-A334-935913FBC695}"/>
          </ac:graphicFrameMkLst>
        </pc:graphicFrameChg>
        <pc:graphicFrameChg chg="add del mod modGraphic">
          <ac:chgData name="Juan David Angel Lasso" userId="5ac44e2c-fa8f-45f5-aad9-26919f30487d" providerId="ADAL" clId="{178B2A2F-B1D4-4BA0-B050-D6EE99C7D6C2}" dt="2021-03-24T16:43:13.496" v="4172" actId="478"/>
          <ac:graphicFrameMkLst>
            <pc:docMk/>
            <pc:sldMk cId="3500761521" sldId="7657"/>
            <ac:graphicFrameMk id="8" creationId="{FBAB8AD0-58C2-4A6E-BED0-9FAFD516754F}"/>
          </ac:graphicFrameMkLst>
        </pc:graphicFrameChg>
        <pc:graphicFrameChg chg="add del mod modGraphic">
          <ac:chgData name="Juan David Angel Lasso" userId="5ac44e2c-fa8f-45f5-aad9-26919f30487d" providerId="ADAL" clId="{178B2A2F-B1D4-4BA0-B050-D6EE99C7D6C2}" dt="2021-03-24T16:58:46.081" v="4202" actId="478"/>
          <ac:graphicFrameMkLst>
            <pc:docMk/>
            <pc:sldMk cId="3500761521" sldId="7657"/>
            <ac:graphicFrameMk id="10" creationId="{BA9DF3F3-BD7F-4D4C-9F2D-B3D5146FA35B}"/>
          </ac:graphicFrameMkLst>
        </pc:graphicFrameChg>
        <pc:graphicFrameChg chg="add del mod modGraphic">
          <ac:chgData name="Juan David Angel Lasso" userId="5ac44e2c-fa8f-45f5-aad9-26919f30487d" providerId="ADAL" clId="{178B2A2F-B1D4-4BA0-B050-D6EE99C7D6C2}" dt="2021-03-24T16:50:25.959" v="4179" actId="478"/>
          <ac:graphicFrameMkLst>
            <pc:docMk/>
            <pc:sldMk cId="3500761521" sldId="7657"/>
            <ac:graphicFrameMk id="11" creationId="{40EA7E5C-724F-4E42-A4AF-93787A36A6B1}"/>
          </ac:graphicFrameMkLst>
        </pc:graphicFrameChg>
        <pc:graphicFrameChg chg="add mod modGraphic">
          <ac:chgData name="Juan David Angel Lasso" userId="5ac44e2c-fa8f-45f5-aad9-26919f30487d" providerId="ADAL" clId="{178B2A2F-B1D4-4BA0-B050-D6EE99C7D6C2}" dt="2021-03-24T17:18:44.309" v="4250" actId="14100"/>
          <ac:graphicFrameMkLst>
            <pc:docMk/>
            <pc:sldMk cId="3500761521" sldId="7657"/>
            <ac:graphicFrameMk id="12" creationId="{6951C061-B2C3-418C-8259-F791F2DC83D4}"/>
          </ac:graphicFrameMkLst>
        </pc:graphicFrameChg>
        <pc:graphicFrameChg chg="add mod modGraphic">
          <ac:chgData name="Juan David Angel Lasso" userId="5ac44e2c-fa8f-45f5-aad9-26919f30487d" providerId="ADAL" clId="{178B2A2F-B1D4-4BA0-B050-D6EE99C7D6C2}" dt="2021-03-24T17:18:39.918" v="4249" actId="14100"/>
          <ac:graphicFrameMkLst>
            <pc:docMk/>
            <pc:sldMk cId="3500761521" sldId="7657"/>
            <ac:graphicFrameMk id="13" creationId="{223BE205-BB25-4026-89AC-48F0C3CB7117}"/>
          </ac:graphicFrameMkLst>
        </pc:graphicFrameChg>
        <pc:graphicFrameChg chg="add mod modGraphic">
          <ac:chgData name="Juan David Angel Lasso" userId="5ac44e2c-fa8f-45f5-aad9-26919f30487d" providerId="ADAL" clId="{178B2A2F-B1D4-4BA0-B050-D6EE99C7D6C2}" dt="2021-03-24T22:21:15.780" v="4535" actId="20577"/>
          <ac:graphicFrameMkLst>
            <pc:docMk/>
            <pc:sldMk cId="3500761521" sldId="7657"/>
            <ac:graphicFrameMk id="14" creationId="{9A72C4F3-C430-421D-9DFF-E2AE0C413804}"/>
          </ac:graphicFrameMkLst>
        </pc:graphicFrameChg>
      </pc:sldChg>
      <pc:sldChg chg="new del">
        <pc:chgData name="Juan David Angel Lasso" userId="5ac44e2c-fa8f-45f5-aad9-26919f30487d" providerId="ADAL" clId="{178B2A2F-B1D4-4BA0-B050-D6EE99C7D6C2}" dt="2021-03-24T00:02:37.421" v="835" actId="47"/>
        <pc:sldMkLst>
          <pc:docMk/>
          <pc:sldMk cId="2963817285" sldId="7658"/>
        </pc:sldMkLst>
      </pc:sldChg>
      <pc:sldChg chg="add">
        <pc:chgData name="Juan David Angel Lasso" userId="5ac44e2c-fa8f-45f5-aad9-26919f30487d" providerId="ADAL" clId="{178B2A2F-B1D4-4BA0-B050-D6EE99C7D6C2}" dt="2021-03-24T00:10:53.118" v="837"/>
        <pc:sldMkLst>
          <pc:docMk/>
          <pc:sldMk cId="4126694014" sldId="7658"/>
        </pc:sldMkLst>
      </pc:sldChg>
      <pc:sldChg chg="modSp add del mod">
        <pc:chgData name="Juan David Angel Lasso" userId="5ac44e2c-fa8f-45f5-aad9-26919f30487d" providerId="ADAL" clId="{178B2A2F-B1D4-4BA0-B050-D6EE99C7D6C2}" dt="2021-03-24T14:45:37.076" v="1443" actId="47"/>
        <pc:sldMkLst>
          <pc:docMk/>
          <pc:sldMk cId="2394323649" sldId="7659"/>
        </pc:sldMkLst>
        <pc:spChg chg="mod">
          <ac:chgData name="Juan David Angel Lasso" userId="5ac44e2c-fa8f-45f5-aad9-26919f30487d" providerId="ADAL" clId="{178B2A2F-B1D4-4BA0-B050-D6EE99C7D6C2}" dt="2021-03-24T00:56:51.200" v="1370" actId="20577"/>
          <ac:spMkLst>
            <pc:docMk/>
            <pc:sldMk cId="2394323649" sldId="7659"/>
            <ac:spMk id="2" creationId="{536EF00E-862B-4FE1-827C-E746B33C42E8}"/>
          </ac:spMkLst>
        </pc:spChg>
      </pc:sldChg>
      <pc:sldChg chg="addSp delSp modSp add mod">
        <pc:chgData name="Juan David Angel Lasso" userId="5ac44e2c-fa8f-45f5-aad9-26919f30487d" providerId="ADAL" clId="{178B2A2F-B1D4-4BA0-B050-D6EE99C7D6C2}" dt="2021-03-24T01:30:25.473" v="1381" actId="20577"/>
        <pc:sldMkLst>
          <pc:docMk/>
          <pc:sldMk cId="2816761612" sldId="7660"/>
        </pc:sldMkLst>
        <pc:spChg chg="mod">
          <ac:chgData name="Juan David Angel Lasso" userId="5ac44e2c-fa8f-45f5-aad9-26919f30487d" providerId="ADAL" clId="{178B2A2F-B1D4-4BA0-B050-D6EE99C7D6C2}" dt="2021-03-24T00:55:58.043" v="1356" actId="20577"/>
          <ac:spMkLst>
            <pc:docMk/>
            <pc:sldMk cId="2816761612" sldId="7660"/>
            <ac:spMk id="5" creationId="{3992F0D1-FCE4-48A9-B56F-FFF7E0F9AAA1}"/>
          </ac:spMkLst>
        </pc:spChg>
        <pc:spChg chg="mod">
          <ac:chgData name="Juan David Angel Lasso" userId="5ac44e2c-fa8f-45f5-aad9-26919f30487d" providerId="ADAL" clId="{178B2A2F-B1D4-4BA0-B050-D6EE99C7D6C2}" dt="2021-03-24T00:18:03.930" v="898" actId="20577"/>
          <ac:spMkLst>
            <pc:docMk/>
            <pc:sldMk cId="2816761612" sldId="7660"/>
            <ac:spMk id="6" creationId="{CC6F8EA7-C09A-45AD-A956-3B4F8C1B3E42}"/>
          </ac:spMkLst>
        </pc:spChg>
        <pc:spChg chg="mod">
          <ac:chgData name="Juan David Angel Lasso" userId="5ac44e2c-fa8f-45f5-aad9-26919f30487d" providerId="ADAL" clId="{178B2A2F-B1D4-4BA0-B050-D6EE99C7D6C2}" dt="2021-03-24T01:30:25.473" v="1381" actId="20577"/>
          <ac:spMkLst>
            <pc:docMk/>
            <pc:sldMk cId="2816761612" sldId="7660"/>
            <ac:spMk id="24" creationId="{DC9CC210-951C-4628-AAA2-887F1E5A634B}"/>
          </ac:spMkLst>
        </pc:spChg>
        <pc:spChg chg="add mod">
          <ac:chgData name="Juan David Angel Lasso" userId="5ac44e2c-fa8f-45f5-aad9-26919f30487d" providerId="ADAL" clId="{178B2A2F-B1D4-4BA0-B050-D6EE99C7D6C2}" dt="2021-03-24T00:54:33.449" v="1301" actId="20577"/>
          <ac:spMkLst>
            <pc:docMk/>
            <pc:sldMk cId="2816761612" sldId="7660"/>
            <ac:spMk id="27" creationId="{A6567632-AC90-48C7-98D4-B9BD0394C930}"/>
          </ac:spMkLst>
        </pc:spChg>
        <pc:picChg chg="mod">
          <ac:chgData name="Juan David Angel Lasso" userId="5ac44e2c-fa8f-45f5-aad9-26919f30487d" providerId="ADAL" clId="{178B2A2F-B1D4-4BA0-B050-D6EE99C7D6C2}" dt="2021-03-24T00:55:47.875" v="1343" actId="1076"/>
          <ac:picMkLst>
            <pc:docMk/>
            <pc:sldMk cId="2816761612" sldId="7660"/>
            <ac:picMk id="8" creationId="{E7FC9F4E-CD76-486F-B6DB-8F30982FD5AE}"/>
          </ac:picMkLst>
        </pc:picChg>
        <pc:picChg chg="mod">
          <ac:chgData name="Juan David Angel Lasso" userId="5ac44e2c-fa8f-45f5-aad9-26919f30487d" providerId="ADAL" clId="{178B2A2F-B1D4-4BA0-B050-D6EE99C7D6C2}" dt="2021-03-24T00:51:26.285" v="1163" actId="1076"/>
          <ac:picMkLst>
            <pc:docMk/>
            <pc:sldMk cId="2816761612" sldId="7660"/>
            <ac:picMk id="9" creationId="{B1B1B0A7-DA42-4A45-8622-C068A1CD2333}"/>
          </ac:picMkLst>
        </pc:picChg>
        <pc:picChg chg="mod">
          <ac:chgData name="Juan David Angel Lasso" userId="5ac44e2c-fa8f-45f5-aad9-26919f30487d" providerId="ADAL" clId="{178B2A2F-B1D4-4BA0-B050-D6EE99C7D6C2}" dt="2021-03-24T00:51:17.396" v="1161" actId="1076"/>
          <ac:picMkLst>
            <pc:docMk/>
            <pc:sldMk cId="2816761612" sldId="7660"/>
            <ac:picMk id="10" creationId="{6B588DAD-13AB-40EA-A13C-0FC97FFA2D93}"/>
          </ac:picMkLst>
        </pc:picChg>
        <pc:picChg chg="mod">
          <ac:chgData name="Juan David Angel Lasso" userId="5ac44e2c-fa8f-45f5-aad9-26919f30487d" providerId="ADAL" clId="{178B2A2F-B1D4-4BA0-B050-D6EE99C7D6C2}" dt="2021-03-24T00:50:09.230" v="1143" actId="14100"/>
          <ac:picMkLst>
            <pc:docMk/>
            <pc:sldMk cId="2816761612" sldId="7660"/>
            <ac:picMk id="11" creationId="{E0BBE6CB-618A-46EF-8D02-A4D7E5B2D024}"/>
          </ac:picMkLst>
        </pc:picChg>
        <pc:picChg chg="mod">
          <ac:chgData name="Juan David Angel Lasso" userId="5ac44e2c-fa8f-45f5-aad9-26919f30487d" providerId="ADAL" clId="{178B2A2F-B1D4-4BA0-B050-D6EE99C7D6C2}" dt="2021-03-24T00:49:07.187" v="1123" actId="1076"/>
          <ac:picMkLst>
            <pc:docMk/>
            <pc:sldMk cId="2816761612" sldId="7660"/>
            <ac:picMk id="12" creationId="{57127A9A-312C-43C9-BAD5-5CC8C0853C16}"/>
          </ac:picMkLst>
        </pc:picChg>
        <pc:picChg chg="mod">
          <ac:chgData name="Juan David Angel Lasso" userId="5ac44e2c-fa8f-45f5-aad9-26919f30487d" providerId="ADAL" clId="{178B2A2F-B1D4-4BA0-B050-D6EE99C7D6C2}" dt="2021-03-24T00:49:05.367" v="1122" actId="1076"/>
          <ac:picMkLst>
            <pc:docMk/>
            <pc:sldMk cId="2816761612" sldId="7660"/>
            <ac:picMk id="13" creationId="{C102ABD8-F989-40FD-A607-DE3B0CA86AFC}"/>
          </ac:picMkLst>
        </pc:picChg>
        <pc:picChg chg="mod">
          <ac:chgData name="Juan David Angel Lasso" userId="5ac44e2c-fa8f-45f5-aad9-26919f30487d" providerId="ADAL" clId="{178B2A2F-B1D4-4BA0-B050-D6EE99C7D6C2}" dt="2021-03-24T00:51:16.042" v="1160" actId="14100"/>
          <ac:picMkLst>
            <pc:docMk/>
            <pc:sldMk cId="2816761612" sldId="7660"/>
            <ac:picMk id="14" creationId="{B9922EA4-51A6-4701-A1BA-C5AEF4BAAF47}"/>
          </ac:picMkLst>
        </pc:picChg>
        <pc:picChg chg="mod">
          <ac:chgData name="Juan David Angel Lasso" userId="5ac44e2c-fa8f-45f5-aad9-26919f30487d" providerId="ADAL" clId="{178B2A2F-B1D4-4BA0-B050-D6EE99C7D6C2}" dt="2021-03-24T00:50:19.768" v="1147" actId="1076"/>
          <ac:picMkLst>
            <pc:docMk/>
            <pc:sldMk cId="2816761612" sldId="7660"/>
            <ac:picMk id="15" creationId="{6409DCC0-0F56-4C55-8881-6A1B4844241E}"/>
          </ac:picMkLst>
        </pc:picChg>
        <pc:picChg chg="mod">
          <ac:chgData name="Juan David Angel Lasso" userId="5ac44e2c-fa8f-45f5-aad9-26919f30487d" providerId="ADAL" clId="{178B2A2F-B1D4-4BA0-B050-D6EE99C7D6C2}" dt="2021-03-24T00:49:56.385" v="1137" actId="1076"/>
          <ac:picMkLst>
            <pc:docMk/>
            <pc:sldMk cId="2816761612" sldId="7660"/>
            <ac:picMk id="16" creationId="{7C674A4B-EF1B-4DDF-A994-A71DCAD930D9}"/>
          </ac:picMkLst>
        </pc:picChg>
        <pc:picChg chg="mod">
          <ac:chgData name="Juan David Angel Lasso" userId="5ac44e2c-fa8f-45f5-aad9-26919f30487d" providerId="ADAL" clId="{178B2A2F-B1D4-4BA0-B050-D6EE99C7D6C2}" dt="2021-03-24T00:50:35.896" v="1152" actId="732"/>
          <ac:picMkLst>
            <pc:docMk/>
            <pc:sldMk cId="2816761612" sldId="7660"/>
            <ac:picMk id="17" creationId="{B57F0F74-A831-4A9E-94A6-0023E0DB20F5}"/>
          </ac:picMkLst>
        </pc:picChg>
        <pc:picChg chg="mod">
          <ac:chgData name="Juan David Angel Lasso" userId="5ac44e2c-fa8f-45f5-aad9-26919f30487d" providerId="ADAL" clId="{178B2A2F-B1D4-4BA0-B050-D6EE99C7D6C2}" dt="2021-03-24T00:51:30.316" v="1165" actId="1076"/>
          <ac:picMkLst>
            <pc:docMk/>
            <pc:sldMk cId="2816761612" sldId="7660"/>
            <ac:picMk id="18" creationId="{F42FF949-3973-4191-902B-823AF5718597}"/>
          </ac:picMkLst>
        </pc:picChg>
        <pc:picChg chg="del">
          <ac:chgData name="Juan David Angel Lasso" userId="5ac44e2c-fa8f-45f5-aad9-26919f30487d" providerId="ADAL" clId="{178B2A2F-B1D4-4BA0-B050-D6EE99C7D6C2}" dt="2021-03-24T00:19:02.642" v="907" actId="478"/>
          <ac:picMkLst>
            <pc:docMk/>
            <pc:sldMk cId="2816761612" sldId="7660"/>
            <ac:picMk id="19" creationId="{107BCCEA-6743-4072-AA82-FE8BD169DE20}"/>
          </ac:picMkLst>
        </pc:picChg>
        <pc:picChg chg="add mod">
          <ac:chgData name="Juan David Angel Lasso" userId="5ac44e2c-fa8f-45f5-aad9-26919f30487d" providerId="ADAL" clId="{178B2A2F-B1D4-4BA0-B050-D6EE99C7D6C2}" dt="2021-03-24T00:51:32.219" v="1166" actId="1076"/>
          <ac:picMkLst>
            <pc:docMk/>
            <pc:sldMk cId="2816761612" sldId="7660"/>
            <ac:picMk id="21" creationId="{CE92DBF5-CB0E-43D1-99A6-D71CE47AAAD7}"/>
          </ac:picMkLst>
        </pc:picChg>
        <pc:picChg chg="del">
          <ac:chgData name="Juan David Angel Lasso" userId="5ac44e2c-fa8f-45f5-aad9-26919f30487d" providerId="ADAL" clId="{178B2A2F-B1D4-4BA0-B050-D6EE99C7D6C2}" dt="2021-03-24T00:18:42.400" v="901" actId="478"/>
          <ac:picMkLst>
            <pc:docMk/>
            <pc:sldMk cId="2816761612" sldId="7660"/>
            <ac:picMk id="22" creationId="{9191FA3E-E948-41C3-B7B4-49A3E1AAFF88}"/>
          </ac:picMkLst>
        </pc:picChg>
        <pc:picChg chg="mod">
          <ac:chgData name="Juan David Angel Lasso" userId="5ac44e2c-fa8f-45f5-aad9-26919f30487d" providerId="ADAL" clId="{178B2A2F-B1D4-4BA0-B050-D6EE99C7D6C2}" dt="2021-03-24T00:49:57.782" v="1138" actId="1076"/>
          <ac:picMkLst>
            <pc:docMk/>
            <pc:sldMk cId="2816761612" sldId="7660"/>
            <ac:picMk id="23" creationId="{A2FDFB27-9751-4E81-9560-A4FD1822B2E1}"/>
          </ac:picMkLst>
        </pc:picChg>
        <pc:picChg chg="del mod">
          <ac:chgData name="Juan David Angel Lasso" userId="5ac44e2c-fa8f-45f5-aad9-26919f30487d" providerId="ADAL" clId="{178B2A2F-B1D4-4BA0-B050-D6EE99C7D6C2}" dt="2021-03-24T00:19:41.877" v="911" actId="478"/>
          <ac:picMkLst>
            <pc:docMk/>
            <pc:sldMk cId="2816761612" sldId="7660"/>
            <ac:picMk id="25" creationId="{32088841-C082-49CF-B43E-5DD5AFB655EE}"/>
          </ac:picMkLst>
        </pc:picChg>
        <pc:picChg chg="add mod">
          <ac:chgData name="Juan David Angel Lasso" userId="5ac44e2c-fa8f-45f5-aad9-26919f30487d" providerId="ADAL" clId="{178B2A2F-B1D4-4BA0-B050-D6EE99C7D6C2}" dt="2021-03-24T00:51:28.555" v="1164" actId="1076"/>
          <ac:picMkLst>
            <pc:docMk/>
            <pc:sldMk cId="2816761612" sldId="7660"/>
            <ac:picMk id="26" creationId="{A92EDCEA-A593-4076-8FA5-5005C8DFB6AA}"/>
          </ac:picMkLst>
        </pc:picChg>
        <pc:cxnChg chg="add mod">
          <ac:chgData name="Juan David Angel Lasso" userId="5ac44e2c-fa8f-45f5-aad9-26919f30487d" providerId="ADAL" clId="{178B2A2F-B1D4-4BA0-B050-D6EE99C7D6C2}" dt="2021-03-24T00:55:45.303" v="1342" actId="1076"/>
          <ac:cxnSpMkLst>
            <pc:docMk/>
            <pc:sldMk cId="2816761612" sldId="7660"/>
            <ac:cxnSpMk id="3" creationId="{AFCA3EAD-DF65-427A-9FC9-7F1C04F1965C}"/>
          </ac:cxnSpMkLst>
        </pc:cxnChg>
      </pc:sldChg>
      <pc:sldChg chg="delSp modSp add del mod">
        <pc:chgData name="Juan David Angel Lasso" userId="5ac44e2c-fa8f-45f5-aad9-26919f30487d" providerId="ADAL" clId="{178B2A2F-B1D4-4BA0-B050-D6EE99C7D6C2}" dt="2021-03-24T00:56:01.111" v="1357" actId="47"/>
        <pc:sldMkLst>
          <pc:docMk/>
          <pc:sldMk cId="713018857" sldId="7661"/>
        </pc:sldMkLst>
        <pc:spChg chg="mod">
          <ac:chgData name="Juan David Angel Lasso" userId="5ac44e2c-fa8f-45f5-aad9-26919f30487d" providerId="ADAL" clId="{178B2A2F-B1D4-4BA0-B050-D6EE99C7D6C2}" dt="2021-03-24T00:48:23.233" v="1105" actId="20577"/>
          <ac:spMkLst>
            <pc:docMk/>
            <pc:sldMk cId="713018857" sldId="7661"/>
            <ac:spMk id="2" creationId="{3C6E20F1-A7B7-4A0A-A030-09F32AAC1880}"/>
          </ac:spMkLst>
        </pc:spChg>
        <pc:spChg chg="mod">
          <ac:chgData name="Juan David Angel Lasso" userId="5ac44e2c-fa8f-45f5-aad9-26919f30487d" providerId="ADAL" clId="{178B2A2F-B1D4-4BA0-B050-D6EE99C7D6C2}" dt="2021-03-24T00:50:54.131" v="1154" actId="14100"/>
          <ac:spMkLst>
            <pc:docMk/>
            <pc:sldMk cId="713018857" sldId="7661"/>
            <ac:spMk id="4" creationId="{2D1591D4-25E2-4631-A6DD-7B7E772C7C7C}"/>
          </ac:spMkLst>
        </pc:spChg>
        <pc:spChg chg="del">
          <ac:chgData name="Juan David Angel Lasso" userId="5ac44e2c-fa8f-45f5-aad9-26919f30487d" providerId="ADAL" clId="{178B2A2F-B1D4-4BA0-B050-D6EE99C7D6C2}" dt="2021-03-24T00:41:13.716" v="944" actId="478"/>
          <ac:spMkLst>
            <pc:docMk/>
            <pc:sldMk cId="713018857" sldId="7661"/>
            <ac:spMk id="6" creationId="{36CF3BE1-A32F-442B-96D3-1FA13F91CE78}"/>
          </ac:spMkLst>
        </pc:spChg>
      </pc:sldChg>
      <pc:sldChg chg="delSp add del">
        <pc:chgData name="Juan David Angel Lasso" userId="5ac44e2c-fa8f-45f5-aad9-26919f30487d" providerId="ADAL" clId="{178B2A2F-B1D4-4BA0-B050-D6EE99C7D6C2}" dt="2021-03-24T00:28:22.034" v="917" actId="47"/>
        <pc:sldMkLst>
          <pc:docMk/>
          <pc:sldMk cId="1300138341" sldId="7661"/>
        </pc:sldMkLst>
        <pc:picChg chg="del">
          <ac:chgData name="Juan David Angel Lasso" userId="5ac44e2c-fa8f-45f5-aad9-26919f30487d" providerId="ADAL" clId="{178B2A2F-B1D4-4BA0-B050-D6EE99C7D6C2}" dt="2021-03-24T00:18:37.006" v="899" actId="21"/>
          <ac:picMkLst>
            <pc:docMk/>
            <pc:sldMk cId="1300138341" sldId="7661"/>
            <ac:picMk id="32" creationId="{DF5F28B6-ABED-4487-B3A4-4D36FB27E431}"/>
          </ac:picMkLst>
        </pc:picChg>
        <pc:picChg chg="del">
          <ac:chgData name="Juan David Angel Lasso" userId="5ac44e2c-fa8f-45f5-aad9-26919f30487d" providerId="ADAL" clId="{178B2A2F-B1D4-4BA0-B050-D6EE99C7D6C2}" dt="2021-03-24T00:18:37.006" v="899" actId="21"/>
          <ac:picMkLst>
            <pc:docMk/>
            <pc:sldMk cId="1300138341" sldId="7661"/>
            <ac:picMk id="33" creationId="{D4505E37-6BDE-483E-B53B-FD6980F47FDF}"/>
          </ac:picMkLst>
        </pc:picChg>
      </pc:sldChg>
      <pc:sldChg chg="modSp mod">
        <pc:chgData name="Juan David Angel Lasso" userId="5ac44e2c-fa8f-45f5-aad9-26919f30487d" providerId="ADAL" clId="{178B2A2F-B1D4-4BA0-B050-D6EE99C7D6C2}" dt="2021-03-24T22:29:59.022" v="4600" actId="123"/>
        <pc:sldMkLst>
          <pc:docMk/>
          <pc:sldMk cId="1358120343" sldId="7661"/>
        </pc:sldMkLst>
        <pc:spChg chg="mod">
          <ac:chgData name="Juan David Angel Lasso" userId="5ac44e2c-fa8f-45f5-aad9-26919f30487d" providerId="ADAL" clId="{178B2A2F-B1D4-4BA0-B050-D6EE99C7D6C2}" dt="2021-03-24T22:29:59.022" v="4600" actId="123"/>
          <ac:spMkLst>
            <pc:docMk/>
            <pc:sldMk cId="1358120343" sldId="7661"/>
            <ac:spMk id="10" creationId="{4975FDDB-D823-4818-B9B5-B80C5BB29744}"/>
          </ac:spMkLst>
        </pc:spChg>
      </pc:sldChg>
      <pc:sldChg chg="modSp del mod">
        <pc:chgData name="Juan David Angel Lasso" userId="5ac44e2c-fa8f-45f5-aad9-26919f30487d" providerId="ADAL" clId="{178B2A2F-B1D4-4BA0-B050-D6EE99C7D6C2}" dt="2021-03-24T14:45:37.076" v="1443" actId="47"/>
        <pc:sldMkLst>
          <pc:docMk/>
          <pc:sldMk cId="3205899209" sldId="7662"/>
        </pc:sldMkLst>
        <pc:spChg chg="mod">
          <ac:chgData name="Juan David Angel Lasso" userId="5ac44e2c-fa8f-45f5-aad9-26919f30487d" providerId="ADAL" clId="{178B2A2F-B1D4-4BA0-B050-D6EE99C7D6C2}" dt="2021-03-24T12:33:59.987" v="1406" actId="6549"/>
          <ac:spMkLst>
            <pc:docMk/>
            <pc:sldMk cId="3205899209" sldId="7662"/>
            <ac:spMk id="27" creationId="{46210717-A3AD-4018-A485-13A7AD7D812A}"/>
          </ac:spMkLst>
        </pc:spChg>
      </pc:sldChg>
      <pc:sldChg chg="modSp del mod">
        <pc:chgData name="Juan David Angel Lasso" userId="5ac44e2c-fa8f-45f5-aad9-26919f30487d" providerId="ADAL" clId="{178B2A2F-B1D4-4BA0-B050-D6EE99C7D6C2}" dt="2021-03-24T14:45:37.076" v="1443" actId="47"/>
        <pc:sldMkLst>
          <pc:docMk/>
          <pc:sldMk cId="774988579" sldId="7663"/>
        </pc:sldMkLst>
        <pc:spChg chg="mod">
          <ac:chgData name="Juan David Angel Lasso" userId="5ac44e2c-fa8f-45f5-aad9-26919f30487d" providerId="ADAL" clId="{178B2A2F-B1D4-4BA0-B050-D6EE99C7D6C2}" dt="2021-03-24T12:33:30.714" v="1401" actId="1076"/>
          <ac:spMkLst>
            <pc:docMk/>
            <pc:sldMk cId="774988579" sldId="7663"/>
            <ac:spMk id="17" creationId="{5BA0AFBF-78B9-4C7E-B924-6B689BBD1A04}"/>
          </ac:spMkLst>
        </pc:spChg>
      </pc:sldChg>
      <pc:sldChg chg="modSp mod">
        <pc:chgData name="Juan David Angel Lasso" userId="5ac44e2c-fa8f-45f5-aad9-26919f30487d" providerId="ADAL" clId="{178B2A2F-B1D4-4BA0-B050-D6EE99C7D6C2}" dt="2021-03-24T22:36:12.972" v="4601" actId="20577"/>
        <pc:sldMkLst>
          <pc:docMk/>
          <pc:sldMk cId="1157564774" sldId="7665"/>
        </pc:sldMkLst>
        <pc:spChg chg="mod">
          <ac:chgData name="Juan David Angel Lasso" userId="5ac44e2c-fa8f-45f5-aad9-26919f30487d" providerId="ADAL" clId="{178B2A2F-B1D4-4BA0-B050-D6EE99C7D6C2}" dt="2021-03-24T17:29:50.582" v="4316" actId="20577"/>
          <ac:spMkLst>
            <pc:docMk/>
            <pc:sldMk cId="1157564774" sldId="7665"/>
            <ac:spMk id="2" creationId="{536EF00E-862B-4FE1-827C-E746B33C42E8}"/>
          </ac:spMkLst>
        </pc:spChg>
        <pc:spChg chg="mod">
          <ac:chgData name="Juan David Angel Lasso" userId="5ac44e2c-fa8f-45f5-aad9-26919f30487d" providerId="ADAL" clId="{178B2A2F-B1D4-4BA0-B050-D6EE99C7D6C2}" dt="2021-03-24T22:36:12.972" v="4601" actId="20577"/>
          <ac:spMkLst>
            <pc:docMk/>
            <pc:sldMk cId="1157564774" sldId="7665"/>
            <ac:spMk id="20" creationId="{0A748108-181F-49EB-A30F-C3FFA9D647C3}"/>
          </ac:spMkLst>
        </pc:spChg>
      </pc:sldChg>
      <pc:sldChg chg="modSp mod">
        <pc:chgData name="Juan David Angel Lasso" userId="5ac44e2c-fa8f-45f5-aad9-26919f30487d" providerId="ADAL" clId="{178B2A2F-B1D4-4BA0-B050-D6EE99C7D6C2}" dt="2021-03-24T12:37:46.364" v="1441" actId="20577"/>
        <pc:sldMkLst>
          <pc:docMk/>
          <pc:sldMk cId="473765357" sldId="7669"/>
        </pc:sldMkLst>
        <pc:spChg chg="mod">
          <ac:chgData name="Juan David Angel Lasso" userId="5ac44e2c-fa8f-45f5-aad9-26919f30487d" providerId="ADAL" clId="{178B2A2F-B1D4-4BA0-B050-D6EE99C7D6C2}" dt="2021-03-24T12:37:46.364" v="1441" actId="20577"/>
          <ac:spMkLst>
            <pc:docMk/>
            <pc:sldMk cId="473765357" sldId="7669"/>
            <ac:spMk id="2" creationId="{3C6E20F1-A7B7-4A0A-A030-09F32AAC1880}"/>
          </ac:spMkLst>
        </pc:spChg>
      </pc:sldChg>
      <pc:sldChg chg="addSp delSp modSp add mod">
        <pc:chgData name="Juan David Angel Lasso" userId="5ac44e2c-fa8f-45f5-aad9-26919f30487d" providerId="ADAL" clId="{178B2A2F-B1D4-4BA0-B050-D6EE99C7D6C2}" dt="2021-03-24T22:23:28.990" v="4595" actId="14100"/>
        <pc:sldMkLst>
          <pc:docMk/>
          <pc:sldMk cId="1786253275" sldId="7670"/>
        </pc:sldMkLst>
        <pc:spChg chg="mod">
          <ac:chgData name="Juan David Angel Lasso" userId="5ac44e2c-fa8f-45f5-aad9-26919f30487d" providerId="ADAL" clId="{178B2A2F-B1D4-4BA0-B050-D6EE99C7D6C2}" dt="2021-03-24T15:16:36.079" v="2057" actId="20577"/>
          <ac:spMkLst>
            <pc:docMk/>
            <pc:sldMk cId="1786253275" sldId="7670"/>
            <ac:spMk id="2" creationId="{789B335B-3663-452C-A8F3-40774FB2090C}"/>
          </ac:spMkLst>
        </pc:spChg>
        <pc:spChg chg="mod">
          <ac:chgData name="Juan David Angel Lasso" userId="5ac44e2c-fa8f-45f5-aad9-26919f30487d" providerId="ADAL" clId="{178B2A2F-B1D4-4BA0-B050-D6EE99C7D6C2}" dt="2021-03-24T17:20:23.850" v="4286" actId="1076"/>
          <ac:spMkLst>
            <pc:docMk/>
            <pc:sldMk cId="1786253275" sldId="7670"/>
            <ac:spMk id="4" creationId="{17FE82F0-196A-423B-A5C0-1F913EE9DFB7}"/>
          </ac:spMkLst>
        </pc:spChg>
        <pc:spChg chg="add del mod">
          <ac:chgData name="Juan David Angel Lasso" userId="5ac44e2c-fa8f-45f5-aad9-26919f30487d" providerId="ADAL" clId="{178B2A2F-B1D4-4BA0-B050-D6EE99C7D6C2}" dt="2021-03-24T14:47:40.233" v="1474" actId="478"/>
          <ac:spMkLst>
            <pc:docMk/>
            <pc:sldMk cId="1786253275" sldId="7670"/>
            <ac:spMk id="8" creationId="{9DD49699-1B25-4B0D-9DE9-36AED0AB9CBC}"/>
          </ac:spMkLst>
        </pc:spChg>
        <pc:spChg chg="del mod">
          <ac:chgData name="Juan David Angel Lasso" userId="5ac44e2c-fa8f-45f5-aad9-26919f30487d" providerId="ADAL" clId="{178B2A2F-B1D4-4BA0-B050-D6EE99C7D6C2}" dt="2021-03-24T17:15:56.600" v="4236" actId="478"/>
          <ac:spMkLst>
            <pc:docMk/>
            <pc:sldMk cId="1786253275" sldId="7670"/>
            <ac:spMk id="9" creationId="{18A93C3A-05F8-4369-9760-136CE2816FFF}"/>
          </ac:spMkLst>
        </pc:spChg>
        <pc:spChg chg="add del mod">
          <ac:chgData name="Juan David Angel Lasso" userId="5ac44e2c-fa8f-45f5-aad9-26919f30487d" providerId="ADAL" clId="{178B2A2F-B1D4-4BA0-B050-D6EE99C7D6C2}" dt="2021-03-24T22:06:53.915" v="4362" actId="478"/>
          <ac:spMkLst>
            <pc:docMk/>
            <pc:sldMk cId="1786253275" sldId="7670"/>
            <ac:spMk id="12" creationId="{774C108D-D8B6-4E92-A91A-A5FD656AB956}"/>
          </ac:spMkLst>
        </pc:spChg>
        <pc:spChg chg="add del">
          <ac:chgData name="Juan David Angel Lasso" userId="5ac44e2c-fa8f-45f5-aad9-26919f30487d" providerId="ADAL" clId="{178B2A2F-B1D4-4BA0-B050-D6EE99C7D6C2}" dt="2021-03-24T22:07:08.463" v="4364" actId="478"/>
          <ac:spMkLst>
            <pc:docMk/>
            <pc:sldMk cId="1786253275" sldId="7670"/>
            <ac:spMk id="14" creationId="{FA8AAB21-5F77-4684-8AB6-1870051C03EC}"/>
          </ac:spMkLst>
        </pc:spChg>
        <pc:spChg chg="add mod">
          <ac:chgData name="Juan David Angel Lasso" userId="5ac44e2c-fa8f-45f5-aad9-26919f30487d" providerId="ADAL" clId="{178B2A2F-B1D4-4BA0-B050-D6EE99C7D6C2}" dt="2021-03-24T22:23:06.276" v="4591" actId="1035"/>
          <ac:spMkLst>
            <pc:docMk/>
            <pc:sldMk cId="1786253275" sldId="7670"/>
            <ac:spMk id="16" creationId="{F59EFE32-8D51-47A0-9685-6486AF3E9F36}"/>
          </ac:spMkLst>
        </pc:spChg>
        <pc:spChg chg="add mod">
          <ac:chgData name="Juan David Angel Lasso" userId="5ac44e2c-fa8f-45f5-aad9-26919f30487d" providerId="ADAL" clId="{178B2A2F-B1D4-4BA0-B050-D6EE99C7D6C2}" dt="2021-03-24T22:23:06.276" v="4591" actId="1035"/>
          <ac:spMkLst>
            <pc:docMk/>
            <pc:sldMk cId="1786253275" sldId="7670"/>
            <ac:spMk id="17" creationId="{81E4941F-B264-4553-84DA-D49FCDE71074}"/>
          </ac:spMkLst>
        </pc:spChg>
        <pc:graphicFrameChg chg="add mod modGraphic">
          <ac:chgData name="Juan David Angel Lasso" userId="5ac44e2c-fa8f-45f5-aad9-26919f30487d" providerId="ADAL" clId="{178B2A2F-B1D4-4BA0-B050-D6EE99C7D6C2}" dt="2021-03-24T17:19:41.763" v="4269" actId="14100"/>
          <ac:graphicFrameMkLst>
            <pc:docMk/>
            <pc:sldMk cId="1786253275" sldId="7670"/>
            <ac:graphicFrameMk id="3" creationId="{89007688-0CA9-4866-A495-959F8AB25472}"/>
          </ac:graphicFrameMkLst>
        </pc:graphicFrameChg>
        <pc:graphicFrameChg chg="del">
          <ac:chgData name="Juan David Angel Lasso" userId="5ac44e2c-fa8f-45f5-aad9-26919f30487d" providerId="ADAL" clId="{178B2A2F-B1D4-4BA0-B050-D6EE99C7D6C2}" dt="2021-03-24T16:31:02.840" v="4113" actId="478"/>
          <ac:graphicFrameMkLst>
            <pc:docMk/>
            <pc:sldMk cId="1786253275" sldId="7670"/>
            <ac:graphicFrameMk id="5" creationId="{CF8462FF-D48D-473F-894B-D1D60720B41A}"/>
          </ac:graphicFrameMkLst>
        </pc:graphicFrameChg>
        <pc:graphicFrameChg chg="del">
          <ac:chgData name="Juan David Angel Lasso" userId="5ac44e2c-fa8f-45f5-aad9-26919f30487d" providerId="ADAL" clId="{178B2A2F-B1D4-4BA0-B050-D6EE99C7D6C2}" dt="2021-03-24T16:31:00.052" v="4112" actId="478"/>
          <ac:graphicFrameMkLst>
            <pc:docMk/>
            <pc:sldMk cId="1786253275" sldId="7670"/>
            <ac:graphicFrameMk id="6" creationId="{E62DF23F-1F03-475B-A334-935913FBC695}"/>
          </ac:graphicFrameMkLst>
        </pc:graphicFrameChg>
        <pc:graphicFrameChg chg="add mod modGraphic">
          <ac:chgData name="Juan David Angel Lasso" userId="5ac44e2c-fa8f-45f5-aad9-26919f30487d" providerId="ADAL" clId="{178B2A2F-B1D4-4BA0-B050-D6EE99C7D6C2}" dt="2021-03-24T17:21:45.830" v="4288" actId="255"/>
          <ac:graphicFrameMkLst>
            <pc:docMk/>
            <pc:sldMk cId="1786253275" sldId="7670"/>
            <ac:graphicFrameMk id="10" creationId="{F5A1924B-DBA9-4BCB-BA82-BC02106F296A}"/>
          </ac:graphicFrameMkLst>
        </pc:graphicFrameChg>
        <pc:graphicFrameChg chg="add mod modGraphic">
          <ac:chgData name="Juan David Angel Lasso" userId="5ac44e2c-fa8f-45f5-aad9-26919f30487d" providerId="ADAL" clId="{178B2A2F-B1D4-4BA0-B050-D6EE99C7D6C2}" dt="2021-03-24T22:23:28.990" v="4595" actId="14100"/>
          <ac:graphicFrameMkLst>
            <pc:docMk/>
            <pc:sldMk cId="1786253275" sldId="7670"/>
            <ac:graphicFrameMk id="15" creationId="{BD238B32-3D32-4BE9-8EF7-81D35219D326}"/>
          </ac:graphicFrameMkLst>
        </pc:graphicFrameChg>
      </pc:sldChg>
      <pc:sldChg chg="addSp delSp modSp new mod">
        <pc:chgData name="Juan David Angel Lasso" userId="5ac44e2c-fa8f-45f5-aad9-26919f30487d" providerId="ADAL" clId="{178B2A2F-B1D4-4BA0-B050-D6EE99C7D6C2}" dt="2021-03-24T15:48:04.839" v="4079" actId="20577"/>
        <pc:sldMkLst>
          <pc:docMk/>
          <pc:sldMk cId="2883514591" sldId="7671"/>
        </pc:sldMkLst>
        <pc:spChg chg="mod">
          <ac:chgData name="Juan David Angel Lasso" userId="5ac44e2c-fa8f-45f5-aad9-26919f30487d" providerId="ADAL" clId="{178B2A2F-B1D4-4BA0-B050-D6EE99C7D6C2}" dt="2021-03-24T14:49:39.450" v="1621" actId="20577"/>
          <ac:spMkLst>
            <pc:docMk/>
            <pc:sldMk cId="2883514591" sldId="7671"/>
            <ac:spMk id="2" creationId="{6BF6592B-CC04-4146-A94F-0A0B550E1017}"/>
          </ac:spMkLst>
        </pc:spChg>
        <pc:spChg chg="add del mod">
          <ac:chgData name="Juan David Angel Lasso" userId="5ac44e2c-fa8f-45f5-aad9-26919f30487d" providerId="ADAL" clId="{178B2A2F-B1D4-4BA0-B050-D6EE99C7D6C2}" dt="2021-03-24T15:41:36.842" v="3198" actId="478"/>
          <ac:spMkLst>
            <pc:docMk/>
            <pc:sldMk cId="2883514591" sldId="7671"/>
            <ac:spMk id="3" creationId="{247FB557-54ED-4559-9DE3-FFFB5A49C2F9}"/>
          </ac:spMkLst>
        </pc:spChg>
        <pc:spChg chg="add del mod">
          <ac:chgData name="Juan David Angel Lasso" userId="5ac44e2c-fa8f-45f5-aad9-26919f30487d" providerId="ADAL" clId="{178B2A2F-B1D4-4BA0-B050-D6EE99C7D6C2}" dt="2021-03-24T15:41:36.842" v="3198" actId="478"/>
          <ac:spMkLst>
            <pc:docMk/>
            <pc:sldMk cId="2883514591" sldId="7671"/>
            <ac:spMk id="4" creationId="{DBE131BB-58FA-4599-9416-526491699624}"/>
          </ac:spMkLst>
        </pc:spChg>
        <pc:spChg chg="add del mod">
          <ac:chgData name="Juan David Angel Lasso" userId="5ac44e2c-fa8f-45f5-aad9-26919f30487d" providerId="ADAL" clId="{178B2A2F-B1D4-4BA0-B050-D6EE99C7D6C2}" dt="2021-03-24T15:41:36.842" v="3198" actId="478"/>
          <ac:spMkLst>
            <pc:docMk/>
            <pc:sldMk cId="2883514591" sldId="7671"/>
            <ac:spMk id="5" creationId="{A5AAD7EC-CA3F-4F19-AB93-50D6651E61E8}"/>
          </ac:spMkLst>
        </pc:spChg>
        <pc:spChg chg="add del mod">
          <ac:chgData name="Juan David Angel Lasso" userId="5ac44e2c-fa8f-45f5-aad9-26919f30487d" providerId="ADAL" clId="{178B2A2F-B1D4-4BA0-B050-D6EE99C7D6C2}" dt="2021-03-24T15:41:36.842" v="3198" actId="478"/>
          <ac:spMkLst>
            <pc:docMk/>
            <pc:sldMk cId="2883514591" sldId="7671"/>
            <ac:spMk id="6" creationId="{A6283FCA-8A66-45EB-B61E-1E05D8B559C3}"/>
          </ac:spMkLst>
        </pc:spChg>
        <pc:spChg chg="add del mod">
          <ac:chgData name="Juan David Angel Lasso" userId="5ac44e2c-fa8f-45f5-aad9-26919f30487d" providerId="ADAL" clId="{178B2A2F-B1D4-4BA0-B050-D6EE99C7D6C2}" dt="2021-03-24T15:41:36.842" v="3198" actId="478"/>
          <ac:spMkLst>
            <pc:docMk/>
            <pc:sldMk cId="2883514591" sldId="7671"/>
            <ac:spMk id="7" creationId="{4CFB18F4-2164-4B5E-BD6B-2A9E19712532}"/>
          </ac:spMkLst>
        </pc:spChg>
        <pc:spChg chg="add del mod">
          <ac:chgData name="Juan David Angel Lasso" userId="5ac44e2c-fa8f-45f5-aad9-26919f30487d" providerId="ADAL" clId="{178B2A2F-B1D4-4BA0-B050-D6EE99C7D6C2}" dt="2021-03-24T15:41:36.842" v="3198" actId="478"/>
          <ac:spMkLst>
            <pc:docMk/>
            <pc:sldMk cId="2883514591" sldId="7671"/>
            <ac:spMk id="8" creationId="{E1076A80-D177-44F9-A65E-E91EE0101D4A}"/>
          </ac:spMkLst>
        </pc:spChg>
        <pc:spChg chg="add del mod">
          <ac:chgData name="Juan David Angel Lasso" userId="5ac44e2c-fa8f-45f5-aad9-26919f30487d" providerId="ADAL" clId="{178B2A2F-B1D4-4BA0-B050-D6EE99C7D6C2}" dt="2021-03-24T15:41:36.842" v="3198" actId="478"/>
          <ac:spMkLst>
            <pc:docMk/>
            <pc:sldMk cId="2883514591" sldId="7671"/>
            <ac:spMk id="9" creationId="{D92E814A-4545-4AA0-B2E5-722EB1DB6A0A}"/>
          </ac:spMkLst>
        </pc:spChg>
        <pc:spChg chg="add del mod">
          <ac:chgData name="Juan David Angel Lasso" userId="5ac44e2c-fa8f-45f5-aad9-26919f30487d" providerId="ADAL" clId="{178B2A2F-B1D4-4BA0-B050-D6EE99C7D6C2}" dt="2021-03-24T15:41:36.842" v="3198" actId="478"/>
          <ac:spMkLst>
            <pc:docMk/>
            <pc:sldMk cId="2883514591" sldId="7671"/>
            <ac:spMk id="10" creationId="{3E473217-D08C-4920-9CF4-25F03ED18FE5}"/>
          </ac:spMkLst>
        </pc:spChg>
        <pc:spChg chg="add del mod">
          <ac:chgData name="Juan David Angel Lasso" userId="5ac44e2c-fa8f-45f5-aad9-26919f30487d" providerId="ADAL" clId="{178B2A2F-B1D4-4BA0-B050-D6EE99C7D6C2}" dt="2021-03-24T15:41:36.842" v="3198" actId="478"/>
          <ac:spMkLst>
            <pc:docMk/>
            <pc:sldMk cId="2883514591" sldId="7671"/>
            <ac:spMk id="11" creationId="{66AD559E-72B7-4FAA-ABB9-61D4195B3B1E}"/>
          </ac:spMkLst>
        </pc:spChg>
        <pc:spChg chg="add del mod">
          <ac:chgData name="Juan David Angel Lasso" userId="5ac44e2c-fa8f-45f5-aad9-26919f30487d" providerId="ADAL" clId="{178B2A2F-B1D4-4BA0-B050-D6EE99C7D6C2}" dt="2021-03-24T15:41:36.842" v="3198" actId="478"/>
          <ac:spMkLst>
            <pc:docMk/>
            <pc:sldMk cId="2883514591" sldId="7671"/>
            <ac:spMk id="12" creationId="{EE9A07C4-F12D-4854-BAE9-1FB708AB9B2A}"/>
          </ac:spMkLst>
        </pc:spChg>
        <pc:spChg chg="add del mod">
          <ac:chgData name="Juan David Angel Lasso" userId="5ac44e2c-fa8f-45f5-aad9-26919f30487d" providerId="ADAL" clId="{178B2A2F-B1D4-4BA0-B050-D6EE99C7D6C2}" dt="2021-03-24T15:41:36.842" v="3198" actId="478"/>
          <ac:spMkLst>
            <pc:docMk/>
            <pc:sldMk cId="2883514591" sldId="7671"/>
            <ac:spMk id="13" creationId="{A36513D2-5F6E-48DF-BCF1-E8C321D7B4D8}"/>
          </ac:spMkLst>
        </pc:spChg>
        <pc:spChg chg="add del mod">
          <ac:chgData name="Juan David Angel Lasso" userId="5ac44e2c-fa8f-45f5-aad9-26919f30487d" providerId="ADAL" clId="{178B2A2F-B1D4-4BA0-B050-D6EE99C7D6C2}" dt="2021-03-24T15:41:36.842" v="3198" actId="478"/>
          <ac:spMkLst>
            <pc:docMk/>
            <pc:sldMk cId="2883514591" sldId="7671"/>
            <ac:spMk id="14" creationId="{F1CAB2E4-B40A-40FC-A462-42C5DA6147DA}"/>
          </ac:spMkLst>
        </pc:spChg>
        <pc:spChg chg="add mod">
          <ac:chgData name="Juan David Angel Lasso" userId="5ac44e2c-fa8f-45f5-aad9-26919f30487d" providerId="ADAL" clId="{178B2A2F-B1D4-4BA0-B050-D6EE99C7D6C2}" dt="2021-03-24T15:43:33.257" v="3431" actId="1076"/>
          <ac:spMkLst>
            <pc:docMk/>
            <pc:sldMk cId="2883514591" sldId="7671"/>
            <ac:spMk id="15" creationId="{5B4A2542-D3A9-45CE-880A-CA48241688C5}"/>
          </ac:spMkLst>
        </pc:spChg>
        <pc:spChg chg="add mod">
          <ac:chgData name="Juan David Angel Lasso" userId="5ac44e2c-fa8f-45f5-aad9-26919f30487d" providerId="ADAL" clId="{178B2A2F-B1D4-4BA0-B050-D6EE99C7D6C2}" dt="2021-03-24T15:46:31.683" v="3805" actId="1076"/>
          <ac:spMkLst>
            <pc:docMk/>
            <pc:sldMk cId="2883514591" sldId="7671"/>
            <ac:spMk id="16" creationId="{B226EA4D-D3E3-49B6-BE31-61D6DA6054C7}"/>
          </ac:spMkLst>
        </pc:spChg>
        <pc:spChg chg="add del mod">
          <ac:chgData name="Juan David Angel Lasso" userId="5ac44e2c-fa8f-45f5-aad9-26919f30487d" providerId="ADAL" clId="{178B2A2F-B1D4-4BA0-B050-D6EE99C7D6C2}" dt="2021-03-24T15:43:22.183" v="3429" actId="478"/>
          <ac:spMkLst>
            <pc:docMk/>
            <pc:sldMk cId="2883514591" sldId="7671"/>
            <ac:spMk id="17" creationId="{B6A11AFF-97CD-4F04-B589-0E874864B291}"/>
          </ac:spMkLst>
        </pc:spChg>
        <pc:spChg chg="add del mod">
          <ac:chgData name="Juan David Angel Lasso" userId="5ac44e2c-fa8f-45f5-aad9-26919f30487d" providerId="ADAL" clId="{178B2A2F-B1D4-4BA0-B050-D6EE99C7D6C2}" dt="2021-03-24T15:43:22.183" v="3429" actId="478"/>
          <ac:spMkLst>
            <pc:docMk/>
            <pc:sldMk cId="2883514591" sldId="7671"/>
            <ac:spMk id="18" creationId="{B270C2F0-4141-45F7-A7EA-6E4A98603C68}"/>
          </ac:spMkLst>
        </pc:spChg>
        <pc:spChg chg="add del mod">
          <ac:chgData name="Juan David Angel Lasso" userId="5ac44e2c-fa8f-45f5-aad9-26919f30487d" providerId="ADAL" clId="{178B2A2F-B1D4-4BA0-B050-D6EE99C7D6C2}" dt="2021-03-24T15:43:22.183" v="3429" actId="478"/>
          <ac:spMkLst>
            <pc:docMk/>
            <pc:sldMk cId="2883514591" sldId="7671"/>
            <ac:spMk id="19" creationId="{601CD3BB-2E73-4247-93DE-701AD852B79A}"/>
          </ac:spMkLst>
        </pc:spChg>
        <pc:spChg chg="add del mod">
          <ac:chgData name="Juan David Angel Lasso" userId="5ac44e2c-fa8f-45f5-aad9-26919f30487d" providerId="ADAL" clId="{178B2A2F-B1D4-4BA0-B050-D6EE99C7D6C2}" dt="2021-03-24T15:43:22.183" v="3429" actId="478"/>
          <ac:spMkLst>
            <pc:docMk/>
            <pc:sldMk cId="2883514591" sldId="7671"/>
            <ac:spMk id="20" creationId="{A951B13A-F755-4B0E-9D9D-AA755DCB8485}"/>
          </ac:spMkLst>
        </pc:spChg>
        <pc:spChg chg="add del mod">
          <ac:chgData name="Juan David Angel Lasso" userId="5ac44e2c-fa8f-45f5-aad9-26919f30487d" providerId="ADAL" clId="{178B2A2F-B1D4-4BA0-B050-D6EE99C7D6C2}" dt="2021-03-24T15:43:22.183" v="3429" actId="478"/>
          <ac:spMkLst>
            <pc:docMk/>
            <pc:sldMk cId="2883514591" sldId="7671"/>
            <ac:spMk id="21" creationId="{15C88E56-EE8A-4026-A640-072816584139}"/>
          </ac:spMkLst>
        </pc:spChg>
        <pc:spChg chg="add del mod">
          <ac:chgData name="Juan David Angel Lasso" userId="5ac44e2c-fa8f-45f5-aad9-26919f30487d" providerId="ADAL" clId="{178B2A2F-B1D4-4BA0-B050-D6EE99C7D6C2}" dt="2021-03-24T15:43:22.183" v="3429" actId="478"/>
          <ac:spMkLst>
            <pc:docMk/>
            <pc:sldMk cId="2883514591" sldId="7671"/>
            <ac:spMk id="22" creationId="{614B8FBF-1E85-4206-9BF5-291ABA2B9E2B}"/>
          </ac:spMkLst>
        </pc:spChg>
        <pc:spChg chg="add del mod">
          <ac:chgData name="Juan David Angel Lasso" userId="5ac44e2c-fa8f-45f5-aad9-26919f30487d" providerId="ADAL" clId="{178B2A2F-B1D4-4BA0-B050-D6EE99C7D6C2}" dt="2021-03-24T15:43:17.134" v="3428" actId="478"/>
          <ac:spMkLst>
            <pc:docMk/>
            <pc:sldMk cId="2883514591" sldId="7671"/>
            <ac:spMk id="23" creationId="{D4D18994-0823-48E4-9D9D-05230295BDDE}"/>
          </ac:spMkLst>
        </pc:spChg>
        <pc:spChg chg="add del mod">
          <ac:chgData name="Juan David Angel Lasso" userId="5ac44e2c-fa8f-45f5-aad9-26919f30487d" providerId="ADAL" clId="{178B2A2F-B1D4-4BA0-B050-D6EE99C7D6C2}" dt="2021-03-24T15:43:22.183" v="3429" actId="478"/>
          <ac:spMkLst>
            <pc:docMk/>
            <pc:sldMk cId="2883514591" sldId="7671"/>
            <ac:spMk id="24" creationId="{6A3E4D0C-5BD0-4EEF-9B5F-458347611FB4}"/>
          </ac:spMkLst>
        </pc:spChg>
        <pc:spChg chg="add del mod">
          <ac:chgData name="Juan David Angel Lasso" userId="5ac44e2c-fa8f-45f5-aad9-26919f30487d" providerId="ADAL" clId="{178B2A2F-B1D4-4BA0-B050-D6EE99C7D6C2}" dt="2021-03-24T15:43:22.183" v="3429" actId="478"/>
          <ac:spMkLst>
            <pc:docMk/>
            <pc:sldMk cId="2883514591" sldId="7671"/>
            <ac:spMk id="25" creationId="{7A1E4390-A473-4921-87D0-B3F89BD3DB04}"/>
          </ac:spMkLst>
        </pc:spChg>
        <pc:spChg chg="add del mod">
          <ac:chgData name="Juan David Angel Lasso" userId="5ac44e2c-fa8f-45f5-aad9-26919f30487d" providerId="ADAL" clId="{178B2A2F-B1D4-4BA0-B050-D6EE99C7D6C2}" dt="2021-03-24T15:43:22.183" v="3429" actId="478"/>
          <ac:spMkLst>
            <pc:docMk/>
            <pc:sldMk cId="2883514591" sldId="7671"/>
            <ac:spMk id="29" creationId="{70595040-1469-4B17-BCB3-FC51D2B50737}"/>
          </ac:spMkLst>
        </pc:spChg>
        <pc:spChg chg="add del mod">
          <ac:chgData name="Juan David Angel Lasso" userId="5ac44e2c-fa8f-45f5-aad9-26919f30487d" providerId="ADAL" clId="{178B2A2F-B1D4-4BA0-B050-D6EE99C7D6C2}" dt="2021-03-24T15:43:22.183" v="3429" actId="478"/>
          <ac:spMkLst>
            <pc:docMk/>
            <pc:sldMk cId="2883514591" sldId="7671"/>
            <ac:spMk id="30" creationId="{9FD1BCC0-7A70-4141-9A8E-D8DE1C91F3A8}"/>
          </ac:spMkLst>
        </pc:spChg>
        <pc:spChg chg="add mod">
          <ac:chgData name="Juan David Angel Lasso" userId="5ac44e2c-fa8f-45f5-aad9-26919f30487d" providerId="ADAL" clId="{178B2A2F-B1D4-4BA0-B050-D6EE99C7D6C2}" dt="2021-03-24T15:48:04.839" v="4079" actId="20577"/>
          <ac:spMkLst>
            <pc:docMk/>
            <pc:sldMk cId="2883514591" sldId="7671"/>
            <ac:spMk id="31" creationId="{8C561627-46F9-46CB-A318-3A029F5CC6D9}"/>
          </ac:spMkLst>
        </pc:spChg>
        <pc:cxnChg chg="add del mod">
          <ac:chgData name="Juan David Angel Lasso" userId="5ac44e2c-fa8f-45f5-aad9-26919f30487d" providerId="ADAL" clId="{178B2A2F-B1D4-4BA0-B050-D6EE99C7D6C2}" dt="2021-03-24T15:43:22.183" v="3429" actId="478"/>
          <ac:cxnSpMkLst>
            <pc:docMk/>
            <pc:sldMk cId="2883514591" sldId="7671"/>
            <ac:cxnSpMk id="26" creationId="{EF45779F-4CFD-4080-8AA1-C2445B67D9F2}"/>
          </ac:cxnSpMkLst>
        </pc:cxnChg>
        <pc:cxnChg chg="add del mod">
          <ac:chgData name="Juan David Angel Lasso" userId="5ac44e2c-fa8f-45f5-aad9-26919f30487d" providerId="ADAL" clId="{178B2A2F-B1D4-4BA0-B050-D6EE99C7D6C2}" dt="2021-03-24T15:43:22.183" v="3429" actId="478"/>
          <ac:cxnSpMkLst>
            <pc:docMk/>
            <pc:sldMk cId="2883514591" sldId="7671"/>
            <ac:cxnSpMk id="27" creationId="{8CF66A69-EA82-46E1-BDC8-544601955C58}"/>
          </ac:cxnSpMkLst>
        </pc:cxnChg>
        <pc:cxnChg chg="add del mod">
          <ac:chgData name="Juan David Angel Lasso" userId="5ac44e2c-fa8f-45f5-aad9-26919f30487d" providerId="ADAL" clId="{178B2A2F-B1D4-4BA0-B050-D6EE99C7D6C2}" dt="2021-03-24T15:43:22.183" v="3429" actId="478"/>
          <ac:cxnSpMkLst>
            <pc:docMk/>
            <pc:sldMk cId="2883514591" sldId="7671"/>
            <ac:cxnSpMk id="28" creationId="{6BBD643F-B962-4C31-A347-16318114ED5B}"/>
          </ac:cxnSpMkLst>
        </pc:cxnChg>
      </pc:sldChg>
    </pc:docChg>
  </pc:docChgLst>
  <pc:docChgLst>
    <pc:chgData name="Luis Guillermo Gil Madrid" userId="S::lgil@fasecolda.com::72751249-5f9d-41e6-8ae5-e2fc6ecb2fa9" providerId="AD" clId="Web-{8AE9CFF5-7EB6-A615-4029-894C7467F8C8}"/>
    <pc:docChg chg="sldOrd">
      <pc:chgData name="Luis Guillermo Gil Madrid" userId="S::lgil@fasecolda.com::72751249-5f9d-41e6-8ae5-e2fc6ecb2fa9" providerId="AD" clId="Web-{8AE9CFF5-7EB6-A615-4029-894C7467F8C8}" dt="2021-10-04T14:50:05.253" v="1"/>
      <pc:docMkLst>
        <pc:docMk/>
      </pc:docMkLst>
      <pc:sldChg chg="ord">
        <pc:chgData name="Luis Guillermo Gil Madrid" userId="S::lgil@fasecolda.com::72751249-5f9d-41e6-8ae5-e2fc6ecb2fa9" providerId="AD" clId="Web-{8AE9CFF5-7EB6-A615-4029-894C7467F8C8}" dt="2021-10-04T14:50:02.159" v="0"/>
        <pc:sldMkLst>
          <pc:docMk/>
          <pc:sldMk cId="4128630539" sldId="7805"/>
        </pc:sldMkLst>
      </pc:sldChg>
      <pc:sldChg chg="ord">
        <pc:chgData name="Luis Guillermo Gil Madrid" userId="S::lgil@fasecolda.com::72751249-5f9d-41e6-8ae5-e2fc6ecb2fa9" providerId="AD" clId="Web-{8AE9CFF5-7EB6-A615-4029-894C7467F8C8}" dt="2021-10-04T14:50:05.253" v="1"/>
        <pc:sldMkLst>
          <pc:docMk/>
          <pc:sldMk cId="861407925" sldId="7811"/>
        </pc:sldMkLst>
      </pc:sldChg>
    </pc:docChg>
  </pc:docChgLst>
  <pc:docChgLst>
    <pc:chgData name="Luis Guillermo Gil Madrid" userId="S::lgil@fasecolda.com::72751249-5f9d-41e6-8ae5-e2fc6ecb2fa9" providerId="AD" clId="Web-{8567B79F-80A6-B000-FFF0-F4917F31A991}"/>
    <pc:docChg chg="modSld">
      <pc:chgData name="Luis Guillermo Gil Madrid" userId="S::lgil@fasecolda.com::72751249-5f9d-41e6-8ae5-e2fc6ecb2fa9" providerId="AD" clId="Web-{8567B79F-80A6-B000-FFF0-F4917F31A991}" dt="2021-03-24T12:54:59.854" v="50" actId="1076"/>
      <pc:docMkLst>
        <pc:docMk/>
      </pc:docMkLst>
      <pc:sldChg chg="modSp">
        <pc:chgData name="Luis Guillermo Gil Madrid" userId="S::lgil@fasecolda.com::72751249-5f9d-41e6-8ae5-e2fc6ecb2fa9" providerId="AD" clId="Web-{8567B79F-80A6-B000-FFF0-F4917F31A991}" dt="2021-03-24T12:54:33.073" v="40" actId="14100"/>
        <pc:sldMkLst>
          <pc:docMk/>
          <pc:sldMk cId="740929257" sldId="3970"/>
        </pc:sldMkLst>
        <pc:spChg chg="mod">
          <ac:chgData name="Luis Guillermo Gil Madrid" userId="S::lgil@fasecolda.com::72751249-5f9d-41e6-8ae5-e2fc6ecb2fa9" providerId="AD" clId="Web-{8567B79F-80A6-B000-FFF0-F4917F31A991}" dt="2021-03-24T12:54:18.619" v="36" actId="20577"/>
          <ac:spMkLst>
            <pc:docMk/>
            <pc:sldMk cId="740929257" sldId="3970"/>
            <ac:spMk id="2" creationId="{D2BC008B-BEA3-49D5-A4E3-72F21685FA90}"/>
          </ac:spMkLst>
        </pc:spChg>
        <pc:spChg chg="mod">
          <ac:chgData name="Luis Guillermo Gil Madrid" userId="S::lgil@fasecolda.com::72751249-5f9d-41e6-8ae5-e2fc6ecb2fa9" providerId="AD" clId="Web-{8567B79F-80A6-B000-FFF0-F4917F31A991}" dt="2021-03-24T12:54:33.073" v="40" actId="14100"/>
          <ac:spMkLst>
            <pc:docMk/>
            <pc:sldMk cId="740929257" sldId="3970"/>
            <ac:spMk id="3" creationId="{14143AFB-5627-4AD3-8107-085354BE1FB3}"/>
          </ac:spMkLst>
        </pc:spChg>
      </pc:sldChg>
      <pc:sldChg chg="modSp">
        <pc:chgData name="Luis Guillermo Gil Madrid" userId="S::lgil@fasecolda.com::72751249-5f9d-41e6-8ae5-e2fc6ecb2fa9" providerId="AD" clId="Web-{8567B79F-80A6-B000-FFF0-F4917F31A991}" dt="2021-03-24T12:54:06.572" v="35" actId="20577"/>
        <pc:sldMkLst>
          <pc:docMk/>
          <pc:sldMk cId="1245521068" sldId="7656"/>
        </pc:sldMkLst>
        <pc:spChg chg="mod">
          <ac:chgData name="Luis Guillermo Gil Madrid" userId="S::lgil@fasecolda.com::72751249-5f9d-41e6-8ae5-e2fc6ecb2fa9" providerId="AD" clId="Web-{8567B79F-80A6-B000-FFF0-F4917F31A991}" dt="2021-03-24T12:54:06.572" v="35" actId="20577"/>
          <ac:spMkLst>
            <pc:docMk/>
            <pc:sldMk cId="1245521068" sldId="7656"/>
            <ac:spMk id="2" creationId="{CF712E57-71D4-46F5-9998-89B40672C299}"/>
          </ac:spMkLst>
        </pc:spChg>
      </pc:sldChg>
      <pc:sldChg chg="modSp">
        <pc:chgData name="Luis Guillermo Gil Madrid" userId="S::lgil@fasecolda.com::72751249-5f9d-41e6-8ae5-e2fc6ecb2fa9" providerId="AD" clId="Web-{8567B79F-80A6-B000-FFF0-F4917F31A991}" dt="2021-03-24T12:54:59.854" v="50" actId="1076"/>
        <pc:sldMkLst>
          <pc:docMk/>
          <pc:sldMk cId="774988579" sldId="7663"/>
        </pc:sldMkLst>
        <pc:spChg chg="mod">
          <ac:chgData name="Luis Guillermo Gil Madrid" userId="S::lgil@fasecolda.com::72751249-5f9d-41e6-8ae5-e2fc6ecb2fa9" providerId="AD" clId="Web-{8567B79F-80A6-B000-FFF0-F4917F31A991}" dt="2021-03-24T12:54:59.854" v="50" actId="1076"/>
          <ac:spMkLst>
            <pc:docMk/>
            <pc:sldMk cId="774988579" sldId="7663"/>
            <ac:spMk id="17" creationId="{5BA0AFBF-78B9-4C7E-B924-6B689BBD1A04}"/>
          </ac:spMkLst>
        </pc:spChg>
      </pc:sldChg>
      <pc:sldChg chg="modSp">
        <pc:chgData name="Luis Guillermo Gil Madrid" userId="S::lgil@fasecolda.com::72751249-5f9d-41e6-8ae5-e2fc6ecb2fa9" providerId="AD" clId="Web-{8567B79F-80A6-B000-FFF0-F4917F31A991}" dt="2021-03-24T12:53:41.462" v="2" actId="20577"/>
        <pc:sldMkLst>
          <pc:docMk/>
          <pc:sldMk cId="473765357" sldId="7669"/>
        </pc:sldMkLst>
        <pc:spChg chg="mod">
          <ac:chgData name="Luis Guillermo Gil Madrid" userId="S::lgil@fasecolda.com::72751249-5f9d-41e6-8ae5-e2fc6ecb2fa9" providerId="AD" clId="Web-{8567B79F-80A6-B000-FFF0-F4917F31A991}" dt="2021-03-24T12:53:41.462" v="2" actId="20577"/>
          <ac:spMkLst>
            <pc:docMk/>
            <pc:sldMk cId="473765357" sldId="7669"/>
            <ac:spMk id="4" creationId="{2D1591D4-25E2-4631-A6DD-7B7E772C7C7C}"/>
          </ac:spMkLst>
        </pc:spChg>
      </pc:sldChg>
    </pc:docChg>
  </pc:docChgLst>
  <pc:docChgLst>
    <pc:chgData name="Luis Guillermo Gil Madrid" userId="S::lgil@fasecolda.com::72751249-5f9d-41e6-8ae5-e2fc6ecb2fa9" providerId="AD" clId="Web-{E68E1390-5DAB-F912-C704-55E7191E96D8}"/>
    <pc:docChg chg="modSld">
      <pc:chgData name="Luis Guillermo Gil Madrid" userId="S::lgil@fasecolda.com::72751249-5f9d-41e6-8ae5-e2fc6ecb2fa9" providerId="AD" clId="Web-{E68E1390-5DAB-F912-C704-55E7191E96D8}" dt="2021-03-25T10:33:36.875" v="0" actId="20577"/>
      <pc:docMkLst>
        <pc:docMk/>
      </pc:docMkLst>
      <pc:sldChg chg="modSp">
        <pc:chgData name="Luis Guillermo Gil Madrid" userId="S::lgil@fasecolda.com::72751249-5f9d-41e6-8ae5-e2fc6ecb2fa9" providerId="AD" clId="Web-{E68E1390-5DAB-F912-C704-55E7191E96D8}" dt="2021-03-25T10:33:36.875" v="0" actId="20577"/>
        <pc:sldMkLst>
          <pc:docMk/>
          <pc:sldMk cId="4041881831" sldId="267"/>
        </pc:sldMkLst>
        <pc:spChg chg="mod">
          <ac:chgData name="Luis Guillermo Gil Madrid" userId="S::lgil@fasecolda.com::72751249-5f9d-41e6-8ae5-e2fc6ecb2fa9" providerId="AD" clId="Web-{E68E1390-5DAB-F912-C704-55E7191E96D8}" dt="2021-03-25T10:33:36.875" v="0" actId="20577"/>
          <ac:spMkLst>
            <pc:docMk/>
            <pc:sldMk cId="4041881831" sldId="267"/>
            <ac:spMk id="3" creationId="{3C1FAD3B-DC1C-DD4B-A144-7E1E51774FC5}"/>
          </ac:spMkLst>
        </pc:spChg>
      </pc:sldChg>
    </pc:docChg>
  </pc:docChgLst>
  <pc:docChgLst>
    <pc:chgData name="Juan David Angel Lasso" userId="5ac44e2c-fa8f-45f5-aad9-26919f30487d" providerId="ADAL" clId="{C2DDE6AB-DEE1-4B38-9BD7-E6823D241F56}"/>
    <pc:docChg chg="modSld">
      <pc:chgData name="Juan David Angel Lasso" userId="5ac44e2c-fa8f-45f5-aad9-26919f30487d" providerId="ADAL" clId="{C2DDE6AB-DEE1-4B38-9BD7-E6823D241F56}" dt="2021-07-03T03:09:11.288" v="33" actId="1076"/>
      <pc:docMkLst>
        <pc:docMk/>
      </pc:docMkLst>
      <pc:sldChg chg="modSp mod">
        <pc:chgData name="Juan David Angel Lasso" userId="5ac44e2c-fa8f-45f5-aad9-26919f30487d" providerId="ADAL" clId="{C2DDE6AB-DEE1-4B38-9BD7-E6823D241F56}" dt="2021-07-03T03:07:48.419" v="32" actId="1035"/>
        <pc:sldMkLst>
          <pc:docMk/>
          <pc:sldMk cId="1107058934" sldId="262"/>
        </pc:sldMkLst>
        <pc:spChg chg="mod">
          <ac:chgData name="Juan David Angel Lasso" userId="5ac44e2c-fa8f-45f5-aad9-26919f30487d" providerId="ADAL" clId="{C2DDE6AB-DEE1-4B38-9BD7-E6823D241F56}" dt="2021-07-03T03:07:48.419" v="32" actId="1035"/>
          <ac:spMkLst>
            <pc:docMk/>
            <pc:sldMk cId="1107058934" sldId="262"/>
            <ac:spMk id="2" creationId="{00000000-0000-0000-0000-000000000000}"/>
          </ac:spMkLst>
        </pc:spChg>
        <pc:spChg chg="mod">
          <ac:chgData name="Juan David Angel Lasso" userId="5ac44e2c-fa8f-45f5-aad9-26919f30487d" providerId="ADAL" clId="{C2DDE6AB-DEE1-4B38-9BD7-E6823D241F56}" dt="2021-07-03T03:07:48.419" v="32" actId="1035"/>
          <ac:spMkLst>
            <pc:docMk/>
            <pc:sldMk cId="1107058934" sldId="262"/>
            <ac:spMk id="8" creationId="{B9807D4C-6B04-4591-A6A6-D25ED09790BC}"/>
          </ac:spMkLst>
        </pc:spChg>
        <pc:spChg chg="mod">
          <ac:chgData name="Juan David Angel Lasso" userId="5ac44e2c-fa8f-45f5-aad9-26919f30487d" providerId="ADAL" clId="{C2DDE6AB-DEE1-4B38-9BD7-E6823D241F56}" dt="2021-07-03T03:07:48.419" v="32" actId="1035"/>
          <ac:spMkLst>
            <pc:docMk/>
            <pc:sldMk cId="1107058934" sldId="262"/>
            <ac:spMk id="9" creationId="{5D391DA0-AFC4-43FE-9B04-496BBB9A3A4C}"/>
          </ac:spMkLst>
        </pc:spChg>
        <pc:spChg chg="mod">
          <ac:chgData name="Juan David Angel Lasso" userId="5ac44e2c-fa8f-45f5-aad9-26919f30487d" providerId="ADAL" clId="{C2DDE6AB-DEE1-4B38-9BD7-E6823D241F56}" dt="2021-07-03T03:07:48.419" v="32" actId="1035"/>
          <ac:spMkLst>
            <pc:docMk/>
            <pc:sldMk cId="1107058934" sldId="262"/>
            <ac:spMk id="10" creationId="{26153627-1720-4574-AA4B-248249007017}"/>
          </ac:spMkLst>
        </pc:spChg>
        <pc:spChg chg="mod">
          <ac:chgData name="Juan David Angel Lasso" userId="5ac44e2c-fa8f-45f5-aad9-26919f30487d" providerId="ADAL" clId="{C2DDE6AB-DEE1-4B38-9BD7-E6823D241F56}" dt="2021-07-03T03:07:48.419" v="32" actId="1035"/>
          <ac:spMkLst>
            <pc:docMk/>
            <pc:sldMk cId="1107058934" sldId="262"/>
            <ac:spMk id="11" creationId="{56541D2B-8554-4BAC-8E7E-BC070561B34B}"/>
          </ac:spMkLst>
        </pc:spChg>
        <pc:spChg chg="mod">
          <ac:chgData name="Juan David Angel Lasso" userId="5ac44e2c-fa8f-45f5-aad9-26919f30487d" providerId="ADAL" clId="{C2DDE6AB-DEE1-4B38-9BD7-E6823D241F56}" dt="2021-07-03T03:07:48.419" v="32" actId="1035"/>
          <ac:spMkLst>
            <pc:docMk/>
            <pc:sldMk cId="1107058934" sldId="262"/>
            <ac:spMk id="12" creationId="{2146ABB0-14FF-4E5F-A7A9-712187E7F5A5}"/>
          </ac:spMkLst>
        </pc:spChg>
        <pc:spChg chg="mod">
          <ac:chgData name="Juan David Angel Lasso" userId="5ac44e2c-fa8f-45f5-aad9-26919f30487d" providerId="ADAL" clId="{C2DDE6AB-DEE1-4B38-9BD7-E6823D241F56}" dt="2021-07-03T03:07:48.419" v="32" actId="1035"/>
          <ac:spMkLst>
            <pc:docMk/>
            <pc:sldMk cId="1107058934" sldId="262"/>
            <ac:spMk id="13" creationId="{8EC5B7E0-02E2-4746-AD67-A4485BF62BBB}"/>
          </ac:spMkLst>
        </pc:spChg>
        <pc:spChg chg="mod">
          <ac:chgData name="Juan David Angel Lasso" userId="5ac44e2c-fa8f-45f5-aad9-26919f30487d" providerId="ADAL" clId="{C2DDE6AB-DEE1-4B38-9BD7-E6823D241F56}" dt="2021-07-03T03:07:48.419" v="32" actId="1035"/>
          <ac:spMkLst>
            <pc:docMk/>
            <pc:sldMk cId="1107058934" sldId="262"/>
            <ac:spMk id="15" creationId="{286D0052-C51F-48A2-9026-D78BB87C5ED1}"/>
          </ac:spMkLst>
        </pc:spChg>
        <pc:spChg chg="mod">
          <ac:chgData name="Juan David Angel Lasso" userId="5ac44e2c-fa8f-45f5-aad9-26919f30487d" providerId="ADAL" clId="{C2DDE6AB-DEE1-4B38-9BD7-E6823D241F56}" dt="2021-07-03T03:07:48.419" v="32" actId="1035"/>
          <ac:spMkLst>
            <pc:docMk/>
            <pc:sldMk cId="1107058934" sldId="262"/>
            <ac:spMk id="16" creationId="{ECA2723E-5C02-4ACD-B9F0-C2939AA88E1C}"/>
          </ac:spMkLst>
        </pc:spChg>
        <pc:spChg chg="mod">
          <ac:chgData name="Juan David Angel Lasso" userId="5ac44e2c-fa8f-45f5-aad9-26919f30487d" providerId="ADAL" clId="{C2DDE6AB-DEE1-4B38-9BD7-E6823D241F56}" dt="2021-07-03T03:07:48.419" v="32" actId="1035"/>
          <ac:spMkLst>
            <pc:docMk/>
            <pc:sldMk cId="1107058934" sldId="262"/>
            <ac:spMk id="17" creationId="{5071C7BF-5353-45A7-AB31-393C70627AE8}"/>
          </ac:spMkLst>
        </pc:spChg>
      </pc:sldChg>
      <pc:sldChg chg="modSp mod">
        <pc:chgData name="Juan David Angel Lasso" userId="5ac44e2c-fa8f-45f5-aad9-26919f30487d" providerId="ADAL" clId="{C2DDE6AB-DEE1-4B38-9BD7-E6823D241F56}" dt="2021-07-03T03:09:11.288" v="33" actId="1076"/>
        <pc:sldMkLst>
          <pc:docMk/>
          <pc:sldMk cId="1220514580" sldId="7793"/>
        </pc:sldMkLst>
        <pc:picChg chg="mod">
          <ac:chgData name="Juan David Angel Lasso" userId="5ac44e2c-fa8f-45f5-aad9-26919f30487d" providerId="ADAL" clId="{C2DDE6AB-DEE1-4B38-9BD7-E6823D241F56}" dt="2021-07-03T03:09:11.288" v="33" actId="1076"/>
          <ac:picMkLst>
            <pc:docMk/>
            <pc:sldMk cId="1220514580" sldId="7793"/>
            <ac:picMk id="3" creationId="{9D540F7B-678C-4E5D-81B2-23E3CCE7DE76}"/>
          </ac:picMkLst>
        </pc:picChg>
      </pc:sldChg>
    </pc:docChg>
  </pc:docChgLst>
  <pc:docChgLst>
    <pc:chgData name="Luis Guillermo Gil Madrid" userId="72751249-5f9d-41e6-8ae5-e2fc6ecb2fa9" providerId="ADAL" clId="{1DD3B3E4-706E-4F93-803B-76E098850B0A}"/>
    <pc:docChg chg="undo custSel addSld delSld modSld sldOrd">
      <pc:chgData name="Luis Guillermo Gil Madrid" userId="72751249-5f9d-41e6-8ae5-e2fc6ecb2fa9" providerId="ADAL" clId="{1DD3B3E4-706E-4F93-803B-76E098850B0A}" dt="2020-12-17T05:48:42.058" v="2208" actId="20577"/>
      <pc:docMkLst>
        <pc:docMk/>
      </pc:docMkLst>
      <pc:sldChg chg="modSp mod">
        <pc:chgData name="Luis Guillermo Gil Madrid" userId="72751249-5f9d-41e6-8ae5-e2fc6ecb2fa9" providerId="ADAL" clId="{1DD3B3E4-706E-4F93-803B-76E098850B0A}" dt="2020-12-17T02:06:48.394" v="1457" actId="20577"/>
        <pc:sldMkLst>
          <pc:docMk/>
          <pc:sldMk cId="4041881831" sldId="267"/>
        </pc:sldMkLst>
        <pc:spChg chg="mod">
          <ac:chgData name="Luis Guillermo Gil Madrid" userId="72751249-5f9d-41e6-8ae5-e2fc6ecb2fa9" providerId="ADAL" clId="{1DD3B3E4-706E-4F93-803B-76E098850B0A}" dt="2020-12-17T02:06:48.394" v="1457" actId="20577"/>
          <ac:spMkLst>
            <pc:docMk/>
            <pc:sldMk cId="4041881831" sldId="267"/>
            <ac:spMk id="2" creationId="{3F7974DF-F94A-2147-89D7-365DADB55427}"/>
          </ac:spMkLst>
        </pc:spChg>
      </pc:sldChg>
      <pc:sldChg chg="modSp mod">
        <pc:chgData name="Luis Guillermo Gil Madrid" userId="72751249-5f9d-41e6-8ae5-e2fc6ecb2fa9" providerId="ADAL" clId="{1DD3B3E4-706E-4F93-803B-76E098850B0A}" dt="2020-12-17T02:05:43.418" v="1456" actId="20577"/>
        <pc:sldMkLst>
          <pc:docMk/>
          <pc:sldMk cId="262142045" sldId="761"/>
        </pc:sldMkLst>
        <pc:spChg chg="mod">
          <ac:chgData name="Luis Guillermo Gil Madrid" userId="72751249-5f9d-41e6-8ae5-e2fc6ecb2fa9" providerId="ADAL" clId="{1DD3B3E4-706E-4F93-803B-76E098850B0A}" dt="2020-12-17T02:05:43.418" v="1456" actId="20577"/>
          <ac:spMkLst>
            <pc:docMk/>
            <pc:sldMk cId="262142045" sldId="761"/>
            <ac:spMk id="5" creationId="{4AC3E0C3-4B51-AB4E-A036-2EC351F0A151}"/>
          </ac:spMkLst>
        </pc:spChg>
      </pc:sldChg>
      <pc:sldChg chg="delSp mod">
        <pc:chgData name="Luis Guillermo Gil Madrid" userId="72751249-5f9d-41e6-8ae5-e2fc6ecb2fa9" providerId="ADAL" clId="{1DD3B3E4-706E-4F93-803B-76E098850B0A}" dt="2020-12-16T11:48:42.417" v="0" actId="478"/>
        <pc:sldMkLst>
          <pc:docMk/>
          <pc:sldMk cId="1498067036" sldId="2852"/>
        </pc:sldMkLst>
        <pc:spChg chg="del">
          <ac:chgData name="Luis Guillermo Gil Madrid" userId="72751249-5f9d-41e6-8ae5-e2fc6ecb2fa9" providerId="ADAL" clId="{1DD3B3E4-706E-4F93-803B-76E098850B0A}" dt="2020-12-16T11:48:42.417" v="0" actId="478"/>
          <ac:spMkLst>
            <pc:docMk/>
            <pc:sldMk cId="1498067036" sldId="2852"/>
            <ac:spMk id="7" creationId="{AD1CD3BD-7F17-4CB3-8FD8-917D413EF7B6}"/>
          </ac:spMkLst>
        </pc:spChg>
      </pc:sldChg>
      <pc:sldChg chg="add">
        <pc:chgData name="Luis Guillermo Gil Madrid" userId="72751249-5f9d-41e6-8ae5-e2fc6ecb2fa9" providerId="ADAL" clId="{1DD3B3E4-706E-4F93-803B-76E098850B0A}" dt="2020-12-17T02:04:51.677" v="1439"/>
        <pc:sldMkLst>
          <pc:docMk/>
          <pc:sldMk cId="3721858866" sldId="3680"/>
        </pc:sldMkLst>
      </pc:sldChg>
      <pc:sldChg chg="addSp modSp mod">
        <pc:chgData name="Luis Guillermo Gil Madrid" userId="72751249-5f9d-41e6-8ae5-e2fc6ecb2fa9" providerId="ADAL" clId="{1DD3B3E4-706E-4F93-803B-76E098850B0A}" dt="2020-12-17T02:09:31.696" v="1479" actId="1076"/>
        <pc:sldMkLst>
          <pc:docMk/>
          <pc:sldMk cId="3861976755" sldId="3988"/>
        </pc:sldMkLst>
        <pc:spChg chg="mod">
          <ac:chgData name="Luis Guillermo Gil Madrid" userId="72751249-5f9d-41e6-8ae5-e2fc6ecb2fa9" providerId="ADAL" clId="{1DD3B3E4-706E-4F93-803B-76E098850B0A}" dt="2020-12-16T11:58:26.791" v="38" actId="1076"/>
          <ac:spMkLst>
            <pc:docMk/>
            <pc:sldMk cId="3861976755" sldId="3988"/>
            <ac:spMk id="2" creationId="{20D541CF-E417-4776-B3E9-A95C43AA25BB}"/>
          </ac:spMkLst>
        </pc:spChg>
        <pc:spChg chg="mod">
          <ac:chgData name="Luis Guillermo Gil Madrid" userId="72751249-5f9d-41e6-8ae5-e2fc6ecb2fa9" providerId="ADAL" clId="{1DD3B3E4-706E-4F93-803B-76E098850B0A}" dt="2020-12-17T02:07:09.210" v="1458" actId="1076"/>
          <ac:spMkLst>
            <pc:docMk/>
            <pc:sldMk cId="3861976755" sldId="3988"/>
            <ac:spMk id="8" creationId="{D3C29D99-8347-4D06-8995-916E03673002}"/>
          </ac:spMkLst>
        </pc:spChg>
        <pc:spChg chg="mod">
          <ac:chgData name="Luis Guillermo Gil Madrid" userId="72751249-5f9d-41e6-8ae5-e2fc6ecb2fa9" providerId="ADAL" clId="{1DD3B3E4-706E-4F93-803B-76E098850B0A}" dt="2020-12-17T02:05:16.816" v="1452" actId="5793"/>
          <ac:spMkLst>
            <pc:docMk/>
            <pc:sldMk cId="3861976755" sldId="3988"/>
            <ac:spMk id="10" creationId="{C5BA664B-75C5-4E4D-A8A7-8FBCA3CE98B1}"/>
          </ac:spMkLst>
        </pc:spChg>
        <pc:spChg chg="mod">
          <ac:chgData name="Luis Guillermo Gil Madrid" userId="72751249-5f9d-41e6-8ae5-e2fc6ecb2fa9" providerId="ADAL" clId="{1DD3B3E4-706E-4F93-803B-76E098850B0A}" dt="2020-12-17T02:09:31.696" v="1479" actId="1076"/>
          <ac:spMkLst>
            <pc:docMk/>
            <pc:sldMk cId="3861976755" sldId="3988"/>
            <ac:spMk id="15" creationId="{A4FB5AA6-8520-4FFD-802B-F9396509497A}"/>
          </ac:spMkLst>
        </pc:spChg>
        <pc:spChg chg="mod">
          <ac:chgData name="Luis Guillermo Gil Madrid" userId="72751249-5f9d-41e6-8ae5-e2fc6ecb2fa9" providerId="ADAL" clId="{1DD3B3E4-706E-4F93-803B-76E098850B0A}" dt="2020-12-17T02:08:02.512" v="1471" actId="1076"/>
          <ac:spMkLst>
            <pc:docMk/>
            <pc:sldMk cId="3861976755" sldId="3988"/>
            <ac:spMk id="17" creationId="{20A36178-292A-45D5-8CB7-83F4EDB7A3F3}"/>
          </ac:spMkLst>
        </pc:spChg>
        <pc:spChg chg="mod">
          <ac:chgData name="Luis Guillermo Gil Madrid" userId="72751249-5f9d-41e6-8ae5-e2fc6ecb2fa9" providerId="ADAL" clId="{1DD3B3E4-706E-4F93-803B-76E098850B0A}" dt="2020-12-17T02:07:17.969" v="1460" actId="1076"/>
          <ac:spMkLst>
            <pc:docMk/>
            <pc:sldMk cId="3861976755" sldId="3988"/>
            <ac:spMk id="18" creationId="{5A57404E-E6BB-4F84-9E70-72C237484945}"/>
          </ac:spMkLst>
        </pc:spChg>
        <pc:spChg chg="mod">
          <ac:chgData name="Luis Guillermo Gil Madrid" userId="72751249-5f9d-41e6-8ae5-e2fc6ecb2fa9" providerId="ADAL" clId="{1DD3B3E4-706E-4F93-803B-76E098850B0A}" dt="2020-12-17T02:09:26.584" v="1477" actId="1076"/>
          <ac:spMkLst>
            <pc:docMk/>
            <pc:sldMk cId="3861976755" sldId="3988"/>
            <ac:spMk id="19" creationId="{6D1EC9DA-5A42-45BF-89FC-1E47F9564E16}"/>
          </ac:spMkLst>
        </pc:spChg>
        <pc:spChg chg="add mod">
          <ac:chgData name="Luis Guillermo Gil Madrid" userId="72751249-5f9d-41e6-8ae5-e2fc6ecb2fa9" providerId="ADAL" clId="{1DD3B3E4-706E-4F93-803B-76E098850B0A}" dt="2020-12-17T02:07:35.353" v="1466" actId="1076"/>
          <ac:spMkLst>
            <pc:docMk/>
            <pc:sldMk cId="3861976755" sldId="3988"/>
            <ac:spMk id="21" creationId="{55E6AFF4-34CE-4FF1-A016-C1AC0F2B2956}"/>
          </ac:spMkLst>
        </pc:spChg>
        <pc:spChg chg="mod">
          <ac:chgData name="Luis Guillermo Gil Madrid" userId="72751249-5f9d-41e6-8ae5-e2fc6ecb2fa9" providerId="ADAL" clId="{1DD3B3E4-706E-4F93-803B-76E098850B0A}" dt="2020-12-16T11:59:49.623" v="60" actId="1076"/>
          <ac:spMkLst>
            <pc:docMk/>
            <pc:sldMk cId="3861976755" sldId="3988"/>
            <ac:spMk id="22" creationId="{336CB67F-3409-4040-B99E-3FD5D88229DF}"/>
          </ac:spMkLst>
        </pc:spChg>
        <pc:spChg chg="add mod">
          <ac:chgData name="Luis Guillermo Gil Madrid" userId="72751249-5f9d-41e6-8ae5-e2fc6ecb2fa9" providerId="ADAL" clId="{1DD3B3E4-706E-4F93-803B-76E098850B0A}" dt="2020-12-17T02:09:23.978" v="1476" actId="1076"/>
          <ac:spMkLst>
            <pc:docMk/>
            <pc:sldMk cId="3861976755" sldId="3988"/>
            <ac:spMk id="22" creationId="{450A3A92-B7AE-4E4A-B180-C9A5D2C6E4C2}"/>
          </ac:spMkLst>
        </pc:spChg>
        <pc:spChg chg="mod">
          <ac:chgData name="Luis Guillermo Gil Madrid" userId="72751249-5f9d-41e6-8ae5-e2fc6ecb2fa9" providerId="ADAL" clId="{1DD3B3E4-706E-4F93-803B-76E098850B0A}" dt="2020-12-16T11:58:51.030" v="45" actId="1076"/>
          <ac:spMkLst>
            <pc:docMk/>
            <pc:sldMk cId="3861976755" sldId="3988"/>
            <ac:spMk id="23" creationId="{DCB3C2CE-73D9-4457-B301-124474F42FD5}"/>
          </ac:spMkLst>
        </pc:spChg>
        <pc:spChg chg="mod">
          <ac:chgData name="Luis Guillermo Gil Madrid" userId="72751249-5f9d-41e6-8ae5-e2fc6ecb2fa9" providerId="ADAL" clId="{1DD3B3E4-706E-4F93-803B-76E098850B0A}" dt="2020-12-17T02:08:58.128" v="1475" actId="20577"/>
          <ac:spMkLst>
            <pc:docMk/>
            <pc:sldMk cId="3861976755" sldId="3988"/>
            <ac:spMk id="25" creationId="{5C46CC81-1319-46ED-85E6-E28CFF2CBE0C}"/>
          </ac:spMkLst>
        </pc:spChg>
      </pc:sldChg>
      <pc:sldChg chg="add del">
        <pc:chgData name="Luis Guillermo Gil Madrid" userId="72751249-5f9d-41e6-8ae5-e2fc6ecb2fa9" providerId="ADAL" clId="{1DD3B3E4-706E-4F93-803B-76E098850B0A}" dt="2020-12-17T02:03:58.247" v="1384" actId="47"/>
        <pc:sldMkLst>
          <pc:docMk/>
          <pc:sldMk cId="253173675" sldId="3995"/>
        </pc:sldMkLst>
      </pc:sldChg>
      <pc:sldChg chg="modSp add mod">
        <pc:chgData name="Luis Guillermo Gil Madrid" userId="72751249-5f9d-41e6-8ae5-e2fc6ecb2fa9" providerId="ADAL" clId="{1DD3B3E4-706E-4F93-803B-76E098850B0A}" dt="2020-12-16T13:28:44.468" v="1376" actId="20577"/>
        <pc:sldMkLst>
          <pc:docMk/>
          <pc:sldMk cId="146137157" sldId="4015"/>
        </pc:sldMkLst>
        <pc:spChg chg="mod">
          <ac:chgData name="Luis Guillermo Gil Madrid" userId="72751249-5f9d-41e6-8ae5-e2fc6ecb2fa9" providerId="ADAL" clId="{1DD3B3E4-706E-4F93-803B-76E098850B0A}" dt="2020-12-16T13:28:44.468" v="1376" actId="20577"/>
          <ac:spMkLst>
            <pc:docMk/>
            <pc:sldMk cId="146137157" sldId="4015"/>
            <ac:spMk id="18" creationId="{325F6963-0F6D-42F3-87BB-5FF8A8FF8672}"/>
          </ac:spMkLst>
        </pc:spChg>
      </pc:sldChg>
      <pc:sldChg chg="add del">
        <pc:chgData name="Luis Guillermo Gil Madrid" userId="72751249-5f9d-41e6-8ae5-e2fc6ecb2fa9" providerId="ADAL" clId="{1DD3B3E4-706E-4F93-803B-76E098850B0A}" dt="2020-12-17T02:03:58.247" v="1384" actId="47"/>
        <pc:sldMkLst>
          <pc:docMk/>
          <pc:sldMk cId="2084277920" sldId="4020"/>
        </pc:sldMkLst>
      </pc:sldChg>
      <pc:sldChg chg="delSp modSp add del mod">
        <pc:chgData name="Luis Guillermo Gil Madrid" userId="72751249-5f9d-41e6-8ae5-e2fc6ecb2fa9" providerId="ADAL" clId="{1DD3B3E4-706E-4F93-803B-76E098850B0A}" dt="2020-12-17T02:03:58.247" v="1384" actId="47"/>
        <pc:sldMkLst>
          <pc:docMk/>
          <pc:sldMk cId="573086462" sldId="4031"/>
        </pc:sldMkLst>
        <pc:picChg chg="del">
          <ac:chgData name="Luis Guillermo Gil Madrid" userId="72751249-5f9d-41e6-8ae5-e2fc6ecb2fa9" providerId="ADAL" clId="{1DD3B3E4-706E-4F93-803B-76E098850B0A}" dt="2020-12-16T12:58:45.223" v="1299"/>
          <ac:picMkLst>
            <pc:docMk/>
            <pc:sldMk cId="573086462" sldId="4031"/>
            <ac:picMk id="2" creationId="{860B2CA3-CB8E-4F15-B61A-16847C99C262}"/>
          </ac:picMkLst>
        </pc:picChg>
        <pc:picChg chg="del mod">
          <ac:chgData name="Luis Guillermo Gil Madrid" userId="72751249-5f9d-41e6-8ae5-e2fc6ecb2fa9" providerId="ADAL" clId="{1DD3B3E4-706E-4F93-803B-76E098850B0A}" dt="2020-12-16T12:59:08.159" v="1301" actId="478"/>
          <ac:picMkLst>
            <pc:docMk/>
            <pc:sldMk cId="573086462" sldId="4031"/>
            <ac:picMk id="3" creationId="{49154E08-59A4-40EC-A230-F2F46E928949}"/>
          </ac:picMkLst>
        </pc:picChg>
        <pc:picChg chg="mod">
          <ac:chgData name="Luis Guillermo Gil Madrid" userId="72751249-5f9d-41e6-8ae5-e2fc6ecb2fa9" providerId="ADAL" clId="{1DD3B3E4-706E-4F93-803B-76E098850B0A}" dt="2020-12-16T12:59:38.337" v="1313" actId="1076"/>
          <ac:picMkLst>
            <pc:docMk/>
            <pc:sldMk cId="573086462" sldId="4031"/>
            <ac:picMk id="4" creationId="{3F5541D6-13CF-4159-BB20-1E4FCD6AB2B1}"/>
          </ac:picMkLst>
        </pc:picChg>
        <pc:picChg chg="del mod">
          <ac:chgData name="Luis Guillermo Gil Madrid" userId="72751249-5f9d-41e6-8ae5-e2fc6ecb2fa9" providerId="ADAL" clId="{1DD3B3E4-706E-4F93-803B-76E098850B0A}" dt="2020-12-16T12:58:30.009" v="1298" actId="478"/>
          <ac:picMkLst>
            <pc:docMk/>
            <pc:sldMk cId="573086462" sldId="4031"/>
            <ac:picMk id="5" creationId="{3FBA2E5E-3BA9-46C9-BF47-331BF1D185A1}"/>
          </ac:picMkLst>
        </pc:picChg>
      </pc:sldChg>
      <pc:sldChg chg="add del">
        <pc:chgData name="Luis Guillermo Gil Madrid" userId="72751249-5f9d-41e6-8ae5-e2fc6ecb2fa9" providerId="ADAL" clId="{1DD3B3E4-706E-4F93-803B-76E098850B0A}" dt="2020-12-17T02:03:58.247" v="1384" actId="47"/>
        <pc:sldMkLst>
          <pc:docMk/>
          <pc:sldMk cId="880920996" sldId="4041"/>
        </pc:sldMkLst>
      </pc:sldChg>
      <pc:sldChg chg="modSp add del mod">
        <pc:chgData name="Luis Guillermo Gil Madrid" userId="72751249-5f9d-41e6-8ae5-e2fc6ecb2fa9" providerId="ADAL" clId="{1DD3B3E4-706E-4F93-803B-76E098850B0A}" dt="2020-12-17T02:03:58.247" v="1384" actId="47"/>
        <pc:sldMkLst>
          <pc:docMk/>
          <pc:sldMk cId="1127836447" sldId="4042"/>
        </pc:sldMkLst>
        <pc:spChg chg="mod">
          <ac:chgData name="Luis Guillermo Gil Madrid" userId="72751249-5f9d-41e6-8ae5-e2fc6ecb2fa9" providerId="ADAL" clId="{1DD3B3E4-706E-4F93-803B-76E098850B0A}" dt="2020-12-16T12:48:16.149" v="1267" actId="113"/>
          <ac:spMkLst>
            <pc:docMk/>
            <pc:sldMk cId="1127836447" sldId="4042"/>
            <ac:spMk id="6" creationId="{CBD701DF-BD26-41CB-8A1E-EE2F632B6722}"/>
          </ac:spMkLst>
        </pc:spChg>
      </pc:sldChg>
      <pc:sldChg chg="add del">
        <pc:chgData name="Luis Guillermo Gil Madrid" userId="72751249-5f9d-41e6-8ae5-e2fc6ecb2fa9" providerId="ADAL" clId="{1DD3B3E4-706E-4F93-803B-76E098850B0A}" dt="2020-12-16T12:38:37.482" v="796" actId="47"/>
        <pc:sldMkLst>
          <pc:docMk/>
          <pc:sldMk cId="2652159607" sldId="4045"/>
        </pc:sldMkLst>
      </pc:sldChg>
      <pc:sldChg chg="add del">
        <pc:chgData name="Luis Guillermo Gil Madrid" userId="72751249-5f9d-41e6-8ae5-e2fc6ecb2fa9" providerId="ADAL" clId="{1DD3B3E4-706E-4F93-803B-76E098850B0A}" dt="2020-12-17T02:03:58.247" v="1384" actId="47"/>
        <pc:sldMkLst>
          <pc:docMk/>
          <pc:sldMk cId="3187883425" sldId="4050"/>
        </pc:sldMkLst>
      </pc:sldChg>
      <pc:sldChg chg="modSp add del mod">
        <pc:chgData name="Luis Guillermo Gil Madrid" userId="72751249-5f9d-41e6-8ae5-e2fc6ecb2fa9" providerId="ADAL" clId="{1DD3B3E4-706E-4F93-803B-76E098850B0A}" dt="2020-12-17T02:03:58.247" v="1384" actId="47"/>
        <pc:sldMkLst>
          <pc:docMk/>
          <pc:sldMk cId="2053466168" sldId="4051"/>
        </pc:sldMkLst>
        <pc:spChg chg="mod">
          <ac:chgData name="Luis Guillermo Gil Madrid" userId="72751249-5f9d-41e6-8ae5-e2fc6ecb2fa9" providerId="ADAL" clId="{1DD3B3E4-706E-4F93-803B-76E098850B0A}" dt="2020-12-16T12:58:13.089" v="1295" actId="1076"/>
          <ac:spMkLst>
            <pc:docMk/>
            <pc:sldMk cId="2053466168" sldId="4051"/>
            <ac:spMk id="21" creationId="{C42405CE-3166-4AB5-B468-B3CE2D9F2520}"/>
          </ac:spMkLst>
        </pc:spChg>
      </pc:sldChg>
      <pc:sldChg chg="modSp add mod">
        <pc:chgData name="Luis Guillermo Gil Madrid" userId="72751249-5f9d-41e6-8ae5-e2fc6ecb2fa9" providerId="ADAL" clId="{1DD3B3E4-706E-4F93-803B-76E098850B0A}" dt="2020-12-17T05:48:12.954" v="2171" actId="20577"/>
        <pc:sldMkLst>
          <pc:docMk/>
          <pc:sldMk cId="2964511923" sldId="4052"/>
        </pc:sldMkLst>
        <pc:spChg chg="mod">
          <ac:chgData name="Luis Guillermo Gil Madrid" userId="72751249-5f9d-41e6-8ae5-e2fc6ecb2fa9" providerId="ADAL" clId="{1DD3B3E4-706E-4F93-803B-76E098850B0A}" dt="2020-12-17T05:48:12.954" v="2171" actId="20577"/>
          <ac:spMkLst>
            <pc:docMk/>
            <pc:sldMk cId="2964511923" sldId="4052"/>
            <ac:spMk id="2" creationId="{95A3E34C-F6C4-48E0-8628-42B2A968CB34}"/>
          </ac:spMkLst>
        </pc:spChg>
        <pc:spChg chg="mod">
          <ac:chgData name="Luis Guillermo Gil Madrid" userId="72751249-5f9d-41e6-8ae5-e2fc6ecb2fa9" providerId="ADAL" clId="{1DD3B3E4-706E-4F93-803B-76E098850B0A}" dt="2020-12-16T12:29:09.752" v="175" actId="20577"/>
          <ac:spMkLst>
            <pc:docMk/>
            <pc:sldMk cId="2964511923" sldId="4052"/>
            <ac:spMk id="5" creationId="{3CDAAA17-5F71-46F0-859A-24D796063D38}"/>
          </ac:spMkLst>
        </pc:spChg>
      </pc:sldChg>
      <pc:sldChg chg="add del">
        <pc:chgData name="Luis Guillermo Gil Madrid" userId="72751249-5f9d-41e6-8ae5-e2fc6ecb2fa9" providerId="ADAL" clId="{1DD3B3E4-706E-4F93-803B-76E098850B0A}" dt="2020-12-17T02:03:58.247" v="1384" actId="47"/>
        <pc:sldMkLst>
          <pc:docMk/>
          <pc:sldMk cId="700642784" sldId="4053"/>
        </pc:sldMkLst>
      </pc:sldChg>
      <pc:sldChg chg="add del">
        <pc:chgData name="Luis Guillermo Gil Madrid" userId="72751249-5f9d-41e6-8ae5-e2fc6ecb2fa9" providerId="ADAL" clId="{1DD3B3E4-706E-4F93-803B-76E098850B0A}" dt="2020-12-17T02:03:58.247" v="1384" actId="47"/>
        <pc:sldMkLst>
          <pc:docMk/>
          <pc:sldMk cId="1852520990" sldId="4054"/>
        </pc:sldMkLst>
      </pc:sldChg>
      <pc:sldChg chg="addSp delSp modSp add del mod">
        <pc:chgData name="Luis Guillermo Gil Madrid" userId="72751249-5f9d-41e6-8ae5-e2fc6ecb2fa9" providerId="ADAL" clId="{1DD3B3E4-706E-4F93-803B-76E098850B0A}" dt="2020-12-17T02:03:58.247" v="1384" actId="47"/>
        <pc:sldMkLst>
          <pc:docMk/>
          <pc:sldMk cId="2524525250" sldId="4055"/>
        </pc:sldMkLst>
        <pc:spChg chg="add del">
          <ac:chgData name="Luis Guillermo Gil Madrid" userId="72751249-5f9d-41e6-8ae5-e2fc6ecb2fa9" providerId="ADAL" clId="{1DD3B3E4-706E-4F93-803B-76E098850B0A}" dt="2020-12-16T12:56:59.382" v="1277" actId="22"/>
          <ac:spMkLst>
            <pc:docMk/>
            <pc:sldMk cId="2524525250" sldId="4055"/>
            <ac:spMk id="10" creationId="{FDE79CF5-1781-4CF1-863B-DF73D190C848}"/>
          </ac:spMkLst>
        </pc:spChg>
        <pc:graphicFrameChg chg="add del mod">
          <ac:chgData name="Luis Guillermo Gil Madrid" userId="72751249-5f9d-41e6-8ae5-e2fc6ecb2fa9" providerId="ADAL" clId="{1DD3B3E4-706E-4F93-803B-76E098850B0A}" dt="2020-12-16T12:56:53.951" v="1275"/>
          <ac:graphicFrameMkLst>
            <pc:docMk/>
            <pc:sldMk cId="2524525250" sldId="4055"/>
            <ac:graphicFrameMk id="4" creationId="{CEEC0782-0960-4D01-B2A4-185FDC39BD21}"/>
          </ac:graphicFrameMkLst>
        </pc:graphicFrameChg>
        <pc:picChg chg="del">
          <ac:chgData name="Luis Guillermo Gil Madrid" userId="72751249-5f9d-41e6-8ae5-e2fc6ecb2fa9" providerId="ADAL" clId="{1DD3B3E4-706E-4F93-803B-76E098850B0A}" dt="2020-12-16T12:56:22.684" v="1268" actId="478"/>
          <ac:picMkLst>
            <pc:docMk/>
            <pc:sldMk cId="2524525250" sldId="4055"/>
            <ac:picMk id="2" creationId="{F30A54F6-B9B7-4B70-9755-D3AA2A04E1FF}"/>
          </ac:picMkLst>
        </pc:picChg>
        <pc:picChg chg="mod">
          <ac:chgData name="Luis Guillermo Gil Madrid" userId="72751249-5f9d-41e6-8ae5-e2fc6ecb2fa9" providerId="ADAL" clId="{1DD3B3E4-706E-4F93-803B-76E098850B0A}" dt="2020-12-16T12:58:02.874" v="1293" actId="1076"/>
          <ac:picMkLst>
            <pc:docMk/>
            <pc:sldMk cId="2524525250" sldId="4055"/>
            <ac:picMk id="3" creationId="{4001A45B-A9CB-4404-A9BC-9EE881C59036}"/>
          </ac:picMkLst>
        </pc:picChg>
        <pc:picChg chg="del">
          <ac:chgData name="Luis Guillermo Gil Madrid" userId="72751249-5f9d-41e6-8ae5-e2fc6ecb2fa9" providerId="ADAL" clId="{1DD3B3E4-706E-4F93-803B-76E098850B0A}" dt="2020-12-16T12:56:46.809" v="1273" actId="478"/>
          <ac:picMkLst>
            <pc:docMk/>
            <pc:sldMk cId="2524525250" sldId="4055"/>
            <ac:picMk id="7" creationId="{2174F698-2749-48AE-8671-082669613110}"/>
          </ac:picMkLst>
        </pc:picChg>
        <pc:picChg chg="mod">
          <ac:chgData name="Luis Guillermo Gil Madrid" userId="72751249-5f9d-41e6-8ae5-e2fc6ecb2fa9" providerId="ADAL" clId="{1DD3B3E4-706E-4F93-803B-76E098850B0A}" dt="2020-12-16T12:58:07.273" v="1294" actId="1076"/>
          <ac:picMkLst>
            <pc:docMk/>
            <pc:sldMk cId="2524525250" sldId="4055"/>
            <ac:picMk id="8" creationId="{9A121808-D2BE-41F4-B3CB-B35B36772323}"/>
          </ac:picMkLst>
        </pc:picChg>
      </pc:sldChg>
      <pc:sldChg chg="modSp mod">
        <pc:chgData name="Luis Guillermo Gil Madrid" userId="72751249-5f9d-41e6-8ae5-e2fc6ecb2fa9" providerId="ADAL" clId="{1DD3B3E4-706E-4F93-803B-76E098850B0A}" dt="2020-12-17T02:05:39.608" v="1454" actId="20577"/>
        <pc:sldMkLst>
          <pc:docMk/>
          <pc:sldMk cId="4179405678" sldId="4191"/>
        </pc:sldMkLst>
        <pc:spChg chg="mod">
          <ac:chgData name="Luis Guillermo Gil Madrid" userId="72751249-5f9d-41e6-8ae5-e2fc6ecb2fa9" providerId="ADAL" clId="{1DD3B3E4-706E-4F93-803B-76E098850B0A}" dt="2020-12-17T02:05:39.608" v="1454" actId="20577"/>
          <ac:spMkLst>
            <pc:docMk/>
            <pc:sldMk cId="4179405678" sldId="4191"/>
            <ac:spMk id="5" creationId="{4AC3E0C3-4B51-AB4E-A036-2EC351F0A151}"/>
          </ac:spMkLst>
        </pc:spChg>
        <pc:spChg chg="mod">
          <ac:chgData name="Luis Guillermo Gil Madrid" userId="72751249-5f9d-41e6-8ae5-e2fc6ecb2fa9" providerId="ADAL" clId="{1DD3B3E4-706E-4F93-803B-76E098850B0A}" dt="2020-12-16T12:01:09.766" v="112" actId="20577"/>
          <ac:spMkLst>
            <pc:docMk/>
            <pc:sldMk cId="4179405678" sldId="4191"/>
            <ac:spMk id="11" creationId="{00000000-0000-0000-0000-000000000000}"/>
          </ac:spMkLst>
        </pc:spChg>
      </pc:sldChg>
      <pc:sldChg chg="modSp mod">
        <pc:chgData name="Luis Guillermo Gil Madrid" userId="72751249-5f9d-41e6-8ae5-e2fc6ecb2fa9" providerId="ADAL" clId="{1DD3B3E4-706E-4F93-803B-76E098850B0A}" dt="2020-12-17T02:10:24.993" v="1481" actId="20577"/>
        <pc:sldMkLst>
          <pc:docMk/>
          <pc:sldMk cId="1343199032" sldId="4204"/>
        </pc:sldMkLst>
        <pc:spChg chg="mod">
          <ac:chgData name="Luis Guillermo Gil Madrid" userId="72751249-5f9d-41e6-8ae5-e2fc6ecb2fa9" providerId="ADAL" clId="{1DD3B3E4-706E-4F93-803B-76E098850B0A}" dt="2020-12-16T12:00:53.967" v="88" actId="20577"/>
          <ac:spMkLst>
            <pc:docMk/>
            <pc:sldMk cId="1343199032" sldId="4204"/>
            <ac:spMk id="8" creationId="{E1D2EFFF-6923-4239-887C-B5FBBC60436C}"/>
          </ac:spMkLst>
        </pc:spChg>
        <pc:spChg chg="mod">
          <ac:chgData name="Luis Guillermo Gil Madrid" userId="72751249-5f9d-41e6-8ae5-e2fc6ecb2fa9" providerId="ADAL" clId="{1DD3B3E4-706E-4F93-803B-76E098850B0A}" dt="2020-12-17T02:10:24.993" v="1481" actId="20577"/>
          <ac:spMkLst>
            <pc:docMk/>
            <pc:sldMk cId="1343199032" sldId="4204"/>
            <ac:spMk id="11" creationId="{00000000-0000-0000-0000-000000000000}"/>
          </ac:spMkLst>
        </pc:spChg>
      </pc:sldChg>
      <pc:sldChg chg="modSp mod">
        <pc:chgData name="Luis Guillermo Gil Madrid" userId="72751249-5f9d-41e6-8ae5-e2fc6ecb2fa9" providerId="ADAL" clId="{1DD3B3E4-706E-4F93-803B-76E098850B0A}" dt="2020-12-16T12:00:47.775" v="86" actId="20577"/>
        <pc:sldMkLst>
          <pc:docMk/>
          <pc:sldMk cId="2964967781" sldId="4205"/>
        </pc:sldMkLst>
        <pc:spChg chg="mod">
          <ac:chgData name="Luis Guillermo Gil Madrid" userId="72751249-5f9d-41e6-8ae5-e2fc6ecb2fa9" providerId="ADAL" clId="{1DD3B3E4-706E-4F93-803B-76E098850B0A}" dt="2020-12-16T12:00:47.775" v="86" actId="20577"/>
          <ac:spMkLst>
            <pc:docMk/>
            <pc:sldMk cId="2964967781" sldId="4205"/>
            <ac:spMk id="5" creationId="{4AC3E0C3-4B51-AB4E-A036-2EC351F0A151}"/>
          </ac:spMkLst>
        </pc:spChg>
      </pc:sldChg>
      <pc:sldChg chg="modSp mod">
        <pc:chgData name="Luis Guillermo Gil Madrid" userId="72751249-5f9d-41e6-8ae5-e2fc6ecb2fa9" providerId="ADAL" clId="{1DD3B3E4-706E-4F93-803B-76E098850B0A}" dt="2020-12-16T12:24:55.863" v="118" actId="13926"/>
        <pc:sldMkLst>
          <pc:docMk/>
          <pc:sldMk cId="3424982445" sldId="4207"/>
        </pc:sldMkLst>
        <pc:graphicFrameChg chg="modGraphic">
          <ac:chgData name="Luis Guillermo Gil Madrid" userId="72751249-5f9d-41e6-8ae5-e2fc6ecb2fa9" providerId="ADAL" clId="{1DD3B3E4-706E-4F93-803B-76E098850B0A}" dt="2020-12-16T12:24:55.863" v="118" actId="13926"/>
          <ac:graphicFrameMkLst>
            <pc:docMk/>
            <pc:sldMk cId="3424982445" sldId="4207"/>
            <ac:graphicFrameMk id="6" creationId="{54A28645-618D-4634-B1D2-E6A2E4328A98}"/>
          </ac:graphicFrameMkLst>
        </pc:graphicFrameChg>
      </pc:sldChg>
      <pc:sldChg chg="modSp mod">
        <pc:chgData name="Luis Guillermo Gil Madrid" userId="72751249-5f9d-41e6-8ae5-e2fc6ecb2fa9" providerId="ADAL" clId="{1DD3B3E4-706E-4F93-803B-76E098850B0A}" dt="2020-12-16T12:24:33.419" v="116" actId="13926"/>
        <pc:sldMkLst>
          <pc:docMk/>
          <pc:sldMk cId="1424487174" sldId="4208"/>
        </pc:sldMkLst>
        <pc:graphicFrameChg chg="modGraphic">
          <ac:chgData name="Luis Guillermo Gil Madrid" userId="72751249-5f9d-41e6-8ae5-e2fc6ecb2fa9" providerId="ADAL" clId="{1DD3B3E4-706E-4F93-803B-76E098850B0A}" dt="2020-12-16T12:24:33.419" v="116" actId="13926"/>
          <ac:graphicFrameMkLst>
            <pc:docMk/>
            <pc:sldMk cId="1424487174" sldId="4208"/>
            <ac:graphicFrameMk id="4" creationId="{5D073DAC-3009-48A2-B1FD-BFB7A1CEE7FB}"/>
          </ac:graphicFrameMkLst>
        </pc:graphicFrameChg>
      </pc:sldChg>
      <pc:sldChg chg="ord">
        <pc:chgData name="Luis Guillermo Gil Madrid" userId="72751249-5f9d-41e6-8ae5-e2fc6ecb2fa9" providerId="ADAL" clId="{1DD3B3E4-706E-4F93-803B-76E098850B0A}" dt="2020-12-16T12:25:22.778" v="120"/>
        <pc:sldMkLst>
          <pc:docMk/>
          <pc:sldMk cId="1001123824" sldId="4209"/>
        </pc:sldMkLst>
      </pc:sldChg>
      <pc:sldChg chg="modSp add mod ord">
        <pc:chgData name="Luis Guillermo Gil Madrid" userId="72751249-5f9d-41e6-8ae5-e2fc6ecb2fa9" providerId="ADAL" clId="{1DD3B3E4-706E-4F93-803B-76E098850B0A}" dt="2020-12-17T02:10:19.610" v="1480" actId="20577"/>
        <pc:sldMkLst>
          <pc:docMk/>
          <pc:sldMk cId="4139946956" sldId="4217"/>
        </pc:sldMkLst>
        <pc:spChg chg="mod">
          <ac:chgData name="Luis Guillermo Gil Madrid" userId="72751249-5f9d-41e6-8ae5-e2fc6ecb2fa9" providerId="ADAL" clId="{1DD3B3E4-706E-4F93-803B-76E098850B0A}" dt="2020-12-16T12:26:08.688" v="123" actId="20577"/>
          <ac:spMkLst>
            <pc:docMk/>
            <pc:sldMk cId="4139946956" sldId="4217"/>
            <ac:spMk id="5" creationId="{4AC3E0C3-4B51-AB4E-A036-2EC351F0A151}"/>
          </ac:spMkLst>
        </pc:spChg>
        <pc:spChg chg="mod">
          <ac:chgData name="Luis Guillermo Gil Madrid" userId="72751249-5f9d-41e6-8ae5-e2fc6ecb2fa9" providerId="ADAL" clId="{1DD3B3E4-706E-4F93-803B-76E098850B0A}" dt="2020-12-17T02:10:19.610" v="1480" actId="20577"/>
          <ac:spMkLst>
            <pc:docMk/>
            <pc:sldMk cId="4139946956" sldId="4217"/>
            <ac:spMk id="11" creationId="{00000000-0000-0000-0000-000000000000}"/>
          </ac:spMkLst>
        </pc:spChg>
      </pc:sldChg>
      <pc:sldChg chg="modSp add del mod">
        <pc:chgData name="Luis Guillermo Gil Madrid" userId="72751249-5f9d-41e6-8ae5-e2fc6ecb2fa9" providerId="ADAL" clId="{1DD3B3E4-706E-4F93-803B-76E098850B0A}" dt="2020-12-17T02:03:58.247" v="1384" actId="47"/>
        <pc:sldMkLst>
          <pc:docMk/>
          <pc:sldMk cId="347233090" sldId="4218"/>
        </pc:sldMkLst>
        <pc:spChg chg="mod">
          <ac:chgData name="Luis Guillermo Gil Madrid" userId="72751249-5f9d-41e6-8ae5-e2fc6ecb2fa9" providerId="ADAL" clId="{1DD3B3E4-706E-4F93-803B-76E098850B0A}" dt="2020-12-16T12:46:19.339" v="1161" actId="20577"/>
          <ac:spMkLst>
            <pc:docMk/>
            <pc:sldMk cId="347233090" sldId="4218"/>
            <ac:spMk id="2" creationId="{95A3E34C-F6C4-48E0-8628-42B2A968CB34}"/>
          </ac:spMkLst>
        </pc:spChg>
      </pc:sldChg>
      <pc:sldChg chg="modSp add mod">
        <pc:chgData name="Luis Guillermo Gil Madrid" userId="72751249-5f9d-41e6-8ae5-e2fc6ecb2fa9" providerId="ADAL" clId="{1DD3B3E4-706E-4F93-803B-76E098850B0A}" dt="2020-12-16T13:28:06.916" v="1338" actId="20577"/>
        <pc:sldMkLst>
          <pc:docMk/>
          <pc:sldMk cId="652097978" sldId="4219"/>
        </pc:sldMkLst>
        <pc:spChg chg="mod">
          <ac:chgData name="Luis Guillermo Gil Madrid" userId="72751249-5f9d-41e6-8ae5-e2fc6ecb2fa9" providerId="ADAL" clId="{1DD3B3E4-706E-4F93-803B-76E098850B0A}" dt="2020-12-16T13:28:06.916" v="1338" actId="20577"/>
          <ac:spMkLst>
            <pc:docMk/>
            <pc:sldMk cId="652097978" sldId="4219"/>
            <ac:spMk id="8" creationId="{E1D2EFFF-6923-4239-887C-B5FBBC60436C}"/>
          </ac:spMkLst>
        </pc:spChg>
      </pc:sldChg>
      <pc:sldChg chg="new del">
        <pc:chgData name="Luis Guillermo Gil Madrid" userId="72751249-5f9d-41e6-8ae5-e2fc6ecb2fa9" providerId="ADAL" clId="{1DD3B3E4-706E-4F93-803B-76E098850B0A}" dt="2020-12-16T13:28:00.130" v="1335" actId="47"/>
        <pc:sldMkLst>
          <pc:docMk/>
          <pc:sldMk cId="2011723796" sldId="4219"/>
        </pc:sldMkLst>
      </pc:sldChg>
      <pc:sldChg chg="modSp add mod">
        <pc:chgData name="Luis Guillermo Gil Madrid" userId="72751249-5f9d-41e6-8ae5-e2fc6ecb2fa9" providerId="ADAL" clId="{1DD3B3E4-706E-4F93-803B-76E098850B0A}" dt="2020-12-17T02:04:47.137" v="1438" actId="20577"/>
        <pc:sldMkLst>
          <pc:docMk/>
          <pc:sldMk cId="2958227729" sldId="4224"/>
        </pc:sldMkLst>
        <pc:spChg chg="mod">
          <ac:chgData name="Luis Guillermo Gil Madrid" userId="72751249-5f9d-41e6-8ae5-e2fc6ecb2fa9" providerId="ADAL" clId="{1DD3B3E4-706E-4F93-803B-76E098850B0A}" dt="2020-12-17T02:04:47.137" v="1438" actId="20577"/>
          <ac:spMkLst>
            <pc:docMk/>
            <pc:sldMk cId="2958227729" sldId="4224"/>
            <ac:spMk id="8" creationId="{E1D2EFFF-6923-4239-887C-B5FBBC60436C}"/>
          </ac:spMkLst>
        </pc:spChg>
      </pc:sldChg>
      <pc:sldChg chg="modSp add mod">
        <pc:chgData name="Luis Guillermo Gil Madrid" userId="72751249-5f9d-41e6-8ae5-e2fc6ecb2fa9" providerId="ADAL" clId="{1DD3B3E4-706E-4F93-803B-76E098850B0A}" dt="2020-12-17T05:48:42.058" v="2208" actId="20577"/>
        <pc:sldMkLst>
          <pc:docMk/>
          <pc:sldMk cId="2782651792" sldId="4225"/>
        </pc:sldMkLst>
        <pc:spChg chg="mod">
          <ac:chgData name="Luis Guillermo Gil Madrid" userId="72751249-5f9d-41e6-8ae5-e2fc6ecb2fa9" providerId="ADAL" clId="{1DD3B3E4-706E-4F93-803B-76E098850B0A}" dt="2020-12-17T05:47:43.634" v="2165" actId="20577"/>
          <ac:spMkLst>
            <pc:docMk/>
            <pc:sldMk cId="2782651792" sldId="4225"/>
            <ac:spMk id="2" creationId="{95A3E34C-F6C4-48E0-8628-42B2A968CB34}"/>
          </ac:spMkLst>
        </pc:spChg>
        <pc:spChg chg="mod">
          <ac:chgData name="Luis Guillermo Gil Madrid" userId="72751249-5f9d-41e6-8ae5-e2fc6ecb2fa9" providerId="ADAL" clId="{1DD3B3E4-706E-4F93-803B-76E098850B0A}" dt="2020-12-17T05:48:42.058" v="2208" actId="20577"/>
          <ac:spMkLst>
            <pc:docMk/>
            <pc:sldMk cId="2782651792" sldId="4225"/>
            <ac:spMk id="5" creationId="{3CDAAA17-5F71-46F0-859A-24D796063D38}"/>
          </ac:spMkLst>
        </pc:spChg>
      </pc:sldChg>
    </pc:docChg>
  </pc:docChgLst>
  <pc:docChgLst>
    <pc:chgData name="Luis Guillermo Gil Madrid" userId="72751249-5f9d-41e6-8ae5-e2fc6ecb2fa9" providerId="ADAL" clId="{C891759A-1504-45EE-B8C3-8876DB1933F7}"/>
    <pc:docChg chg="undo custSel addSld delSld modSld sldOrd">
      <pc:chgData name="Luis Guillermo Gil Madrid" userId="72751249-5f9d-41e6-8ae5-e2fc6ecb2fa9" providerId="ADAL" clId="{C891759A-1504-45EE-B8C3-8876DB1933F7}" dt="2021-12-16T12:52:49.332" v="1656" actId="47"/>
      <pc:docMkLst>
        <pc:docMk/>
      </pc:docMkLst>
      <pc:sldChg chg="modSp mod">
        <pc:chgData name="Luis Guillermo Gil Madrid" userId="72751249-5f9d-41e6-8ae5-e2fc6ecb2fa9" providerId="ADAL" clId="{C891759A-1504-45EE-B8C3-8876DB1933F7}" dt="2021-12-16T12:06:24.635" v="1520" actId="20577"/>
        <pc:sldMkLst>
          <pc:docMk/>
          <pc:sldMk cId="4041881831" sldId="267"/>
        </pc:sldMkLst>
        <pc:spChg chg="mod">
          <ac:chgData name="Luis Guillermo Gil Madrid" userId="72751249-5f9d-41e6-8ae5-e2fc6ecb2fa9" providerId="ADAL" clId="{C891759A-1504-45EE-B8C3-8876DB1933F7}" dt="2021-12-16T12:06:24.635" v="1520" actId="20577"/>
          <ac:spMkLst>
            <pc:docMk/>
            <pc:sldMk cId="4041881831" sldId="267"/>
            <ac:spMk id="3" creationId="{3C1FAD3B-DC1C-DD4B-A144-7E1E51774FC5}"/>
          </ac:spMkLst>
        </pc:spChg>
      </pc:sldChg>
      <pc:sldChg chg="del">
        <pc:chgData name="Luis Guillermo Gil Madrid" userId="72751249-5f9d-41e6-8ae5-e2fc6ecb2fa9" providerId="ADAL" clId="{C891759A-1504-45EE-B8C3-8876DB1933F7}" dt="2021-12-16T12:52:49.332" v="1656" actId="47"/>
        <pc:sldMkLst>
          <pc:docMk/>
          <pc:sldMk cId="1528849926" sldId="643"/>
        </pc:sldMkLst>
      </pc:sldChg>
      <pc:sldChg chg="addSp delSp modSp mod">
        <pc:chgData name="Luis Guillermo Gil Madrid" userId="72751249-5f9d-41e6-8ae5-e2fc6ecb2fa9" providerId="ADAL" clId="{C891759A-1504-45EE-B8C3-8876DB1933F7}" dt="2021-12-15T15:41:01.568" v="1519" actId="1076"/>
        <pc:sldMkLst>
          <pc:docMk/>
          <pc:sldMk cId="3861976755" sldId="3988"/>
        </pc:sldMkLst>
        <pc:spChg chg="mod">
          <ac:chgData name="Luis Guillermo Gil Madrid" userId="72751249-5f9d-41e6-8ae5-e2fc6ecb2fa9" providerId="ADAL" clId="{C891759A-1504-45EE-B8C3-8876DB1933F7}" dt="2021-12-15T15:38:19.867" v="1499" actId="20577"/>
          <ac:spMkLst>
            <pc:docMk/>
            <pc:sldMk cId="3861976755" sldId="3988"/>
            <ac:spMk id="10" creationId="{C5BA664B-75C5-4E4D-A8A7-8FBCA3CE98B1}"/>
          </ac:spMkLst>
        </pc:spChg>
        <pc:spChg chg="mod">
          <ac:chgData name="Luis Guillermo Gil Madrid" userId="72751249-5f9d-41e6-8ae5-e2fc6ecb2fa9" providerId="ADAL" clId="{C891759A-1504-45EE-B8C3-8876DB1933F7}" dt="2021-12-15T15:39:28.693" v="1507" actId="20577"/>
          <ac:spMkLst>
            <pc:docMk/>
            <pc:sldMk cId="3861976755" sldId="3988"/>
            <ac:spMk id="15" creationId="{0C82FA08-5572-4858-BF06-9897F8DE058B}"/>
          </ac:spMkLst>
        </pc:spChg>
        <pc:spChg chg="add mod">
          <ac:chgData name="Luis Guillermo Gil Madrid" userId="72751249-5f9d-41e6-8ae5-e2fc6ecb2fa9" providerId="ADAL" clId="{C891759A-1504-45EE-B8C3-8876DB1933F7}" dt="2021-12-15T15:36:52.719" v="1422" actId="1076"/>
          <ac:spMkLst>
            <pc:docMk/>
            <pc:sldMk cId="3861976755" sldId="3988"/>
            <ac:spMk id="17" creationId="{522EBD54-98D5-42D1-8447-E366A1660DC9}"/>
          </ac:spMkLst>
        </pc:spChg>
        <pc:spChg chg="mod">
          <ac:chgData name="Luis Guillermo Gil Madrid" userId="72751249-5f9d-41e6-8ae5-e2fc6ecb2fa9" providerId="ADAL" clId="{C891759A-1504-45EE-B8C3-8876DB1933F7}" dt="2021-12-15T15:41:01.568" v="1519" actId="1076"/>
          <ac:spMkLst>
            <pc:docMk/>
            <pc:sldMk cId="3861976755" sldId="3988"/>
            <ac:spMk id="18" creationId="{7DBD01BD-FDA6-45D9-8BF2-8A911E6C8C87}"/>
          </ac:spMkLst>
        </pc:spChg>
        <pc:spChg chg="mod">
          <ac:chgData name="Luis Guillermo Gil Madrid" userId="72751249-5f9d-41e6-8ae5-e2fc6ecb2fa9" providerId="ADAL" clId="{C891759A-1504-45EE-B8C3-8876DB1933F7}" dt="2021-12-15T15:40:39.391" v="1515" actId="20577"/>
          <ac:spMkLst>
            <pc:docMk/>
            <pc:sldMk cId="3861976755" sldId="3988"/>
            <ac:spMk id="19" creationId="{DF123350-F600-4F7B-B5C0-006309E82A29}"/>
          </ac:spMkLst>
        </pc:spChg>
        <pc:spChg chg="mod">
          <ac:chgData name="Luis Guillermo Gil Madrid" userId="72751249-5f9d-41e6-8ae5-e2fc6ecb2fa9" providerId="ADAL" clId="{C891759A-1504-45EE-B8C3-8876DB1933F7}" dt="2021-12-15T15:36:28.944" v="1414" actId="1076"/>
          <ac:spMkLst>
            <pc:docMk/>
            <pc:sldMk cId="3861976755" sldId="3988"/>
            <ac:spMk id="21" creationId="{7A7805A6-996B-4BEA-90F9-D9D3CB88DC2D}"/>
          </ac:spMkLst>
        </pc:spChg>
        <pc:spChg chg="del">
          <ac:chgData name="Luis Guillermo Gil Madrid" userId="72751249-5f9d-41e6-8ae5-e2fc6ecb2fa9" providerId="ADAL" clId="{C891759A-1504-45EE-B8C3-8876DB1933F7}" dt="2021-12-15T15:37:33.088" v="1429" actId="478"/>
          <ac:spMkLst>
            <pc:docMk/>
            <pc:sldMk cId="3861976755" sldId="3988"/>
            <ac:spMk id="22" creationId="{367CBF40-07E8-4C3A-B9CE-C9DA15D80A50}"/>
          </ac:spMkLst>
        </pc:spChg>
        <pc:spChg chg="mod">
          <ac:chgData name="Luis Guillermo Gil Madrid" userId="72751249-5f9d-41e6-8ae5-e2fc6ecb2fa9" providerId="ADAL" clId="{C891759A-1504-45EE-B8C3-8876DB1933F7}" dt="2021-12-15T15:39:59.180" v="1513" actId="20577"/>
          <ac:spMkLst>
            <pc:docMk/>
            <pc:sldMk cId="3861976755" sldId="3988"/>
            <ac:spMk id="23" creationId="{086B1098-723E-45E2-A21D-3F3D994035F1}"/>
          </ac:spMkLst>
        </pc:spChg>
        <pc:spChg chg="mod">
          <ac:chgData name="Luis Guillermo Gil Madrid" userId="72751249-5f9d-41e6-8ae5-e2fc6ecb2fa9" providerId="ADAL" clId="{C891759A-1504-45EE-B8C3-8876DB1933F7}" dt="2021-12-15T15:39:41.797" v="1511" actId="20577"/>
          <ac:spMkLst>
            <pc:docMk/>
            <pc:sldMk cId="3861976755" sldId="3988"/>
            <ac:spMk id="24" creationId="{10CCA1DB-0F63-4DC4-A315-E34BFD2BEA2A}"/>
          </ac:spMkLst>
        </pc:spChg>
      </pc:sldChg>
      <pc:sldChg chg="modSp mod">
        <pc:chgData name="Luis Guillermo Gil Madrid" userId="72751249-5f9d-41e6-8ae5-e2fc6ecb2fa9" providerId="ADAL" clId="{C891759A-1504-45EE-B8C3-8876DB1933F7}" dt="2021-12-15T15:38:44.827" v="1505" actId="6549"/>
        <pc:sldMkLst>
          <pc:docMk/>
          <pc:sldMk cId="396127368" sldId="7784"/>
        </pc:sldMkLst>
        <pc:spChg chg="mod">
          <ac:chgData name="Luis Guillermo Gil Madrid" userId="72751249-5f9d-41e6-8ae5-e2fc6ecb2fa9" providerId="ADAL" clId="{C891759A-1504-45EE-B8C3-8876DB1933F7}" dt="2021-12-15T15:38:44.827" v="1505" actId="6549"/>
          <ac:spMkLst>
            <pc:docMk/>
            <pc:sldMk cId="396127368" sldId="7784"/>
            <ac:spMk id="11" creationId="{00000000-0000-0000-0000-000000000000}"/>
          </ac:spMkLst>
        </pc:spChg>
      </pc:sldChg>
      <pc:sldChg chg="addSp delSp modSp mod">
        <pc:chgData name="Luis Guillermo Gil Madrid" userId="72751249-5f9d-41e6-8ae5-e2fc6ecb2fa9" providerId="ADAL" clId="{C891759A-1504-45EE-B8C3-8876DB1933F7}" dt="2021-12-15T12:15:50.351" v="1383" actId="20577"/>
        <pc:sldMkLst>
          <pc:docMk/>
          <pc:sldMk cId="2226144634" sldId="7801"/>
        </pc:sldMkLst>
        <pc:spChg chg="mod">
          <ac:chgData name="Luis Guillermo Gil Madrid" userId="72751249-5f9d-41e6-8ae5-e2fc6ecb2fa9" providerId="ADAL" clId="{C891759A-1504-45EE-B8C3-8876DB1933F7}" dt="2021-12-15T12:00:19.596" v="1326"/>
          <ac:spMkLst>
            <pc:docMk/>
            <pc:sldMk cId="2226144634" sldId="7801"/>
            <ac:spMk id="5" creationId="{96F49340-FF6E-4EEE-A6E6-453509D51C90}"/>
          </ac:spMkLst>
        </pc:spChg>
        <pc:spChg chg="mod">
          <ac:chgData name="Luis Guillermo Gil Madrid" userId="72751249-5f9d-41e6-8ae5-e2fc6ecb2fa9" providerId="ADAL" clId="{C891759A-1504-45EE-B8C3-8876DB1933F7}" dt="2021-12-15T12:15:50.351" v="1383" actId="20577"/>
          <ac:spMkLst>
            <pc:docMk/>
            <pc:sldMk cId="2226144634" sldId="7801"/>
            <ac:spMk id="7" creationId="{EFE73371-C888-490D-8036-E5895CA4E91F}"/>
          </ac:spMkLst>
        </pc:spChg>
        <pc:spChg chg="del">
          <ac:chgData name="Luis Guillermo Gil Madrid" userId="72751249-5f9d-41e6-8ae5-e2fc6ecb2fa9" providerId="ADAL" clId="{C891759A-1504-45EE-B8C3-8876DB1933F7}" dt="2021-12-15T11:15:45.833" v="101" actId="478"/>
          <ac:spMkLst>
            <pc:docMk/>
            <pc:sldMk cId="2226144634" sldId="7801"/>
            <ac:spMk id="12" creationId="{24857949-1034-43C4-A32D-E3CC8285546F}"/>
          </ac:spMkLst>
        </pc:spChg>
        <pc:spChg chg="del">
          <ac:chgData name="Luis Guillermo Gil Madrid" userId="72751249-5f9d-41e6-8ae5-e2fc6ecb2fa9" providerId="ADAL" clId="{C891759A-1504-45EE-B8C3-8876DB1933F7}" dt="2021-12-15T11:15:44.977" v="100" actId="478"/>
          <ac:spMkLst>
            <pc:docMk/>
            <pc:sldMk cId="2226144634" sldId="7801"/>
            <ac:spMk id="15" creationId="{35994F2A-7B4F-4B44-BB88-510DB46E829F}"/>
          </ac:spMkLst>
        </pc:spChg>
        <pc:spChg chg="del">
          <ac:chgData name="Luis Guillermo Gil Madrid" userId="72751249-5f9d-41e6-8ae5-e2fc6ecb2fa9" providerId="ADAL" clId="{C891759A-1504-45EE-B8C3-8876DB1933F7}" dt="2021-12-15T11:15:48.409" v="103" actId="478"/>
          <ac:spMkLst>
            <pc:docMk/>
            <pc:sldMk cId="2226144634" sldId="7801"/>
            <ac:spMk id="17" creationId="{00578351-728B-45FB-AA9D-60B5F6D67C30}"/>
          </ac:spMkLst>
        </pc:spChg>
        <pc:picChg chg="del mod">
          <ac:chgData name="Luis Guillermo Gil Madrid" userId="72751249-5f9d-41e6-8ae5-e2fc6ecb2fa9" providerId="ADAL" clId="{C891759A-1504-45EE-B8C3-8876DB1933F7}" dt="2021-12-15T11:15:43.745" v="99" actId="478"/>
          <ac:picMkLst>
            <pc:docMk/>
            <pc:sldMk cId="2226144634" sldId="7801"/>
            <ac:picMk id="11" creationId="{BC3308B4-A317-47B3-8F13-719F7A82DDBE}"/>
          </ac:picMkLst>
        </pc:picChg>
        <pc:picChg chg="del">
          <ac:chgData name="Luis Guillermo Gil Madrid" userId="72751249-5f9d-41e6-8ae5-e2fc6ecb2fa9" providerId="ADAL" clId="{C891759A-1504-45EE-B8C3-8876DB1933F7}" dt="2021-12-15T11:15:46.768" v="102" actId="478"/>
          <ac:picMkLst>
            <pc:docMk/>
            <pc:sldMk cId="2226144634" sldId="7801"/>
            <ac:picMk id="13" creationId="{E1953F2E-BEA9-44EE-85A4-7E6924FB6725}"/>
          </ac:picMkLst>
        </pc:picChg>
        <pc:picChg chg="add mod">
          <ac:chgData name="Luis Guillermo Gil Madrid" userId="72751249-5f9d-41e6-8ae5-e2fc6ecb2fa9" providerId="ADAL" clId="{C891759A-1504-45EE-B8C3-8876DB1933F7}" dt="2021-12-15T11:59:31.867" v="1321" actId="1076"/>
          <ac:picMkLst>
            <pc:docMk/>
            <pc:sldMk cId="2226144634" sldId="7801"/>
            <ac:picMk id="2050" creationId="{4A6D692B-97B2-4994-A782-F5C8EE840B0D}"/>
          </ac:picMkLst>
        </pc:picChg>
      </pc:sldChg>
      <pc:sldChg chg="modSp mod">
        <pc:chgData name="Luis Guillermo Gil Madrid" userId="72751249-5f9d-41e6-8ae5-e2fc6ecb2fa9" providerId="ADAL" clId="{C891759A-1504-45EE-B8C3-8876DB1933F7}" dt="2021-12-15T11:12:46.354" v="92" actId="20577"/>
        <pc:sldMkLst>
          <pc:docMk/>
          <pc:sldMk cId="532597686" sldId="7802"/>
        </pc:sldMkLst>
        <pc:spChg chg="mod">
          <ac:chgData name="Luis Guillermo Gil Madrid" userId="72751249-5f9d-41e6-8ae5-e2fc6ecb2fa9" providerId="ADAL" clId="{C891759A-1504-45EE-B8C3-8876DB1933F7}" dt="2021-12-15T11:12:46.354" v="92" actId="20577"/>
          <ac:spMkLst>
            <pc:docMk/>
            <pc:sldMk cId="532597686" sldId="7802"/>
            <ac:spMk id="3" creationId="{7F6018A9-CC1E-4A9B-8CD5-93C35371C415}"/>
          </ac:spMkLst>
        </pc:spChg>
      </pc:sldChg>
      <pc:sldChg chg="addSp delSp modSp mod">
        <pc:chgData name="Luis Guillermo Gil Madrid" userId="72751249-5f9d-41e6-8ae5-e2fc6ecb2fa9" providerId="ADAL" clId="{C891759A-1504-45EE-B8C3-8876DB1933F7}" dt="2021-12-16T12:09:35.289" v="1545" actId="14100"/>
        <pc:sldMkLst>
          <pc:docMk/>
          <pc:sldMk cId="3011968595" sldId="7804"/>
        </pc:sldMkLst>
        <pc:spChg chg="mod">
          <ac:chgData name="Luis Guillermo Gil Madrid" userId="72751249-5f9d-41e6-8ae5-e2fc6ecb2fa9" providerId="ADAL" clId="{C891759A-1504-45EE-B8C3-8876DB1933F7}" dt="2021-12-16T12:09:25.717" v="1541" actId="20577"/>
          <ac:spMkLst>
            <pc:docMk/>
            <pc:sldMk cId="3011968595" sldId="7804"/>
            <ac:spMk id="6" creationId="{6305FFA2-7ED7-4A50-B430-0D30DBCEBF2D}"/>
          </ac:spMkLst>
        </pc:spChg>
        <pc:graphicFrameChg chg="add del mod">
          <ac:chgData name="Luis Guillermo Gil Madrid" userId="72751249-5f9d-41e6-8ae5-e2fc6ecb2fa9" providerId="ADAL" clId="{C891759A-1504-45EE-B8C3-8876DB1933F7}" dt="2021-12-15T11:07:17.617" v="2"/>
          <ac:graphicFrameMkLst>
            <pc:docMk/>
            <pc:sldMk cId="3011968595" sldId="7804"/>
            <ac:graphicFrameMk id="2" creationId="{73126D96-4C18-4A51-999C-81339F5AACE1}"/>
          </ac:graphicFrameMkLst>
        </pc:graphicFrameChg>
        <pc:picChg chg="add del">
          <ac:chgData name="Luis Guillermo Gil Madrid" userId="72751249-5f9d-41e6-8ae5-e2fc6ecb2fa9" providerId="ADAL" clId="{C891759A-1504-45EE-B8C3-8876DB1933F7}" dt="2021-12-16T12:08:10.509" v="1523"/>
          <ac:picMkLst>
            <pc:docMk/>
            <pc:sldMk cId="3011968595" sldId="7804"/>
            <ac:picMk id="2" creationId="{B28D8DDF-5C3A-46C8-A032-C97DD900EE80}"/>
          </ac:picMkLst>
        </pc:picChg>
        <pc:picChg chg="del">
          <ac:chgData name="Luis Guillermo Gil Madrid" userId="72751249-5f9d-41e6-8ae5-e2fc6ecb2fa9" providerId="ADAL" clId="{C891759A-1504-45EE-B8C3-8876DB1933F7}" dt="2021-12-15T11:07:15.125" v="0" actId="478"/>
          <ac:picMkLst>
            <pc:docMk/>
            <pc:sldMk cId="3011968595" sldId="7804"/>
            <ac:picMk id="3" creationId="{51B425AB-1709-4B1F-AEA4-16DBBB60118E}"/>
          </ac:picMkLst>
        </pc:picChg>
        <pc:picChg chg="add mod">
          <ac:chgData name="Luis Guillermo Gil Madrid" userId="72751249-5f9d-41e6-8ae5-e2fc6ecb2fa9" providerId="ADAL" clId="{C891759A-1504-45EE-B8C3-8876DB1933F7}" dt="2021-12-16T12:09:35.289" v="1545" actId="14100"/>
          <ac:picMkLst>
            <pc:docMk/>
            <pc:sldMk cId="3011968595" sldId="7804"/>
            <ac:picMk id="3" creationId="{97D18BFC-2B3E-4FA3-97D6-2F84264AB054}"/>
          </ac:picMkLst>
        </pc:picChg>
        <pc:picChg chg="add del mod">
          <ac:chgData name="Luis Guillermo Gil Madrid" userId="72751249-5f9d-41e6-8ae5-e2fc6ecb2fa9" providerId="ADAL" clId="{C891759A-1504-45EE-B8C3-8876DB1933F7}" dt="2021-12-16T12:07:15.177" v="1521" actId="478"/>
          <ac:picMkLst>
            <pc:docMk/>
            <pc:sldMk cId="3011968595" sldId="7804"/>
            <ac:picMk id="4" creationId="{FB83583C-F90A-4DE2-8677-505191B0D023}"/>
          </ac:picMkLst>
        </pc:picChg>
      </pc:sldChg>
      <pc:sldChg chg="modSp mod">
        <pc:chgData name="Luis Guillermo Gil Madrid" userId="72751249-5f9d-41e6-8ae5-e2fc6ecb2fa9" providerId="ADAL" clId="{C891759A-1504-45EE-B8C3-8876DB1933F7}" dt="2021-12-16T12:46:44.051" v="1595" actId="20577"/>
        <pc:sldMkLst>
          <pc:docMk/>
          <pc:sldMk cId="299135740" sldId="7820"/>
        </pc:sldMkLst>
        <pc:spChg chg="mod">
          <ac:chgData name="Luis Guillermo Gil Madrid" userId="72751249-5f9d-41e6-8ae5-e2fc6ecb2fa9" providerId="ADAL" clId="{C891759A-1504-45EE-B8C3-8876DB1933F7}" dt="2021-12-16T12:46:44.051" v="1595" actId="20577"/>
          <ac:spMkLst>
            <pc:docMk/>
            <pc:sldMk cId="299135740" sldId="7820"/>
            <ac:spMk id="5" creationId="{5CD7BF06-B3E8-41C8-A752-E5E368146659}"/>
          </ac:spMkLst>
        </pc:spChg>
      </pc:sldChg>
      <pc:sldChg chg="delSp modSp mod">
        <pc:chgData name="Luis Guillermo Gil Madrid" userId="72751249-5f9d-41e6-8ae5-e2fc6ecb2fa9" providerId="ADAL" clId="{C891759A-1504-45EE-B8C3-8876DB1933F7}" dt="2021-12-16T12:42:16.136" v="1570" actId="1076"/>
        <pc:sldMkLst>
          <pc:docMk/>
          <pc:sldMk cId="1385371797" sldId="7822"/>
        </pc:sldMkLst>
        <pc:spChg chg="mod">
          <ac:chgData name="Luis Guillermo Gil Madrid" userId="72751249-5f9d-41e6-8ae5-e2fc6ecb2fa9" providerId="ADAL" clId="{C891759A-1504-45EE-B8C3-8876DB1933F7}" dt="2021-12-16T12:41:23.019" v="1557" actId="14100"/>
          <ac:spMkLst>
            <pc:docMk/>
            <pc:sldMk cId="1385371797" sldId="7822"/>
            <ac:spMk id="31" creationId="{8127CBB3-9842-4B2E-B88B-7F89F0CAE20E}"/>
          </ac:spMkLst>
        </pc:spChg>
        <pc:picChg chg="del">
          <ac:chgData name="Luis Guillermo Gil Madrid" userId="72751249-5f9d-41e6-8ae5-e2fc6ecb2fa9" providerId="ADAL" clId="{C891759A-1504-45EE-B8C3-8876DB1933F7}" dt="2021-12-16T12:41:45.030" v="1558" actId="478"/>
          <ac:picMkLst>
            <pc:docMk/>
            <pc:sldMk cId="1385371797" sldId="7822"/>
            <ac:picMk id="5" creationId="{E6442CD7-8FD7-4A29-9AD0-F9DB97ABFDA4}"/>
          </ac:picMkLst>
        </pc:picChg>
        <pc:picChg chg="mod">
          <ac:chgData name="Luis Guillermo Gil Madrid" userId="72751249-5f9d-41e6-8ae5-e2fc6ecb2fa9" providerId="ADAL" clId="{C891759A-1504-45EE-B8C3-8876DB1933F7}" dt="2021-12-16T12:42:11.612" v="1568" actId="1076"/>
          <ac:picMkLst>
            <pc:docMk/>
            <pc:sldMk cId="1385371797" sldId="7822"/>
            <ac:picMk id="18" creationId="{CDDDA553-0894-4DB1-9F3A-DA67CE89869F}"/>
          </ac:picMkLst>
        </pc:picChg>
        <pc:picChg chg="mod">
          <ac:chgData name="Luis Guillermo Gil Madrid" userId="72751249-5f9d-41e6-8ae5-e2fc6ecb2fa9" providerId="ADAL" clId="{C891759A-1504-45EE-B8C3-8876DB1933F7}" dt="2021-12-16T12:42:16.136" v="1570" actId="1076"/>
          <ac:picMkLst>
            <pc:docMk/>
            <pc:sldMk cId="1385371797" sldId="7822"/>
            <ac:picMk id="20" creationId="{63F43A8F-CE23-41E8-90C9-84F7A8D1E805}"/>
          </ac:picMkLst>
        </pc:picChg>
        <pc:picChg chg="mod">
          <ac:chgData name="Luis Guillermo Gil Madrid" userId="72751249-5f9d-41e6-8ae5-e2fc6ecb2fa9" providerId="ADAL" clId="{C891759A-1504-45EE-B8C3-8876DB1933F7}" dt="2021-12-16T12:42:09.779" v="1567" actId="1076"/>
          <ac:picMkLst>
            <pc:docMk/>
            <pc:sldMk cId="1385371797" sldId="7822"/>
            <ac:picMk id="1034" creationId="{1717167A-2AA7-475F-9475-0376CB839A47}"/>
          </ac:picMkLst>
        </pc:picChg>
        <pc:picChg chg="mod">
          <ac:chgData name="Luis Guillermo Gil Madrid" userId="72751249-5f9d-41e6-8ae5-e2fc6ecb2fa9" providerId="ADAL" clId="{C891759A-1504-45EE-B8C3-8876DB1933F7}" dt="2021-12-16T12:42:08.156" v="1566" actId="1076"/>
          <ac:picMkLst>
            <pc:docMk/>
            <pc:sldMk cId="1385371797" sldId="7822"/>
            <ac:picMk id="2050" creationId="{8CF36770-7301-44D2-8DEF-188C013837D0}"/>
          </ac:picMkLst>
        </pc:picChg>
        <pc:picChg chg="mod">
          <ac:chgData name="Luis Guillermo Gil Madrid" userId="72751249-5f9d-41e6-8ae5-e2fc6ecb2fa9" providerId="ADAL" clId="{C891759A-1504-45EE-B8C3-8876DB1933F7}" dt="2021-12-16T12:42:13.246" v="1569" actId="1076"/>
          <ac:picMkLst>
            <pc:docMk/>
            <pc:sldMk cId="1385371797" sldId="7822"/>
            <ac:picMk id="2052" creationId="{1884AA7F-D287-497F-B9FB-A5EFBC1970C7}"/>
          </ac:picMkLst>
        </pc:picChg>
      </pc:sldChg>
      <pc:sldChg chg="modSp mod">
        <pc:chgData name="Luis Guillermo Gil Madrid" userId="72751249-5f9d-41e6-8ae5-e2fc6ecb2fa9" providerId="ADAL" clId="{C891759A-1504-45EE-B8C3-8876DB1933F7}" dt="2021-12-16T12:49:45.362" v="1655" actId="313"/>
        <pc:sldMkLst>
          <pc:docMk/>
          <pc:sldMk cId="1871188906" sldId="7826"/>
        </pc:sldMkLst>
        <pc:spChg chg="mod">
          <ac:chgData name="Luis Guillermo Gil Madrid" userId="72751249-5f9d-41e6-8ae5-e2fc6ecb2fa9" providerId="ADAL" clId="{C891759A-1504-45EE-B8C3-8876DB1933F7}" dt="2021-12-16T12:49:45.362" v="1655" actId="313"/>
          <ac:spMkLst>
            <pc:docMk/>
            <pc:sldMk cId="1871188906" sldId="7826"/>
            <ac:spMk id="3" creationId="{4DAD1943-EA1C-447B-83DE-204EA36EB6DE}"/>
          </ac:spMkLst>
        </pc:spChg>
      </pc:sldChg>
      <pc:sldChg chg="modSp mod">
        <pc:chgData name="Luis Guillermo Gil Madrid" userId="72751249-5f9d-41e6-8ae5-e2fc6ecb2fa9" providerId="ADAL" clId="{C891759A-1504-45EE-B8C3-8876DB1933F7}" dt="2021-12-16T12:44:28.217" v="1576" actId="20577"/>
        <pc:sldMkLst>
          <pc:docMk/>
          <pc:sldMk cId="660811049" sldId="7828"/>
        </pc:sldMkLst>
        <pc:spChg chg="mod">
          <ac:chgData name="Luis Guillermo Gil Madrid" userId="72751249-5f9d-41e6-8ae5-e2fc6ecb2fa9" providerId="ADAL" clId="{C891759A-1504-45EE-B8C3-8876DB1933F7}" dt="2021-12-16T12:44:28.217" v="1576" actId="20577"/>
          <ac:spMkLst>
            <pc:docMk/>
            <pc:sldMk cId="660811049" sldId="7828"/>
            <ac:spMk id="3" creationId="{4DAD1943-EA1C-447B-83DE-204EA36EB6DE}"/>
          </ac:spMkLst>
        </pc:spChg>
      </pc:sldChg>
      <pc:sldChg chg="modSp mod">
        <pc:chgData name="Luis Guillermo Gil Madrid" userId="72751249-5f9d-41e6-8ae5-e2fc6ecb2fa9" providerId="ADAL" clId="{C891759A-1504-45EE-B8C3-8876DB1933F7}" dt="2021-12-15T12:16:24.008" v="1403" actId="6549"/>
        <pc:sldMkLst>
          <pc:docMk/>
          <pc:sldMk cId="1643916827" sldId="7832"/>
        </pc:sldMkLst>
        <pc:spChg chg="mod">
          <ac:chgData name="Luis Guillermo Gil Madrid" userId="72751249-5f9d-41e6-8ae5-e2fc6ecb2fa9" providerId="ADAL" clId="{C891759A-1504-45EE-B8C3-8876DB1933F7}" dt="2021-12-15T12:16:24.008" v="1403" actId="6549"/>
          <ac:spMkLst>
            <pc:docMk/>
            <pc:sldMk cId="1643916827" sldId="7832"/>
            <ac:spMk id="8" creationId="{FCFFD1FA-98BA-493A-9D37-9226A17BDD5B}"/>
          </ac:spMkLst>
        </pc:spChg>
        <pc:spChg chg="mod">
          <ac:chgData name="Luis Guillermo Gil Madrid" userId="72751249-5f9d-41e6-8ae5-e2fc6ecb2fa9" providerId="ADAL" clId="{C891759A-1504-45EE-B8C3-8876DB1933F7}" dt="2021-12-15T12:08:10.638" v="1356" actId="20577"/>
          <ac:spMkLst>
            <pc:docMk/>
            <pc:sldMk cId="1643916827" sldId="7832"/>
            <ac:spMk id="11" creationId="{00000000-0000-0000-0000-000000000000}"/>
          </ac:spMkLst>
        </pc:spChg>
      </pc:sldChg>
      <pc:sldChg chg="ord">
        <pc:chgData name="Luis Guillermo Gil Madrid" userId="72751249-5f9d-41e6-8ae5-e2fc6ecb2fa9" providerId="ADAL" clId="{C891759A-1504-45EE-B8C3-8876DB1933F7}" dt="2021-12-15T11:10:32.011" v="69"/>
        <pc:sldMkLst>
          <pc:docMk/>
          <pc:sldMk cId="2655079997" sldId="7833"/>
        </pc:sldMkLst>
      </pc:sldChg>
      <pc:sldChg chg="modSp add mod">
        <pc:chgData name="Luis Guillermo Gil Madrid" userId="72751249-5f9d-41e6-8ae5-e2fc6ecb2fa9" providerId="ADAL" clId="{C891759A-1504-45EE-B8C3-8876DB1933F7}" dt="2021-12-15T12:00:35.925" v="1331" actId="20577"/>
        <pc:sldMkLst>
          <pc:docMk/>
          <pc:sldMk cId="3123659709" sldId="7834"/>
        </pc:sldMkLst>
        <pc:spChg chg="mod">
          <ac:chgData name="Luis Guillermo Gil Madrid" userId="72751249-5f9d-41e6-8ae5-e2fc6ecb2fa9" providerId="ADAL" clId="{C891759A-1504-45EE-B8C3-8876DB1933F7}" dt="2021-12-15T12:00:35.925" v="1331" actId="20577"/>
          <ac:spMkLst>
            <pc:docMk/>
            <pc:sldMk cId="3123659709" sldId="7834"/>
            <ac:spMk id="5" creationId="{96F49340-FF6E-4EEE-A6E6-453509D51C90}"/>
          </ac:spMkLst>
        </pc:spChg>
      </pc:sldChg>
      <pc:sldChg chg="addSp delSp modSp add del mod">
        <pc:chgData name="Luis Guillermo Gil Madrid" userId="72751249-5f9d-41e6-8ae5-e2fc6ecb2fa9" providerId="ADAL" clId="{C891759A-1504-45EE-B8C3-8876DB1933F7}" dt="2021-12-15T11:47:01.486" v="867" actId="47"/>
        <pc:sldMkLst>
          <pc:docMk/>
          <pc:sldMk cId="3922390926" sldId="7835"/>
        </pc:sldMkLst>
        <pc:spChg chg="add del mod">
          <ac:chgData name="Luis Guillermo Gil Madrid" userId="72751249-5f9d-41e6-8ae5-e2fc6ecb2fa9" providerId="ADAL" clId="{C891759A-1504-45EE-B8C3-8876DB1933F7}" dt="2021-12-15T11:36:08.938" v="120" actId="478"/>
          <ac:spMkLst>
            <pc:docMk/>
            <pc:sldMk cId="3922390926" sldId="7835"/>
            <ac:spMk id="7" creationId="{EFE73371-C888-490D-8036-E5895CA4E91F}"/>
          </ac:spMkLst>
        </pc:spChg>
        <pc:picChg chg="add del mod">
          <ac:chgData name="Luis Guillermo Gil Madrid" userId="72751249-5f9d-41e6-8ae5-e2fc6ecb2fa9" providerId="ADAL" clId="{C891759A-1504-45EE-B8C3-8876DB1933F7}" dt="2021-12-15T11:36:10.745" v="124" actId="478"/>
          <ac:picMkLst>
            <pc:docMk/>
            <pc:sldMk cId="3922390926" sldId="7835"/>
            <ac:picMk id="3" creationId="{5EFC41C3-1ECC-436B-8AEC-B0CD72A21AC0}"/>
          </ac:picMkLst>
        </pc:picChg>
        <pc:picChg chg="add del mod">
          <ac:chgData name="Luis Guillermo Gil Madrid" userId="72751249-5f9d-41e6-8ae5-e2fc6ecb2fa9" providerId="ADAL" clId="{C891759A-1504-45EE-B8C3-8876DB1933F7}" dt="2021-12-15T11:36:10.417" v="123" actId="22"/>
          <ac:picMkLst>
            <pc:docMk/>
            <pc:sldMk cId="3922390926" sldId="7835"/>
            <ac:picMk id="6" creationId="{67478976-0E0A-4204-A093-ED5DB8D8DD88}"/>
          </ac:picMkLst>
        </pc:picChg>
      </pc:sldChg>
      <pc:sldChg chg="addSp delSp modSp add mod ord">
        <pc:chgData name="Luis Guillermo Gil Madrid" userId="72751249-5f9d-41e6-8ae5-e2fc6ecb2fa9" providerId="ADAL" clId="{C891759A-1504-45EE-B8C3-8876DB1933F7}" dt="2021-12-16T12:28:18.615" v="1556" actId="1076"/>
        <pc:sldMkLst>
          <pc:docMk/>
          <pc:sldMk cId="2018445064" sldId="7836"/>
        </pc:sldMkLst>
        <pc:spChg chg="mod">
          <ac:chgData name="Luis Guillermo Gil Madrid" userId="72751249-5f9d-41e6-8ae5-e2fc6ecb2fa9" providerId="ADAL" clId="{C891759A-1504-45EE-B8C3-8876DB1933F7}" dt="2021-12-15T12:00:24.391" v="1327"/>
          <ac:spMkLst>
            <pc:docMk/>
            <pc:sldMk cId="2018445064" sldId="7836"/>
            <ac:spMk id="5" creationId="{96F49340-FF6E-4EEE-A6E6-453509D51C90}"/>
          </ac:spMkLst>
        </pc:spChg>
        <pc:spChg chg="del mod">
          <ac:chgData name="Luis Guillermo Gil Madrid" userId="72751249-5f9d-41e6-8ae5-e2fc6ecb2fa9" providerId="ADAL" clId="{C891759A-1504-45EE-B8C3-8876DB1933F7}" dt="2021-12-15T12:00:08.325" v="1324" actId="478"/>
          <ac:spMkLst>
            <pc:docMk/>
            <pc:sldMk cId="2018445064" sldId="7836"/>
            <ac:spMk id="7" creationId="{EFE73371-C888-490D-8036-E5895CA4E91F}"/>
          </ac:spMkLst>
        </pc:spChg>
        <pc:picChg chg="del">
          <ac:chgData name="Luis Guillermo Gil Madrid" userId="72751249-5f9d-41e6-8ae5-e2fc6ecb2fa9" providerId="ADAL" clId="{C891759A-1504-45EE-B8C3-8876DB1933F7}" dt="2021-12-15T12:00:09.628" v="1325" actId="478"/>
          <ac:picMkLst>
            <pc:docMk/>
            <pc:sldMk cId="2018445064" sldId="7836"/>
            <ac:picMk id="3" creationId="{5EFC41C3-1ECC-436B-8AEC-B0CD72A21AC0}"/>
          </ac:picMkLst>
        </pc:picChg>
        <pc:picChg chg="add del">
          <ac:chgData name="Luis Guillermo Gil Madrid" userId="72751249-5f9d-41e6-8ae5-e2fc6ecb2fa9" providerId="ADAL" clId="{C891759A-1504-45EE-B8C3-8876DB1933F7}" dt="2021-12-15T12:01:32.429" v="1333" actId="22"/>
          <ac:picMkLst>
            <pc:docMk/>
            <pc:sldMk cId="2018445064" sldId="7836"/>
            <ac:picMk id="4" creationId="{3D457FB7-8A89-4AD1-BC18-A20C00EADFC7}"/>
          </ac:picMkLst>
        </pc:picChg>
        <pc:picChg chg="add mod">
          <ac:chgData name="Luis Guillermo Gil Madrid" userId="72751249-5f9d-41e6-8ae5-e2fc6ecb2fa9" providerId="ADAL" clId="{C891759A-1504-45EE-B8C3-8876DB1933F7}" dt="2021-12-16T12:28:15.663" v="1555" actId="1076"/>
          <ac:picMkLst>
            <pc:docMk/>
            <pc:sldMk cId="2018445064" sldId="7836"/>
            <ac:picMk id="8" creationId="{FC073630-CEB5-408A-9D81-FB1895F5DB41}"/>
          </ac:picMkLst>
        </pc:picChg>
        <pc:picChg chg="add mod">
          <ac:chgData name="Luis Guillermo Gil Madrid" userId="72751249-5f9d-41e6-8ae5-e2fc6ecb2fa9" providerId="ADAL" clId="{C891759A-1504-45EE-B8C3-8876DB1933F7}" dt="2021-12-16T12:28:18.615" v="1556" actId="1076"/>
          <ac:picMkLst>
            <pc:docMk/>
            <pc:sldMk cId="2018445064" sldId="7836"/>
            <ac:picMk id="10" creationId="{C3D55D08-9D24-4A8E-BDDA-D4E81237C63B}"/>
          </ac:picMkLst>
        </pc:picChg>
      </pc:sldChg>
      <pc:sldChg chg="modSp add mod">
        <pc:chgData name="Luis Guillermo Gil Madrid" userId="72751249-5f9d-41e6-8ae5-e2fc6ecb2fa9" providerId="ADAL" clId="{C891759A-1504-45EE-B8C3-8876DB1933F7}" dt="2021-12-15T12:16:45.832" v="1405" actId="113"/>
        <pc:sldMkLst>
          <pc:docMk/>
          <pc:sldMk cId="2547316424" sldId="7837"/>
        </pc:sldMkLst>
        <pc:spChg chg="mod">
          <ac:chgData name="Luis Guillermo Gil Madrid" userId="72751249-5f9d-41e6-8ae5-e2fc6ecb2fa9" providerId="ADAL" clId="{C891759A-1504-45EE-B8C3-8876DB1933F7}" dt="2021-12-15T12:16:11.057" v="1399" actId="313"/>
          <ac:spMkLst>
            <pc:docMk/>
            <pc:sldMk cId="2547316424" sldId="7837"/>
            <ac:spMk id="5" creationId="{96F49340-FF6E-4EEE-A6E6-453509D51C90}"/>
          </ac:spMkLst>
        </pc:spChg>
        <pc:spChg chg="mod">
          <ac:chgData name="Luis Guillermo Gil Madrid" userId="72751249-5f9d-41e6-8ae5-e2fc6ecb2fa9" providerId="ADAL" clId="{C891759A-1504-45EE-B8C3-8876DB1933F7}" dt="2021-12-15T12:16:45.832" v="1405" actId="113"/>
          <ac:spMkLst>
            <pc:docMk/>
            <pc:sldMk cId="2547316424" sldId="7837"/>
            <ac:spMk id="7" creationId="{EFE73371-C888-490D-8036-E5895CA4E91F}"/>
          </ac:spMkLst>
        </pc:spChg>
      </pc:sldChg>
      <pc:sldChg chg="add del">
        <pc:chgData name="Luis Guillermo Gil Madrid" userId="72751249-5f9d-41e6-8ae5-e2fc6ecb2fa9" providerId="ADAL" clId="{C891759A-1504-45EE-B8C3-8876DB1933F7}" dt="2021-12-15T11:59:47.264" v="1323" actId="47"/>
        <pc:sldMkLst>
          <pc:docMk/>
          <pc:sldMk cId="3366165987" sldId="7838"/>
        </pc:sldMkLst>
      </pc:sldChg>
      <pc:sldChg chg="addSp delSp modSp add mod">
        <pc:chgData name="Luis Guillermo Gil Madrid" userId="72751249-5f9d-41e6-8ae5-e2fc6ecb2fa9" providerId="ADAL" clId="{C891759A-1504-45EE-B8C3-8876DB1933F7}" dt="2021-12-16T12:28:06.544" v="1551" actId="1076"/>
        <pc:sldMkLst>
          <pc:docMk/>
          <pc:sldMk cId="181346766" sldId="11294"/>
        </pc:sldMkLst>
        <pc:picChg chg="add mod">
          <ac:chgData name="Luis Guillermo Gil Madrid" userId="72751249-5f9d-41e6-8ae5-e2fc6ecb2fa9" providerId="ADAL" clId="{C891759A-1504-45EE-B8C3-8876DB1933F7}" dt="2021-12-16T12:28:06.544" v="1551" actId="1076"/>
          <ac:picMkLst>
            <pc:docMk/>
            <pc:sldMk cId="181346766" sldId="11294"/>
            <ac:picMk id="3" creationId="{4DC77415-FA56-46A4-B31B-7C8DCBAA3A6A}"/>
          </ac:picMkLst>
        </pc:picChg>
        <pc:picChg chg="del">
          <ac:chgData name="Luis Guillermo Gil Madrid" userId="72751249-5f9d-41e6-8ae5-e2fc6ecb2fa9" providerId="ADAL" clId="{C891759A-1504-45EE-B8C3-8876DB1933F7}" dt="2021-12-16T12:27:56.664" v="1547" actId="478"/>
          <ac:picMkLst>
            <pc:docMk/>
            <pc:sldMk cId="181346766" sldId="11294"/>
            <ac:picMk id="8" creationId="{FC073630-CEB5-408A-9D81-FB1895F5DB41}"/>
          </ac:picMkLst>
        </pc:picChg>
        <pc:picChg chg="del">
          <ac:chgData name="Luis Guillermo Gil Madrid" userId="72751249-5f9d-41e6-8ae5-e2fc6ecb2fa9" providerId="ADAL" clId="{C891759A-1504-45EE-B8C3-8876DB1933F7}" dt="2021-12-16T12:27:57.200" v="1548" actId="478"/>
          <ac:picMkLst>
            <pc:docMk/>
            <pc:sldMk cId="181346766" sldId="11294"/>
            <ac:picMk id="10" creationId="{C3D55D08-9D24-4A8E-BDDA-D4E81237C63B}"/>
          </ac:picMkLst>
        </pc:picChg>
      </pc:sldChg>
      <pc:sldChg chg="modSp add mod ord">
        <pc:chgData name="Luis Guillermo Gil Madrid" userId="72751249-5f9d-41e6-8ae5-e2fc6ecb2fa9" providerId="ADAL" clId="{C891759A-1504-45EE-B8C3-8876DB1933F7}" dt="2021-12-16T12:49:30.642" v="1654" actId="113"/>
        <pc:sldMkLst>
          <pc:docMk/>
          <pc:sldMk cId="4187719815" sldId="11295"/>
        </pc:sldMkLst>
        <pc:spChg chg="mod">
          <ac:chgData name="Luis Guillermo Gil Madrid" userId="72751249-5f9d-41e6-8ae5-e2fc6ecb2fa9" providerId="ADAL" clId="{C891759A-1504-45EE-B8C3-8876DB1933F7}" dt="2021-12-16T12:48:59.488" v="1646" actId="313"/>
          <ac:spMkLst>
            <pc:docMk/>
            <pc:sldMk cId="4187719815" sldId="11295"/>
            <ac:spMk id="2" creationId="{8E7A269F-47B0-49BE-AD58-12FBC169556A}"/>
          </ac:spMkLst>
        </pc:spChg>
        <pc:spChg chg="mod">
          <ac:chgData name="Luis Guillermo Gil Madrid" userId="72751249-5f9d-41e6-8ae5-e2fc6ecb2fa9" providerId="ADAL" clId="{C891759A-1504-45EE-B8C3-8876DB1933F7}" dt="2021-12-16T12:49:30.642" v="1654" actId="113"/>
          <ac:spMkLst>
            <pc:docMk/>
            <pc:sldMk cId="4187719815" sldId="11295"/>
            <ac:spMk id="3" creationId="{4DAD1943-EA1C-447B-83DE-204EA36EB6DE}"/>
          </ac:spMkLst>
        </pc:spChg>
      </pc:sldChg>
    </pc:docChg>
  </pc:docChgLst>
  <pc:docChgLst>
    <pc:chgData name="Luis Guillermo Gil Madrid" userId="72751249-5f9d-41e6-8ae5-e2fc6ecb2fa9" providerId="ADAL" clId="{323F3BCC-454A-4299-A156-06F408DC96A5}"/>
    <pc:docChg chg="undo redo custSel addSld delSld modSld sldOrd">
      <pc:chgData name="Luis Guillermo Gil Madrid" userId="72751249-5f9d-41e6-8ae5-e2fc6ecb2fa9" providerId="ADAL" clId="{323F3BCC-454A-4299-A156-06F408DC96A5}" dt="2021-11-25T11:34:14.030" v="577"/>
      <pc:docMkLst>
        <pc:docMk/>
      </pc:docMkLst>
      <pc:sldChg chg="modSp mod">
        <pc:chgData name="Luis Guillermo Gil Madrid" userId="72751249-5f9d-41e6-8ae5-e2fc6ecb2fa9" providerId="ADAL" clId="{323F3BCC-454A-4299-A156-06F408DC96A5}" dt="2021-11-25T08:48:01.448" v="113" actId="20577"/>
        <pc:sldMkLst>
          <pc:docMk/>
          <pc:sldMk cId="4041881831" sldId="267"/>
        </pc:sldMkLst>
        <pc:spChg chg="mod">
          <ac:chgData name="Luis Guillermo Gil Madrid" userId="72751249-5f9d-41e6-8ae5-e2fc6ecb2fa9" providerId="ADAL" clId="{323F3BCC-454A-4299-A156-06F408DC96A5}" dt="2021-11-25T08:48:01.448" v="113" actId="20577"/>
          <ac:spMkLst>
            <pc:docMk/>
            <pc:sldMk cId="4041881831" sldId="267"/>
            <ac:spMk id="3" creationId="{3C1FAD3B-DC1C-DD4B-A144-7E1E51774FC5}"/>
          </ac:spMkLst>
        </pc:spChg>
      </pc:sldChg>
      <pc:sldChg chg="addSp delSp modSp add del mod">
        <pc:chgData name="Luis Guillermo Gil Madrid" userId="72751249-5f9d-41e6-8ae5-e2fc6ecb2fa9" providerId="ADAL" clId="{323F3BCC-454A-4299-A156-06F408DC96A5}" dt="2021-11-25T10:56:36.948" v="232" actId="47"/>
        <pc:sldMkLst>
          <pc:docMk/>
          <pc:sldMk cId="440555627" sldId="290"/>
        </pc:sldMkLst>
        <pc:spChg chg="del">
          <ac:chgData name="Luis Guillermo Gil Madrid" userId="72751249-5f9d-41e6-8ae5-e2fc6ecb2fa9" providerId="ADAL" clId="{323F3BCC-454A-4299-A156-06F408DC96A5}" dt="2021-11-23T23:41:37.800" v="91" actId="478"/>
          <ac:spMkLst>
            <pc:docMk/>
            <pc:sldMk cId="440555627" sldId="290"/>
            <ac:spMk id="2" creationId="{C6220317-A2C5-4403-9869-DB61D1DCCE55}"/>
          </ac:spMkLst>
        </pc:spChg>
        <pc:spChg chg="add mod">
          <ac:chgData name="Luis Guillermo Gil Madrid" userId="72751249-5f9d-41e6-8ae5-e2fc6ecb2fa9" providerId="ADAL" clId="{323F3BCC-454A-4299-A156-06F408DC96A5}" dt="2021-11-23T23:41:37.800" v="91" actId="478"/>
          <ac:spMkLst>
            <pc:docMk/>
            <pc:sldMk cId="440555627" sldId="290"/>
            <ac:spMk id="5" creationId="{30185DAC-BB86-46CB-A1B2-BA9A0091ED74}"/>
          </ac:spMkLst>
        </pc:spChg>
        <pc:spChg chg="del mod">
          <ac:chgData name="Luis Guillermo Gil Madrid" userId="72751249-5f9d-41e6-8ae5-e2fc6ecb2fa9" providerId="ADAL" clId="{323F3BCC-454A-4299-A156-06F408DC96A5}" dt="2021-11-23T23:41:35.744" v="90" actId="478"/>
          <ac:spMkLst>
            <pc:docMk/>
            <pc:sldMk cId="440555627" sldId="290"/>
            <ac:spMk id="6" creationId="{711B3091-9C0A-4F7D-B182-9F23171D13EB}"/>
          </ac:spMkLst>
        </pc:spChg>
        <pc:grpChg chg="del">
          <ac:chgData name="Luis Guillermo Gil Madrid" userId="72751249-5f9d-41e6-8ae5-e2fc6ecb2fa9" providerId="ADAL" clId="{323F3BCC-454A-4299-A156-06F408DC96A5}" dt="2021-11-23T23:41:32.936" v="88" actId="478"/>
          <ac:grpSpMkLst>
            <pc:docMk/>
            <pc:sldMk cId="440555627" sldId="290"/>
            <ac:grpSpMk id="21" creationId="{E31D48FD-7915-4AF0-A363-6C3BFD1855F6}"/>
          </ac:grpSpMkLst>
        </pc:grpChg>
        <pc:picChg chg="del">
          <ac:chgData name="Luis Guillermo Gil Madrid" userId="72751249-5f9d-41e6-8ae5-e2fc6ecb2fa9" providerId="ADAL" clId="{323F3BCC-454A-4299-A156-06F408DC96A5}" dt="2021-11-23T23:41:30.085" v="87" actId="478"/>
          <ac:picMkLst>
            <pc:docMk/>
            <pc:sldMk cId="440555627" sldId="290"/>
            <ac:picMk id="4" creationId="{FF6FB9F8-4766-4D08-88D3-4A330A41731B}"/>
          </ac:picMkLst>
        </pc:picChg>
        <pc:picChg chg="add mod">
          <ac:chgData name="Luis Guillermo Gil Madrid" userId="72751249-5f9d-41e6-8ae5-e2fc6ecb2fa9" providerId="ADAL" clId="{323F3BCC-454A-4299-A156-06F408DC96A5}" dt="2021-11-23T23:41:54.978" v="95" actId="1076"/>
          <ac:picMkLst>
            <pc:docMk/>
            <pc:sldMk cId="440555627" sldId="290"/>
            <ac:picMk id="13" creationId="{F6F0F760-D17B-4DA9-B080-6D15D7293877}"/>
          </ac:picMkLst>
        </pc:picChg>
      </pc:sldChg>
      <pc:sldChg chg="del">
        <pc:chgData name="Luis Guillermo Gil Madrid" userId="72751249-5f9d-41e6-8ae5-e2fc6ecb2fa9" providerId="ADAL" clId="{323F3BCC-454A-4299-A156-06F408DC96A5}" dt="2021-11-23T23:39:05.275" v="69" actId="47"/>
        <pc:sldMkLst>
          <pc:docMk/>
          <pc:sldMk cId="0" sldId="299"/>
        </pc:sldMkLst>
      </pc:sldChg>
      <pc:sldChg chg="add">
        <pc:chgData name="Luis Guillermo Gil Madrid" userId="72751249-5f9d-41e6-8ae5-e2fc6ecb2fa9" providerId="ADAL" clId="{323F3BCC-454A-4299-A156-06F408DC96A5}" dt="2021-11-25T11:34:14.030" v="577"/>
        <pc:sldMkLst>
          <pc:docMk/>
          <pc:sldMk cId="3820351761" sldId="763"/>
        </pc:sldMkLst>
      </pc:sldChg>
      <pc:sldChg chg="modSp mod">
        <pc:chgData name="Luis Guillermo Gil Madrid" userId="72751249-5f9d-41e6-8ae5-e2fc6ecb2fa9" providerId="ADAL" clId="{323F3BCC-454A-4299-A156-06F408DC96A5}" dt="2021-11-25T11:20:30.351" v="560" actId="20577"/>
        <pc:sldMkLst>
          <pc:docMk/>
          <pc:sldMk cId="740929257" sldId="3970"/>
        </pc:sldMkLst>
        <pc:spChg chg="mod">
          <ac:chgData name="Luis Guillermo Gil Madrid" userId="72751249-5f9d-41e6-8ae5-e2fc6ecb2fa9" providerId="ADAL" clId="{323F3BCC-454A-4299-A156-06F408DC96A5}" dt="2021-11-25T11:20:30.351" v="560" actId="20577"/>
          <ac:spMkLst>
            <pc:docMk/>
            <pc:sldMk cId="740929257" sldId="3970"/>
            <ac:spMk id="23" creationId="{0BE42F4A-426F-4E88-A316-467FF15BFE82}"/>
          </ac:spMkLst>
        </pc:spChg>
      </pc:sldChg>
      <pc:sldChg chg="addSp delSp modSp mod">
        <pc:chgData name="Luis Guillermo Gil Madrid" userId="72751249-5f9d-41e6-8ae5-e2fc6ecb2fa9" providerId="ADAL" clId="{323F3BCC-454A-4299-A156-06F408DC96A5}" dt="2021-11-25T11:19:37.024" v="536" actId="20577"/>
        <pc:sldMkLst>
          <pc:docMk/>
          <pc:sldMk cId="3861976755" sldId="3988"/>
        </pc:sldMkLst>
        <pc:spChg chg="mod">
          <ac:chgData name="Luis Guillermo Gil Madrid" userId="72751249-5f9d-41e6-8ae5-e2fc6ecb2fa9" providerId="ADAL" clId="{323F3BCC-454A-4299-A156-06F408DC96A5}" dt="2021-11-25T11:19:37.024" v="536" actId="20577"/>
          <ac:spMkLst>
            <pc:docMk/>
            <pc:sldMk cId="3861976755" sldId="3988"/>
            <ac:spMk id="10" creationId="{C5BA664B-75C5-4E4D-A8A7-8FBCA3CE98B1}"/>
          </ac:spMkLst>
        </pc:spChg>
        <pc:spChg chg="del mod">
          <ac:chgData name="Luis Guillermo Gil Madrid" userId="72751249-5f9d-41e6-8ae5-e2fc6ecb2fa9" providerId="ADAL" clId="{323F3BCC-454A-4299-A156-06F408DC96A5}" dt="2021-11-25T09:06:19.713" v="144" actId="478"/>
          <ac:spMkLst>
            <pc:docMk/>
            <pc:sldMk cId="3861976755" sldId="3988"/>
            <ac:spMk id="12" creationId="{6264E18B-A197-42F7-AADD-A299E4DBBBA7}"/>
          </ac:spMkLst>
        </pc:spChg>
        <pc:spChg chg="del">
          <ac:chgData name="Luis Guillermo Gil Madrid" userId="72751249-5f9d-41e6-8ae5-e2fc6ecb2fa9" providerId="ADAL" clId="{323F3BCC-454A-4299-A156-06F408DC96A5}" dt="2021-11-25T09:06:48.236" v="222" actId="478"/>
          <ac:spMkLst>
            <pc:docMk/>
            <pc:sldMk cId="3861976755" sldId="3988"/>
            <ac:spMk id="17" creationId="{A73DB6AD-79B9-4042-BE3E-ED566DF62886}"/>
          </ac:spMkLst>
        </pc:spChg>
        <pc:spChg chg="add mod">
          <ac:chgData name="Luis Guillermo Gil Madrid" userId="72751249-5f9d-41e6-8ae5-e2fc6ecb2fa9" providerId="ADAL" clId="{323F3BCC-454A-4299-A156-06F408DC96A5}" dt="2021-11-25T09:06:37.570" v="221" actId="1035"/>
          <ac:spMkLst>
            <pc:docMk/>
            <pc:sldMk cId="3861976755" sldId="3988"/>
            <ac:spMk id="21" creationId="{7A7805A6-996B-4BEA-90F9-D9D3CB88DC2D}"/>
          </ac:spMkLst>
        </pc:spChg>
        <pc:spChg chg="mod">
          <ac:chgData name="Luis Guillermo Gil Madrid" userId="72751249-5f9d-41e6-8ae5-e2fc6ecb2fa9" providerId="ADAL" clId="{323F3BCC-454A-4299-A156-06F408DC96A5}" dt="2021-11-25T09:06:59.213" v="228" actId="20577"/>
          <ac:spMkLst>
            <pc:docMk/>
            <pc:sldMk cId="3861976755" sldId="3988"/>
            <ac:spMk id="22" creationId="{367CBF40-07E8-4C3A-B9CE-C9DA15D80A50}"/>
          </ac:spMkLst>
        </pc:spChg>
        <pc:spChg chg="add mod">
          <ac:chgData name="Luis Guillermo Gil Madrid" userId="72751249-5f9d-41e6-8ae5-e2fc6ecb2fa9" providerId="ADAL" clId="{323F3BCC-454A-4299-A156-06F408DC96A5}" dt="2021-11-25T09:06:54.945" v="224" actId="1076"/>
          <ac:spMkLst>
            <pc:docMk/>
            <pc:sldMk cId="3861976755" sldId="3988"/>
            <ac:spMk id="24" creationId="{10CCA1DB-0F63-4DC4-A315-E34BFD2BEA2A}"/>
          </ac:spMkLst>
        </pc:spChg>
      </pc:sldChg>
      <pc:sldChg chg="delSp modSp add mod">
        <pc:chgData name="Luis Guillermo Gil Madrid" userId="72751249-5f9d-41e6-8ae5-e2fc6ecb2fa9" providerId="ADAL" clId="{323F3BCC-454A-4299-A156-06F408DC96A5}" dt="2021-11-25T11:02:38.309" v="402" actId="14100"/>
        <pc:sldMkLst>
          <pc:docMk/>
          <pc:sldMk cId="3866482173" sldId="4014"/>
        </pc:sldMkLst>
        <pc:spChg chg="mod">
          <ac:chgData name="Luis Guillermo Gil Madrid" userId="72751249-5f9d-41e6-8ae5-e2fc6ecb2fa9" providerId="ADAL" clId="{323F3BCC-454A-4299-A156-06F408DC96A5}" dt="2021-11-25T10:57:16.335" v="252" actId="20577"/>
          <ac:spMkLst>
            <pc:docMk/>
            <pc:sldMk cId="3866482173" sldId="4014"/>
            <ac:spMk id="18" creationId="{325F6963-0F6D-42F3-87BB-5FF8A8FF8672}"/>
          </ac:spMkLst>
        </pc:spChg>
        <pc:spChg chg="mod">
          <ac:chgData name="Luis Guillermo Gil Madrid" userId="72751249-5f9d-41e6-8ae5-e2fc6ecb2fa9" providerId="ADAL" clId="{323F3BCC-454A-4299-A156-06F408DC96A5}" dt="2021-11-25T11:02:38.309" v="402" actId="14100"/>
          <ac:spMkLst>
            <pc:docMk/>
            <pc:sldMk cId="3866482173" sldId="4014"/>
            <ac:spMk id="21" creationId="{C42405CE-3166-4AB5-B468-B3CE2D9F2520}"/>
          </ac:spMkLst>
        </pc:spChg>
        <pc:picChg chg="mod">
          <ac:chgData name="Luis Guillermo Gil Madrid" userId="72751249-5f9d-41e6-8ae5-e2fc6ecb2fa9" providerId="ADAL" clId="{323F3BCC-454A-4299-A156-06F408DC96A5}" dt="2021-11-25T10:57:50.102" v="258" actId="1076"/>
          <ac:picMkLst>
            <pc:docMk/>
            <pc:sldMk cId="3866482173" sldId="4014"/>
            <ac:picMk id="3" creationId="{71762BA1-27E7-4633-BCE3-2C37E91F74BE}"/>
          </ac:picMkLst>
        </pc:picChg>
        <pc:picChg chg="del">
          <ac:chgData name="Luis Guillermo Gil Madrid" userId="72751249-5f9d-41e6-8ae5-e2fc6ecb2fa9" providerId="ADAL" clId="{323F3BCC-454A-4299-A156-06F408DC96A5}" dt="2021-11-25T10:56:43.449" v="235" actId="478"/>
          <ac:picMkLst>
            <pc:docMk/>
            <pc:sldMk cId="3866482173" sldId="4014"/>
            <ac:picMk id="6" creationId="{3E0CF630-CFF1-410A-91F6-51F88D1520E3}"/>
          </ac:picMkLst>
        </pc:picChg>
      </pc:sldChg>
      <pc:sldChg chg="modSp mod">
        <pc:chgData name="Luis Guillermo Gil Madrid" userId="72751249-5f9d-41e6-8ae5-e2fc6ecb2fa9" providerId="ADAL" clId="{323F3BCC-454A-4299-A156-06F408DC96A5}" dt="2021-11-25T11:19:47.043" v="542" actId="20577"/>
        <pc:sldMkLst>
          <pc:docMk/>
          <pc:sldMk cId="308383188" sldId="7780"/>
        </pc:sldMkLst>
        <pc:spChg chg="mod">
          <ac:chgData name="Luis Guillermo Gil Madrid" userId="72751249-5f9d-41e6-8ae5-e2fc6ecb2fa9" providerId="ADAL" clId="{323F3BCC-454A-4299-A156-06F408DC96A5}" dt="2021-11-23T23:38:46.304" v="67" actId="20577"/>
          <ac:spMkLst>
            <pc:docMk/>
            <pc:sldMk cId="308383188" sldId="7780"/>
            <ac:spMk id="7" creationId="{8B5EA71C-88C4-442C-A736-5EB8CE40B3D0}"/>
          </ac:spMkLst>
        </pc:spChg>
        <pc:spChg chg="mod">
          <ac:chgData name="Luis Guillermo Gil Madrid" userId="72751249-5f9d-41e6-8ae5-e2fc6ecb2fa9" providerId="ADAL" clId="{323F3BCC-454A-4299-A156-06F408DC96A5}" dt="2021-11-25T11:19:47.043" v="542" actId="20577"/>
          <ac:spMkLst>
            <pc:docMk/>
            <pc:sldMk cId="308383188" sldId="7780"/>
            <ac:spMk id="11" creationId="{00000000-0000-0000-0000-000000000000}"/>
          </ac:spMkLst>
        </pc:spChg>
      </pc:sldChg>
      <pc:sldChg chg="modSp add mod">
        <pc:chgData name="Luis Guillermo Gil Madrid" userId="72751249-5f9d-41e6-8ae5-e2fc6ecb2fa9" providerId="ADAL" clId="{323F3BCC-454A-4299-A156-06F408DC96A5}" dt="2021-11-23T23:42:58.691" v="108" actId="6549"/>
        <pc:sldMkLst>
          <pc:docMk/>
          <pc:sldMk cId="3015423304" sldId="7781"/>
        </pc:sldMkLst>
        <pc:spChg chg="mod">
          <ac:chgData name="Luis Guillermo Gil Madrid" userId="72751249-5f9d-41e6-8ae5-e2fc6ecb2fa9" providerId="ADAL" clId="{323F3BCC-454A-4299-A156-06F408DC96A5}" dt="2021-11-23T23:40:42.043" v="79" actId="20577"/>
          <ac:spMkLst>
            <pc:docMk/>
            <pc:sldMk cId="3015423304" sldId="7781"/>
            <ac:spMk id="7" creationId="{8B5EA71C-88C4-442C-A736-5EB8CE40B3D0}"/>
          </ac:spMkLst>
        </pc:spChg>
        <pc:spChg chg="mod">
          <ac:chgData name="Luis Guillermo Gil Madrid" userId="72751249-5f9d-41e6-8ae5-e2fc6ecb2fa9" providerId="ADAL" clId="{323F3BCC-454A-4299-A156-06F408DC96A5}" dt="2021-11-23T23:42:58.691" v="108" actId="6549"/>
          <ac:spMkLst>
            <pc:docMk/>
            <pc:sldMk cId="3015423304" sldId="7781"/>
            <ac:spMk id="11" creationId="{00000000-0000-0000-0000-000000000000}"/>
          </ac:spMkLst>
        </pc:spChg>
      </pc:sldChg>
      <pc:sldChg chg="del">
        <pc:chgData name="Luis Guillermo Gil Madrid" userId="72751249-5f9d-41e6-8ae5-e2fc6ecb2fa9" providerId="ADAL" clId="{323F3BCC-454A-4299-A156-06F408DC96A5}" dt="2021-11-23T23:29:35.929" v="0" actId="47"/>
        <pc:sldMkLst>
          <pc:docMk/>
          <pc:sldMk cId="2255020188" sldId="7783"/>
        </pc:sldMkLst>
      </pc:sldChg>
      <pc:sldChg chg="modSp mod ord">
        <pc:chgData name="Luis Guillermo Gil Madrid" userId="72751249-5f9d-41e6-8ae5-e2fc6ecb2fa9" providerId="ADAL" clId="{323F3BCC-454A-4299-A156-06F408DC96A5}" dt="2021-11-25T11:18:48.020" v="514" actId="20577"/>
        <pc:sldMkLst>
          <pc:docMk/>
          <pc:sldMk cId="396127368" sldId="7784"/>
        </pc:sldMkLst>
        <pc:spChg chg="mod">
          <ac:chgData name="Luis Guillermo Gil Madrid" userId="72751249-5f9d-41e6-8ae5-e2fc6ecb2fa9" providerId="ADAL" clId="{323F3BCC-454A-4299-A156-06F408DC96A5}" dt="2021-11-23T23:32:57.273" v="28" actId="20577"/>
          <ac:spMkLst>
            <pc:docMk/>
            <pc:sldMk cId="396127368" sldId="7784"/>
            <ac:spMk id="7" creationId="{8B5EA71C-88C4-442C-A736-5EB8CE40B3D0}"/>
          </ac:spMkLst>
        </pc:spChg>
        <pc:spChg chg="mod">
          <ac:chgData name="Luis Guillermo Gil Madrid" userId="72751249-5f9d-41e6-8ae5-e2fc6ecb2fa9" providerId="ADAL" clId="{323F3BCC-454A-4299-A156-06F408DC96A5}" dt="2021-11-25T11:18:48.020" v="514" actId="20577"/>
          <ac:spMkLst>
            <pc:docMk/>
            <pc:sldMk cId="396127368" sldId="7784"/>
            <ac:spMk id="11" creationId="{00000000-0000-0000-0000-000000000000}"/>
          </ac:spMkLst>
        </pc:spChg>
      </pc:sldChg>
      <pc:sldChg chg="modSp mod">
        <pc:chgData name="Luis Guillermo Gil Madrid" userId="72751249-5f9d-41e6-8ae5-e2fc6ecb2fa9" providerId="ADAL" clId="{323F3BCC-454A-4299-A156-06F408DC96A5}" dt="2021-11-23T23:43:15.022" v="111" actId="20577"/>
        <pc:sldMkLst>
          <pc:docMk/>
          <pc:sldMk cId="2617903181" sldId="7794"/>
        </pc:sldMkLst>
        <pc:spChg chg="mod">
          <ac:chgData name="Luis Guillermo Gil Madrid" userId="72751249-5f9d-41e6-8ae5-e2fc6ecb2fa9" providerId="ADAL" clId="{323F3BCC-454A-4299-A156-06F408DC96A5}" dt="2021-11-23T23:43:15.022" v="111" actId="20577"/>
          <ac:spMkLst>
            <pc:docMk/>
            <pc:sldMk cId="2617903181" sldId="7794"/>
            <ac:spMk id="7" creationId="{8B5EA71C-88C4-442C-A736-5EB8CE40B3D0}"/>
          </ac:spMkLst>
        </pc:spChg>
      </pc:sldChg>
      <pc:sldChg chg="ord">
        <pc:chgData name="Luis Guillermo Gil Madrid" userId="72751249-5f9d-41e6-8ae5-e2fc6ecb2fa9" providerId="ADAL" clId="{323F3BCC-454A-4299-A156-06F408DC96A5}" dt="2021-11-23T23:32:45.172" v="26"/>
        <pc:sldMkLst>
          <pc:docMk/>
          <pc:sldMk cId="1429873963" sldId="7798"/>
        </pc:sldMkLst>
      </pc:sldChg>
      <pc:sldChg chg="add del">
        <pc:chgData name="Luis Guillermo Gil Madrid" userId="72751249-5f9d-41e6-8ae5-e2fc6ecb2fa9" providerId="ADAL" clId="{323F3BCC-454A-4299-A156-06F408DC96A5}" dt="2021-11-23T23:29:58.916" v="4" actId="47"/>
        <pc:sldMkLst>
          <pc:docMk/>
          <pc:sldMk cId="3520471123" sldId="7802"/>
        </pc:sldMkLst>
      </pc:sldChg>
      <pc:sldChg chg="addSp delSp modSp add mod">
        <pc:chgData name="Luis Guillermo Gil Madrid" userId="72751249-5f9d-41e6-8ae5-e2fc6ecb2fa9" providerId="ADAL" clId="{323F3BCC-454A-4299-A156-06F408DC96A5}" dt="2021-11-23T23:32:11.199" v="24" actId="20577"/>
        <pc:sldMkLst>
          <pc:docMk/>
          <pc:sldMk cId="3011968595" sldId="7804"/>
        </pc:sldMkLst>
        <pc:spChg chg="del mod">
          <ac:chgData name="Luis Guillermo Gil Madrid" userId="72751249-5f9d-41e6-8ae5-e2fc6ecb2fa9" providerId="ADAL" clId="{323F3BCC-454A-4299-A156-06F408DC96A5}" dt="2021-11-23T23:30:41.267" v="8"/>
          <ac:spMkLst>
            <pc:docMk/>
            <pc:sldMk cId="3011968595" sldId="7804"/>
            <ac:spMk id="4" creationId="{288CF8BE-AF43-4CCA-8078-4D8A76EA1255}"/>
          </ac:spMkLst>
        </pc:spChg>
        <pc:spChg chg="mod">
          <ac:chgData name="Luis Guillermo Gil Madrid" userId="72751249-5f9d-41e6-8ae5-e2fc6ecb2fa9" providerId="ADAL" clId="{323F3BCC-454A-4299-A156-06F408DC96A5}" dt="2021-11-23T23:32:11.199" v="24" actId="20577"/>
          <ac:spMkLst>
            <pc:docMk/>
            <pc:sldMk cId="3011968595" sldId="7804"/>
            <ac:spMk id="6" creationId="{6305FFA2-7ED7-4A50-B430-0D30DBCEBF2D}"/>
          </ac:spMkLst>
        </pc:spChg>
        <pc:graphicFrameChg chg="add del mod">
          <ac:chgData name="Luis Guillermo Gil Madrid" userId="72751249-5f9d-41e6-8ae5-e2fc6ecb2fa9" providerId="ADAL" clId="{323F3BCC-454A-4299-A156-06F408DC96A5}" dt="2021-11-23T23:30:44.669" v="10"/>
          <ac:graphicFrameMkLst>
            <pc:docMk/>
            <pc:sldMk cId="3011968595" sldId="7804"/>
            <ac:graphicFrameMk id="2" creationId="{8AA235A9-4B21-4542-A454-E1CC3A57986E}"/>
          </ac:graphicFrameMkLst>
        </pc:graphicFrameChg>
        <pc:picChg chg="add mod">
          <ac:chgData name="Luis Guillermo Gil Madrid" userId="72751249-5f9d-41e6-8ae5-e2fc6ecb2fa9" providerId="ADAL" clId="{323F3BCC-454A-4299-A156-06F408DC96A5}" dt="2021-11-23T23:31:07.265" v="14" actId="1076"/>
          <ac:picMkLst>
            <pc:docMk/>
            <pc:sldMk cId="3011968595" sldId="7804"/>
            <ac:picMk id="3" creationId="{51B425AB-1709-4B1F-AEA4-16DBBB60118E}"/>
          </ac:picMkLst>
        </pc:picChg>
        <pc:picChg chg="del">
          <ac:chgData name="Luis Guillermo Gil Madrid" userId="72751249-5f9d-41e6-8ae5-e2fc6ecb2fa9" providerId="ADAL" clId="{323F3BCC-454A-4299-A156-06F408DC96A5}" dt="2021-11-23T23:30:41.259" v="6" actId="478"/>
          <ac:picMkLst>
            <pc:docMk/>
            <pc:sldMk cId="3011968595" sldId="7804"/>
            <ac:picMk id="8" creationId="{42D84510-0CE0-41EE-87BB-625E9B686A31}"/>
          </ac:picMkLst>
        </pc:picChg>
      </pc:sldChg>
      <pc:sldChg chg="del">
        <pc:chgData name="Luis Guillermo Gil Madrid" userId="72751249-5f9d-41e6-8ae5-e2fc6ecb2fa9" providerId="ADAL" clId="{323F3BCC-454A-4299-A156-06F408DC96A5}" dt="2021-11-23T23:39:03.817" v="68" actId="47"/>
        <pc:sldMkLst>
          <pc:docMk/>
          <pc:sldMk cId="3702782913" sldId="7807"/>
        </pc:sldMkLst>
      </pc:sldChg>
      <pc:sldChg chg="modSp add mod">
        <pc:chgData name="Luis Guillermo Gil Madrid" userId="72751249-5f9d-41e6-8ae5-e2fc6ecb2fa9" providerId="ADAL" clId="{323F3BCC-454A-4299-A156-06F408DC96A5}" dt="2021-11-25T11:18:34.812" v="513" actId="20577"/>
        <pc:sldMkLst>
          <pc:docMk/>
          <pc:sldMk cId="1758111414" sldId="7808"/>
        </pc:sldMkLst>
        <pc:spChg chg="mod">
          <ac:chgData name="Luis Guillermo Gil Madrid" userId="72751249-5f9d-41e6-8ae5-e2fc6ecb2fa9" providerId="ADAL" clId="{323F3BCC-454A-4299-A156-06F408DC96A5}" dt="2021-11-23T23:33:46.363" v="33" actId="20577"/>
          <ac:spMkLst>
            <pc:docMk/>
            <pc:sldMk cId="1758111414" sldId="7808"/>
            <ac:spMk id="7" creationId="{8B5EA71C-88C4-442C-A736-5EB8CE40B3D0}"/>
          </ac:spMkLst>
        </pc:spChg>
        <pc:spChg chg="mod">
          <ac:chgData name="Luis Guillermo Gil Madrid" userId="72751249-5f9d-41e6-8ae5-e2fc6ecb2fa9" providerId="ADAL" clId="{323F3BCC-454A-4299-A156-06F408DC96A5}" dt="2021-11-25T11:18:34.812" v="513" actId="20577"/>
          <ac:spMkLst>
            <pc:docMk/>
            <pc:sldMk cId="1758111414" sldId="7808"/>
            <ac:spMk id="11" creationId="{00000000-0000-0000-0000-000000000000}"/>
          </ac:spMkLst>
        </pc:spChg>
      </pc:sldChg>
      <pc:sldChg chg="del">
        <pc:chgData name="Luis Guillermo Gil Madrid" userId="72751249-5f9d-41e6-8ae5-e2fc6ecb2fa9" providerId="ADAL" clId="{323F3BCC-454A-4299-A156-06F408DC96A5}" dt="2021-11-23T23:39:07.333" v="70" actId="47"/>
        <pc:sldMkLst>
          <pc:docMk/>
          <pc:sldMk cId="2969008451" sldId="7812"/>
        </pc:sldMkLst>
      </pc:sldChg>
      <pc:sldChg chg="del">
        <pc:chgData name="Luis Guillermo Gil Madrid" userId="72751249-5f9d-41e6-8ae5-e2fc6ecb2fa9" providerId="ADAL" clId="{323F3BCC-454A-4299-A156-06F408DC96A5}" dt="2021-11-23T23:39:08.404" v="71" actId="47"/>
        <pc:sldMkLst>
          <pc:docMk/>
          <pc:sldMk cId="58669527" sldId="7813"/>
        </pc:sldMkLst>
      </pc:sldChg>
      <pc:sldChg chg="modSp add mod">
        <pc:chgData name="Luis Guillermo Gil Madrid" userId="72751249-5f9d-41e6-8ae5-e2fc6ecb2fa9" providerId="ADAL" clId="{323F3BCC-454A-4299-A156-06F408DC96A5}" dt="2021-11-25T11:18:57.222" v="515" actId="20577"/>
        <pc:sldMkLst>
          <pc:docMk/>
          <pc:sldMk cId="529322557" sldId="7814"/>
        </pc:sldMkLst>
        <pc:spChg chg="mod">
          <ac:chgData name="Luis Guillermo Gil Madrid" userId="72751249-5f9d-41e6-8ae5-e2fc6ecb2fa9" providerId="ADAL" clId="{323F3BCC-454A-4299-A156-06F408DC96A5}" dt="2021-11-23T23:38:40.364" v="65" actId="20577"/>
          <ac:spMkLst>
            <pc:docMk/>
            <pc:sldMk cId="529322557" sldId="7814"/>
            <ac:spMk id="7" creationId="{8B5EA71C-88C4-442C-A736-5EB8CE40B3D0}"/>
          </ac:spMkLst>
        </pc:spChg>
        <pc:spChg chg="mod">
          <ac:chgData name="Luis Guillermo Gil Madrid" userId="72751249-5f9d-41e6-8ae5-e2fc6ecb2fa9" providerId="ADAL" clId="{323F3BCC-454A-4299-A156-06F408DC96A5}" dt="2021-11-25T11:18:57.222" v="515" actId="20577"/>
          <ac:spMkLst>
            <pc:docMk/>
            <pc:sldMk cId="529322557" sldId="7814"/>
            <ac:spMk id="11" creationId="{00000000-0000-0000-0000-000000000000}"/>
          </ac:spMkLst>
        </pc:spChg>
      </pc:sldChg>
      <pc:sldChg chg="add">
        <pc:chgData name="Luis Guillermo Gil Madrid" userId="72751249-5f9d-41e6-8ae5-e2fc6ecb2fa9" providerId="ADAL" clId="{323F3BCC-454A-4299-A156-06F408DC96A5}" dt="2021-11-23T23:33:32.789" v="29"/>
        <pc:sldMkLst>
          <pc:docMk/>
          <pc:sldMk cId="0" sldId="7815"/>
        </pc:sldMkLst>
      </pc:sldChg>
      <pc:sldChg chg="addSp delSp modSp add mod">
        <pc:chgData name="Luis Guillermo Gil Madrid" userId="72751249-5f9d-41e6-8ae5-e2fc6ecb2fa9" providerId="ADAL" clId="{323F3BCC-454A-4299-A156-06F408DC96A5}" dt="2021-11-23T23:38:13.436" v="63" actId="14100"/>
        <pc:sldMkLst>
          <pc:docMk/>
          <pc:sldMk cId="2220803276" sldId="7816"/>
        </pc:sldMkLst>
        <pc:graphicFrameChg chg="add del mod">
          <ac:chgData name="Luis Guillermo Gil Madrid" userId="72751249-5f9d-41e6-8ae5-e2fc6ecb2fa9" providerId="ADAL" clId="{323F3BCC-454A-4299-A156-06F408DC96A5}" dt="2021-11-23T23:38:02.203" v="58"/>
          <ac:graphicFrameMkLst>
            <pc:docMk/>
            <pc:sldMk cId="2220803276" sldId="7816"/>
            <ac:graphicFrameMk id="3" creationId="{687550B9-337C-48C8-BD45-126BDFE45D84}"/>
          </ac:graphicFrameMkLst>
        </pc:graphicFrameChg>
        <pc:picChg chg="add del">
          <ac:chgData name="Luis Guillermo Gil Madrid" userId="72751249-5f9d-41e6-8ae5-e2fc6ecb2fa9" providerId="ADAL" clId="{323F3BCC-454A-4299-A156-06F408DC96A5}" dt="2021-11-23T23:37:48.880" v="56"/>
          <ac:picMkLst>
            <pc:docMk/>
            <pc:sldMk cId="2220803276" sldId="7816"/>
            <ac:picMk id="2" creationId="{111A2C7E-08C9-4A65-B380-DDBE956DCF3F}"/>
          </ac:picMkLst>
        </pc:picChg>
        <pc:picChg chg="add mod">
          <ac:chgData name="Luis Guillermo Gil Madrid" userId="72751249-5f9d-41e6-8ae5-e2fc6ecb2fa9" providerId="ADAL" clId="{323F3BCC-454A-4299-A156-06F408DC96A5}" dt="2021-11-23T23:38:13.436" v="63" actId="14100"/>
          <ac:picMkLst>
            <pc:docMk/>
            <pc:sldMk cId="2220803276" sldId="7816"/>
            <ac:picMk id="4" creationId="{43132EAB-2256-4AAE-81FB-E6F8DA655B40}"/>
          </ac:picMkLst>
        </pc:picChg>
        <pc:picChg chg="del">
          <ac:chgData name="Luis Guillermo Gil Madrid" userId="72751249-5f9d-41e6-8ae5-e2fc6ecb2fa9" providerId="ADAL" clId="{323F3BCC-454A-4299-A156-06F408DC96A5}" dt="2021-11-23T23:34:19.333" v="37" actId="478"/>
          <ac:picMkLst>
            <pc:docMk/>
            <pc:sldMk cId="2220803276" sldId="7816"/>
            <ac:picMk id="13" creationId="{3354EBF7-96A3-4B52-9CED-8412EB619AF1}"/>
          </ac:picMkLst>
        </pc:picChg>
      </pc:sldChg>
      <pc:sldChg chg="addSp delSp modSp add mod">
        <pc:chgData name="Luis Guillermo Gil Madrid" userId="72751249-5f9d-41e6-8ae5-e2fc6ecb2fa9" providerId="ADAL" clId="{323F3BCC-454A-4299-A156-06F408DC96A5}" dt="2021-11-23T23:36:46.425" v="54" actId="1076"/>
        <pc:sldMkLst>
          <pc:docMk/>
          <pc:sldMk cId="1745498613" sldId="7817"/>
        </pc:sldMkLst>
        <pc:spChg chg="add del">
          <ac:chgData name="Luis Guillermo Gil Madrid" userId="72751249-5f9d-41e6-8ae5-e2fc6ecb2fa9" providerId="ADAL" clId="{323F3BCC-454A-4299-A156-06F408DC96A5}" dt="2021-11-23T23:36:08.788" v="47" actId="22"/>
          <ac:spMkLst>
            <pc:docMk/>
            <pc:sldMk cId="1745498613" sldId="7817"/>
            <ac:spMk id="6" creationId="{29EEB9BA-60F5-4432-839B-DB275210B761}"/>
          </ac:spMkLst>
        </pc:spChg>
        <pc:spChg chg="add del">
          <ac:chgData name="Luis Guillermo Gil Madrid" userId="72751249-5f9d-41e6-8ae5-e2fc6ecb2fa9" providerId="ADAL" clId="{323F3BCC-454A-4299-A156-06F408DC96A5}" dt="2021-11-23T23:36:38.136" v="52" actId="22"/>
          <ac:spMkLst>
            <pc:docMk/>
            <pc:sldMk cId="1745498613" sldId="7817"/>
            <ac:spMk id="8" creationId="{2EC1D015-34F6-4657-B083-B2541ED50C0A}"/>
          </ac:spMkLst>
        </pc:spChg>
        <pc:picChg chg="add del">
          <ac:chgData name="Luis Guillermo Gil Madrid" userId="72751249-5f9d-41e6-8ae5-e2fc6ecb2fa9" providerId="ADAL" clId="{323F3BCC-454A-4299-A156-06F408DC96A5}" dt="2021-11-23T23:36:05.296" v="44" actId="478"/>
          <ac:picMkLst>
            <pc:docMk/>
            <pc:sldMk cId="1745498613" sldId="7817"/>
            <ac:picMk id="2" creationId="{BB5B7D35-A12F-4A01-8B65-A485866AF4B8}"/>
          </ac:picMkLst>
        </pc:picChg>
        <pc:picChg chg="add del">
          <ac:chgData name="Luis Guillermo Gil Madrid" userId="72751249-5f9d-41e6-8ae5-e2fc6ecb2fa9" providerId="ADAL" clId="{323F3BCC-454A-4299-A156-06F408DC96A5}" dt="2021-11-23T23:36:14.772" v="49"/>
          <ac:picMkLst>
            <pc:docMk/>
            <pc:sldMk cId="1745498613" sldId="7817"/>
            <ac:picMk id="4" creationId="{2049CC99-331B-48A7-B05F-DC821C2DDC66}"/>
          </ac:picMkLst>
        </pc:picChg>
        <pc:picChg chg="add mod">
          <ac:chgData name="Luis Guillermo Gil Madrid" userId="72751249-5f9d-41e6-8ae5-e2fc6ecb2fa9" providerId="ADAL" clId="{323F3BCC-454A-4299-A156-06F408DC96A5}" dt="2021-11-23T23:36:46.425" v="54" actId="1076"/>
          <ac:picMkLst>
            <pc:docMk/>
            <pc:sldMk cId="1745498613" sldId="7817"/>
            <ac:picMk id="9" creationId="{65A6B20E-D15A-4D35-9CC9-BAB2D7D03036}"/>
          </ac:picMkLst>
        </pc:picChg>
      </pc:sldChg>
      <pc:sldChg chg="addSp delSp modSp add del mod ord modCm">
        <pc:chgData name="Luis Guillermo Gil Madrid" userId="72751249-5f9d-41e6-8ae5-e2fc6ecb2fa9" providerId="ADAL" clId="{323F3BCC-454A-4299-A156-06F408DC96A5}" dt="2021-11-25T10:56:38.838" v="233" actId="47"/>
        <pc:sldMkLst>
          <pc:docMk/>
          <pc:sldMk cId="4242740946" sldId="7818"/>
        </pc:sldMkLst>
        <pc:spChg chg="del">
          <ac:chgData name="Luis Guillermo Gil Madrid" userId="72751249-5f9d-41e6-8ae5-e2fc6ecb2fa9" providerId="ADAL" clId="{323F3BCC-454A-4299-A156-06F408DC96A5}" dt="2021-11-23T23:42:09.612" v="100" actId="478"/>
          <ac:spMkLst>
            <pc:docMk/>
            <pc:sldMk cId="4242740946" sldId="7818"/>
            <ac:spMk id="2" creationId="{C6220317-A2C5-4403-9869-DB61D1DCCE55}"/>
          </ac:spMkLst>
        </pc:spChg>
        <pc:spChg chg="add del mod">
          <ac:chgData name="Luis Guillermo Gil Madrid" userId="72751249-5f9d-41e6-8ae5-e2fc6ecb2fa9" providerId="ADAL" clId="{323F3BCC-454A-4299-A156-06F408DC96A5}" dt="2021-11-23T23:42:29.351" v="105" actId="478"/>
          <ac:spMkLst>
            <pc:docMk/>
            <pc:sldMk cId="4242740946" sldId="7818"/>
            <ac:spMk id="5" creationId="{C8C11698-0833-41A7-85BD-05A7CC2CD53E}"/>
          </ac:spMkLst>
        </pc:spChg>
        <pc:spChg chg="del">
          <ac:chgData name="Luis Guillermo Gil Madrid" userId="72751249-5f9d-41e6-8ae5-e2fc6ecb2fa9" providerId="ADAL" clId="{323F3BCC-454A-4299-A156-06F408DC96A5}" dt="2021-11-23T23:42:13.844" v="102" actId="478"/>
          <ac:spMkLst>
            <pc:docMk/>
            <pc:sldMk cId="4242740946" sldId="7818"/>
            <ac:spMk id="6" creationId="{711B3091-9C0A-4F7D-B182-9F23171D13EB}"/>
          </ac:spMkLst>
        </pc:spChg>
        <pc:grpChg chg="del">
          <ac:chgData name="Luis Guillermo Gil Madrid" userId="72751249-5f9d-41e6-8ae5-e2fc6ecb2fa9" providerId="ADAL" clId="{323F3BCC-454A-4299-A156-06F408DC96A5}" dt="2021-11-23T23:42:07.114" v="99" actId="478"/>
          <ac:grpSpMkLst>
            <pc:docMk/>
            <pc:sldMk cId="4242740946" sldId="7818"/>
            <ac:grpSpMk id="21" creationId="{E31D48FD-7915-4AF0-A363-6C3BFD1855F6}"/>
          </ac:grpSpMkLst>
        </pc:grpChg>
        <pc:picChg chg="add del mod">
          <ac:chgData name="Luis Guillermo Gil Madrid" userId="72751249-5f9d-41e6-8ae5-e2fc6ecb2fa9" providerId="ADAL" clId="{323F3BCC-454A-4299-A156-06F408DC96A5}" dt="2021-11-25T10:56:33.187" v="230" actId="478"/>
          <ac:picMkLst>
            <pc:docMk/>
            <pc:sldMk cId="4242740946" sldId="7818"/>
            <ac:picMk id="4" creationId="{FF6FB9F8-4766-4D08-88D3-4A330A41731B}"/>
          </ac:picMkLst>
        </pc:picChg>
      </pc:sldChg>
      <pc:sldChg chg="modSp mod">
        <pc:chgData name="Luis Guillermo Gil Madrid" userId="72751249-5f9d-41e6-8ae5-e2fc6ecb2fa9" providerId="ADAL" clId="{323F3BCC-454A-4299-A156-06F408DC96A5}" dt="2021-11-25T11:20:45.166" v="561" actId="20577"/>
        <pc:sldMkLst>
          <pc:docMk/>
          <pc:sldMk cId="1092032416" sldId="7819"/>
        </pc:sldMkLst>
        <pc:spChg chg="mod">
          <ac:chgData name="Luis Guillermo Gil Madrid" userId="72751249-5f9d-41e6-8ae5-e2fc6ecb2fa9" providerId="ADAL" clId="{323F3BCC-454A-4299-A156-06F408DC96A5}" dt="2021-11-25T11:20:45.166" v="561" actId="20577"/>
          <ac:spMkLst>
            <pc:docMk/>
            <pc:sldMk cId="1092032416" sldId="7819"/>
            <ac:spMk id="11" creationId="{00000000-0000-0000-0000-000000000000}"/>
          </ac:spMkLst>
        </pc:spChg>
      </pc:sldChg>
      <pc:sldChg chg="modSp mod">
        <pc:chgData name="Luis Guillermo Gil Madrid" userId="72751249-5f9d-41e6-8ae5-e2fc6ecb2fa9" providerId="ADAL" clId="{323F3BCC-454A-4299-A156-06F408DC96A5}" dt="2021-11-25T11:21:07.694" v="565" actId="122"/>
        <pc:sldMkLst>
          <pc:docMk/>
          <pc:sldMk cId="299135740" sldId="7820"/>
        </pc:sldMkLst>
        <pc:spChg chg="mod">
          <ac:chgData name="Luis Guillermo Gil Madrid" userId="72751249-5f9d-41e6-8ae5-e2fc6ecb2fa9" providerId="ADAL" clId="{323F3BCC-454A-4299-A156-06F408DC96A5}" dt="2021-11-25T11:05:43.507" v="426" actId="6549"/>
          <ac:spMkLst>
            <pc:docMk/>
            <pc:sldMk cId="299135740" sldId="7820"/>
            <ac:spMk id="5" creationId="{5CD7BF06-B3E8-41C8-A752-E5E368146659}"/>
          </ac:spMkLst>
        </pc:spChg>
        <pc:spChg chg="mod">
          <ac:chgData name="Luis Guillermo Gil Madrid" userId="72751249-5f9d-41e6-8ae5-e2fc6ecb2fa9" providerId="ADAL" clId="{323F3BCC-454A-4299-A156-06F408DC96A5}" dt="2021-11-25T11:21:07.694" v="565" actId="122"/>
          <ac:spMkLst>
            <pc:docMk/>
            <pc:sldMk cId="299135740" sldId="7820"/>
            <ac:spMk id="6" creationId="{9AD7E772-39E8-4A86-92A1-52455A8E8D2D}"/>
          </ac:spMkLst>
        </pc:spChg>
      </pc:sldChg>
      <pc:sldChg chg="modSp mod">
        <pc:chgData name="Luis Guillermo Gil Madrid" userId="72751249-5f9d-41e6-8ae5-e2fc6ecb2fa9" providerId="ADAL" clId="{323F3BCC-454A-4299-A156-06F408DC96A5}" dt="2021-11-25T11:21:14.526" v="567" actId="20577"/>
        <pc:sldMkLst>
          <pc:docMk/>
          <pc:sldMk cId="30500104" sldId="7821"/>
        </pc:sldMkLst>
        <pc:spChg chg="mod">
          <ac:chgData name="Luis Guillermo Gil Madrid" userId="72751249-5f9d-41e6-8ae5-e2fc6ecb2fa9" providerId="ADAL" clId="{323F3BCC-454A-4299-A156-06F408DC96A5}" dt="2021-11-25T11:21:14.526" v="567" actId="20577"/>
          <ac:spMkLst>
            <pc:docMk/>
            <pc:sldMk cId="30500104" sldId="7821"/>
            <ac:spMk id="2" creationId="{33AD1524-AAE8-4BC9-A4A1-C9F0758572F7}"/>
          </ac:spMkLst>
        </pc:spChg>
        <pc:spChg chg="mod">
          <ac:chgData name="Luis Guillermo Gil Madrid" userId="72751249-5f9d-41e6-8ae5-e2fc6ecb2fa9" providerId="ADAL" clId="{323F3BCC-454A-4299-A156-06F408DC96A5}" dt="2021-11-25T11:06:04.630" v="427" actId="113"/>
          <ac:spMkLst>
            <pc:docMk/>
            <pc:sldMk cId="30500104" sldId="7821"/>
            <ac:spMk id="4" creationId="{F0EAFD6D-FB67-496F-BCED-622BA0E341EA}"/>
          </ac:spMkLst>
        </pc:spChg>
      </pc:sldChg>
      <pc:sldChg chg="modSp mod">
        <pc:chgData name="Luis Guillermo Gil Madrid" userId="72751249-5f9d-41e6-8ae5-e2fc6ecb2fa9" providerId="ADAL" clId="{323F3BCC-454A-4299-A156-06F408DC96A5}" dt="2021-11-25T11:21:19.574" v="568" actId="20577"/>
        <pc:sldMkLst>
          <pc:docMk/>
          <pc:sldMk cId="1385371797" sldId="7822"/>
        </pc:sldMkLst>
        <pc:spChg chg="mod">
          <ac:chgData name="Luis Guillermo Gil Madrid" userId="72751249-5f9d-41e6-8ae5-e2fc6ecb2fa9" providerId="ADAL" clId="{323F3BCC-454A-4299-A156-06F408DC96A5}" dt="2021-11-25T11:21:19.574" v="568" actId="20577"/>
          <ac:spMkLst>
            <pc:docMk/>
            <pc:sldMk cId="1385371797" sldId="7822"/>
            <ac:spMk id="4" creationId="{AA276BF8-3A6B-41D9-8D11-303FDFB558BC}"/>
          </ac:spMkLst>
        </pc:spChg>
        <pc:picChg chg="mod">
          <ac:chgData name="Luis Guillermo Gil Madrid" userId="72751249-5f9d-41e6-8ae5-e2fc6ecb2fa9" providerId="ADAL" clId="{323F3BCC-454A-4299-A156-06F408DC96A5}" dt="2021-11-25T11:06:56.378" v="430" actId="1076"/>
          <ac:picMkLst>
            <pc:docMk/>
            <pc:sldMk cId="1385371797" sldId="7822"/>
            <ac:picMk id="25" creationId="{640A1AA8-C51D-4E83-BD59-031A6E4D5AB1}"/>
          </ac:picMkLst>
        </pc:picChg>
        <pc:picChg chg="mod">
          <ac:chgData name="Luis Guillermo Gil Madrid" userId="72751249-5f9d-41e6-8ae5-e2fc6ecb2fa9" providerId="ADAL" clId="{323F3BCC-454A-4299-A156-06F408DC96A5}" dt="2021-11-25T11:06:59.378" v="431" actId="1076"/>
          <ac:picMkLst>
            <pc:docMk/>
            <pc:sldMk cId="1385371797" sldId="7822"/>
            <ac:picMk id="1026" creationId="{2CB533CF-20D2-489C-9265-C911A4AB54C6}"/>
          </ac:picMkLst>
        </pc:picChg>
        <pc:picChg chg="mod">
          <ac:chgData name="Luis Guillermo Gil Madrid" userId="72751249-5f9d-41e6-8ae5-e2fc6ecb2fa9" providerId="ADAL" clId="{323F3BCC-454A-4299-A156-06F408DC96A5}" dt="2021-11-25T11:06:48.917" v="428" actId="1076"/>
          <ac:picMkLst>
            <pc:docMk/>
            <pc:sldMk cId="1385371797" sldId="7822"/>
            <ac:picMk id="1030" creationId="{37BDAE4A-261D-41B1-89AE-19C7C17412E7}"/>
          </ac:picMkLst>
        </pc:picChg>
        <pc:picChg chg="mod">
          <ac:chgData name="Luis Guillermo Gil Madrid" userId="72751249-5f9d-41e6-8ae5-e2fc6ecb2fa9" providerId="ADAL" clId="{323F3BCC-454A-4299-A156-06F408DC96A5}" dt="2021-11-25T11:06:51.277" v="429" actId="1076"/>
          <ac:picMkLst>
            <pc:docMk/>
            <pc:sldMk cId="1385371797" sldId="7822"/>
            <ac:picMk id="1032" creationId="{2B2B928E-F1AF-4A0C-9B14-2585F18B7321}"/>
          </ac:picMkLst>
        </pc:picChg>
      </pc:sldChg>
      <pc:sldChg chg="modSp mod">
        <pc:chgData name="Luis Guillermo Gil Madrid" userId="72751249-5f9d-41e6-8ae5-e2fc6ecb2fa9" providerId="ADAL" clId="{323F3BCC-454A-4299-A156-06F408DC96A5}" dt="2021-11-25T11:21:37.367" v="572" actId="20577"/>
        <pc:sldMkLst>
          <pc:docMk/>
          <pc:sldMk cId="1867374308" sldId="7823"/>
        </pc:sldMkLst>
        <pc:spChg chg="mod">
          <ac:chgData name="Luis Guillermo Gil Madrid" userId="72751249-5f9d-41e6-8ae5-e2fc6ecb2fa9" providerId="ADAL" clId="{323F3BCC-454A-4299-A156-06F408DC96A5}" dt="2021-11-25T11:21:37.367" v="572" actId="20577"/>
          <ac:spMkLst>
            <pc:docMk/>
            <pc:sldMk cId="1867374308" sldId="7823"/>
            <ac:spMk id="2" creationId="{33AD1524-AAE8-4BC9-A4A1-C9F0758572F7}"/>
          </ac:spMkLst>
        </pc:spChg>
        <pc:spChg chg="mod">
          <ac:chgData name="Luis Guillermo Gil Madrid" userId="72751249-5f9d-41e6-8ae5-e2fc6ecb2fa9" providerId="ADAL" clId="{323F3BCC-454A-4299-A156-06F408DC96A5}" dt="2021-11-25T11:12:20.431" v="460" actId="13926"/>
          <ac:spMkLst>
            <pc:docMk/>
            <pc:sldMk cId="1867374308" sldId="7823"/>
            <ac:spMk id="5" creationId="{23A129DF-3463-4FA3-B2DD-491AD3EEC95F}"/>
          </ac:spMkLst>
        </pc:spChg>
      </pc:sldChg>
      <pc:sldChg chg="modSp mod">
        <pc:chgData name="Luis Guillermo Gil Madrid" userId="72751249-5f9d-41e6-8ae5-e2fc6ecb2fa9" providerId="ADAL" clId="{323F3BCC-454A-4299-A156-06F408DC96A5}" dt="2021-11-25T11:21:47.641" v="574" actId="20577"/>
        <pc:sldMkLst>
          <pc:docMk/>
          <pc:sldMk cId="4217455426" sldId="7824"/>
        </pc:sldMkLst>
        <pc:spChg chg="mod">
          <ac:chgData name="Luis Guillermo Gil Madrid" userId="72751249-5f9d-41e6-8ae5-e2fc6ecb2fa9" providerId="ADAL" clId="{323F3BCC-454A-4299-A156-06F408DC96A5}" dt="2021-11-25T11:21:47.641" v="574" actId="20577"/>
          <ac:spMkLst>
            <pc:docMk/>
            <pc:sldMk cId="4217455426" sldId="7824"/>
            <ac:spMk id="2" creationId="{8AE3CE34-FAA7-452A-9F19-E6225D542C3A}"/>
          </ac:spMkLst>
        </pc:spChg>
        <pc:spChg chg="mod">
          <ac:chgData name="Luis Guillermo Gil Madrid" userId="72751249-5f9d-41e6-8ae5-e2fc6ecb2fa9" providerId="ADAL" clId="{323F3BCC-454A-4299-A156-06F408DC96A5}" dt="2021-11-25T11:13:52.608" v="463" actId="13926"/>
          <ac:spMkLst>
            <pc:docMk/>
            <pc:sldMk cId="4217455426" sldId="7824"/>
            <ac:spMk id="4" creationId="{ED04B7FB-6088-4DA0-92F2-758EDE93442E}"/>
          </ac:spMkLst>
        </pc:spChg>
      </pc:sldChg>
      <pc:sldChg chg="modSp mod">
        <pc:chgData name="Luis Guillermo Gil Madrid" userId="72751249-5f9d-41e6-8ae5-e2fc6ecb2fa9" providerId="ADAL" clId="{323F3BCC-454A-4299-A156-06F408DC96A5}" dt="2021-11-25T11:21:42.571" v="573" actId="20577"/>
        <pc:sldMkLst>
          <pc:docMk/>
          <pc:sldMk cId="3029487776" sldId="7825"/>
        </pc:sldMkLst>
        <pc:spChg chg="mod">
          <ac:chgData name="Luis Guillermo Gil Madrid" userId="72751249-5f9d-41e6-8ae5-e2fc6ecb2fa9" providerId="ADAL" clId="{323F3BCC-454A-4299-A156-06F408DC96A5}" dt="2021-11-25T11:21:42.571" v="573" actId="20577"/>
          <ac:spMkLst>
            <pc:docMk/>
            <pc:sldMk cId="3029487776" sldId="7825"/>
            <ac:spMk id="2" creationId="{33AD1524-AAE8-4BC9-A4A1-C9F0758572F7}"/>
          </ac:spMkLst>
        </pc:spChg>
        <pc:spChg chg="mod">
          <ac:chgData name="Luis Guillermo Gil Madrid" userId="72751249-5f9d-41e6-8ae5-e2fc6ecb2fa9" providerId="ADAL" clId="{323F3BCC-454A-4299-A156-06F408DC96A5}" dt="2021-11-25T11:12:56.970" v="461" actId="13926"/>
          <ac:spMkLst>
            <pc:docMk/>
            <pc:sldMk cId="3029487776" sldId="7825"/>
            <ac:spMk id="7" creationId="{50C08AE0-2618-4863-B817-8DC0C098B619}"/>
          </ac:spMkLst>
        </pc:spChg>
      </pc:sldChg>
      <pc:sldChg chg="modSp mod">
        <pc:chgData name="Luis Guillermo Gil Madrid" userId="72751249-5f9d-41e6-8ae5-e2fc6ecb2fa9" providerId="ADAL" clId="{323F3BCC-454A-4299-A156-06F408DC96A5}" dt="2021-11-25T11:21:57.650" v="576"/>
        <pc:sldMkLst>
          <pc:docMk/>
          <pc:sldMk cId="1871188906" sldId="7826"/>
        </pc:sldMkLst>
        <pc:spChg chg="mod">
          <ac:chgData name="Luis Guillermo Gil Madrid" userId="72751249-5f9d-41e6-8ae5-e2fc6ecb2fa9" providerId="ADAL" clId="{323F3BCC-454A-4299-A156-06F408DC96A5}" dt="2021-11-25T11:21:57.650" v="576"/>
          <ac:spMkLst>
            <pc:docMk/>
            <pc:sldMk cId="1871188906" sldId="7826"/>
            <ac:spMk id="2" creationId="{8E7A269F-47B0-49BE-AD58-12FBC169556A}"/>
          </ac:spMkLst>
        </pc:spChg>
        <pc:spChg chg="mod">
          <ac:chgData name="Luis Guillermo Gil Madrid" userId="72751249-5f9d-41e6-8ae5-e2fc6ecb2fa9" providerId="ADAL" clId="{323F3BCC-454A-4299-A156-06F408DC96A5}" dt="2021-11-25T11:15:56.642" v="512" actId="6549"/>
          <ac:spMkLst>
            <pc:docMk/>
            <pc:sldMk cId="1871188906" sldId="7826"/>
            <ac:spMk id="3" creationId="{4DAD1943-EA1C-447B-83DE-204EA36EB6DE}"/>
          </ac:spMkLst>
        </pc:spChg>
      </pc:sldChg>
      <pc:sldChg chg="modSp mod">
        <pc:chgData name="Luis Guillermo Gil Madrid" userId="72751249-5f9d-41e6-8ae5-e2fc6ecb2fa9" providerId="ADAL" clId="{323F3BCC-454A-4299-A156-06F408DC96A5}" dt="2021-11-25T11:21:24.390" v="569" actId="20577"/>
        <pc:sldMkLst>
          <pc:docMk/>
          <pc:sldMk cId="2498742277" sldId="7827"/>
        </pc:sldMkLst>
        <pc:spChg chg="mod">
          <ac:chgData name="Luis Guillermo Gil Madrid" userId="72751249-5f9d-41e6-8ae5-e2fc6ecb2fa9" providerId="ADAL" clId="{323F3BCC-454A-4299-A156-06F408DC96A5}" dt="2021-11-25T11:21:24.390" v="569" actId="20577"/>
          <ac:spMkLst>
            <pc:docMk/>
            <pc:sldMk cId="2498742277" sldId="7827"/>
            <ac:spMk id="3" creationId="{58242E7A-D3A9-409A-91CF-43608F599C46}"/>
          </ac:spMkLst>
        </pc:spChg>
        <pc:spChg chg="mod">
          <ac:chgData name="Luis Guillermo Gil Madrid" userId="72751249-5f9d-41e6-8ae5-e2fc6ecb2fa9" providerId="ADAL" clId="{323F3BCC-454A-4299-A156-06F408DC96A5}" dt="2021-11-25T09:06:15.805" v="142" actId="20577"/>
          <ac:spMkLst>
            <pc:docMk/>
            <pc:sldMk cId="2498742277" sldId="7827"/>
            <ac:spMk id="5" creationId="{28628152-D03D-4578-A120-7B87F5515FFA}"/>
          </ac:spMkLst>
        </pc:spChg>
        <pc:spChg chg="mod">
          <ac:chgData name="Luis Guillermo Gil Madrid" userId="72751249-5f9d-41e6-8ae5-e2fc6ecb2fa9" providerId="ADAL" clId="{323F3BCC-454A-4299-A156-06F408DC96A5}" dt="2021-11-25T08:55:48.024" v="131" actId="313"/>
          <ac:spMkLst>
            <pc:docMk/>
            <pc:sldMk cId="2498742277" sldId="7827"/>
            <ac:spMk id="6" creationId="{42A7A148-0187-4B8B-8564-176FD73044E4}"/>
          </ac:spMkLst>
        </pc:spChg>
        <pc:spChg chg="mod">
          <ac:chgData name="Luis Guillermo Gil Madrid" userId="72751249-5f9d-41e6-8ae5-e2fc6ecb2fa9" providerId="ADAL" clId="{323F3BCC-454A-4299-A156-06F408DC96A5}" dt="2021-11-25T08:54:58.616" v="123" actId="20577"/>
          <ac:spMkLst>
            <pc:docMk/>
            <pc:sldMk cId="2498742277" sldId="7827"/>
            <ac:spMk id="39" creationId="{201ABEB5-7030-4A72-BF15-F0700AB9F00E}"/>
          </ac:spMkLst>
        </pc:spChg>
      </pc:sldChg>
      <pc:sldChg chg="modSp mod">
        <pc:chgData name="Luis Guillermo Gil Madrid" userId="72751249-5f9d-41e6-8ae5-e2fc6ecb2fa9" providerId="ADAL" clId="{323F3BCC-454A-4299-A156-06F408DC96A5}" dt="2021-11-25T11:21:33.074" v="571"/>
        <pc:sldMkLst>
          <pc:docMk/>
          <pc:sldMk cId="660811049" sldId="7828"/>
        </pc:sldMkLst>
        <pc:spChg chg="mod">
          <ac:chgData name="Luis Guillermo Gil Madrid" userId="72751249-5f9d-41e6-8ae5-e2fc6ecb2fa9" providerId="ADAL" clId="{323F3BCC-454A-4299-A156-06F408DC96A5}" dt="2021-11-25T11:21:33.074" v="571"/>
          <ac:spMkLst>
            <pc:docMk/>
            <pc:sldMk cId="660811049" sldId="7828"/>
            <ac:spMk id="2" creationId="{8E7A269F-47B0-49BE-AD58-12FBC169556A}"/>
          </ac:spMkLst>
        </pc:spChg>
        <pc:spChg chg="mod">
          <ac:chgData name="Luis Guillermo Gil Madrid" userId="72751249-5f9d-41e6-8ae5-e2fc6ecb2fa9" providerId="ADAL" clId="{323F3BCC-454A-4299-A156-06F408DC96A5}" dt="2021-11-25T11:10:16.278" v="458" actId="20577"/>
          <ac:spMkLst>
            <pc:docMk/>
            <pc:sldMk cId="660811049" sldId="7828"/>
            <ac:spMk id="3" creationId="{4DAD1943-EA1C-447B-83DE-204EA36EB6DE}"/>
          </ac:spMkLst>
        </pc:spChg>
      </pc:sldChg>
    </pc:docChg>
  </pc:docChgLst>
  <pc:docChgLst>
    <pc:chgData name="Juan David" userId="5ac44e2c-fa8f-45f5-aad9-26919f30487d" providerId="ADAL" clId="{5487D7C5-4F1D-4E91-B8E2-C9980106DE78}"/>
    <pc:docChg chg="undo custSel addSld delSld modSld sldOrd">
      <pc:chgData name="Juan David" userId="5ac44e2c-fa8f-45f5-aad9-26919f30487d" providerId="ADAL" clId="{5487D7C5-4F1D-4E91-B8E2-C9980106DE78}" dt="2020-12-16T22:30:47.400" v="5127" actId="20577"/>
      <pc:docMkLst>
        <pc:docMk/>
      </pc:docMkLst>
      <pc:sldChg chg="modSp mod">
        <pc:chgData name="Juan David" userId="5ac44e2c-fa8f-45f5-aad9-26919f30487d" providerId="ADAL" clId="{5487D7C5-4F1D-4E91-B8E2-C9980106DE78}" dt="2020-12-16T14:00:27.426" v="3004" actId="20577"/>
        <pc:sldMkLst>
          <pc:docMk/>
          <pc:sldMk cId="2080670171" sldId="259"/>
        </pc:sldMkLst>
        <pc:spChg chg="mod">
          <ac:chgData name="Juan David" userId="5ac44e2c-fa8f-45f5-aad9-26919f30487d" providerId="ADAL" clId="{5487D7C5-4F1D-4E91-B8E2-C9980106DE78}" dt="2020-12-16T14:00:27.426" v="3004" actId="20577"/>
          <ac:spMkLst>
            <pc:docMk/>
            <pc:sldMk cId="2080670171" sldId="259"/>
            <ac:spMk id="5" creationId="{4AC3E0C3-4B51-AB4E-A036-2EC351F0A151}"/>
          </ac:spMkLst>
        </pc:spChg>
      </pc:sldChg>
      <pc:sldChg chg="modSp mod">
        <pc:chgData name="Juan David" userId="5ac44e2c-fa8f-45f5-aad9-26919f30487d" providerId="ADAL" clId="{5487D7C5-4F1D-4E91-B8E2-C9980106DE78}" dt="2020-12-16T14:00:31.211" v="3005" actId="20577"/>
        <pc:sldMkLst>
          <pc:docMk/>
          <pc:sldMk cId="2508344187" sldId="274"/>
        </pc:sldMkLst>
        <pc:spChg chg="mod">
          <ac:chgData name="Juan David" userId="5ac44e2c-fa8f-45f5-aad9-26919f30487d" providerId="ADAL" clId="{5487D7C5-4F1D-4E91-B8E2-C9980106DE78}" dt="2020-12-16T14:00:31.211" v="3005" actId="20577"/>
          <ac:spMkLst>
            <pc:docMk/>
            <pc:sldMk cId="2508344187" sldId="274"/>
            <ac:spMk id="5" creationId="{4AC3E0C3-4B51-AB4E-A036-2EC351F0A151}"/>
          </ac:spMkLst>
        </pc:spChg>
      </pc:sldChg>
      <pc:sldChg chg="modSp add mod">
        <pc:chgData name="Juan David" userId="5ac44e2c-fa8f-45f5-aad9-26919f30487d" providerId="ADAL" clId="{5487D7C5-4F1D-4E91-B8E2-C9980106DE78}" dt="2020-12-16T19:58:38.431" v="4428" actId="20577"/>
        <pc:sldMkLst>
          <pc:docMk/>
          <pc:sldMk cId="3184904298" sldId="2850"/>
        </pc:sldMkLst>
        <pc:spChg chg="mod">
          <ac:chgData name="Juan David" userId="5ac44e2c-fa8f-45f5-aad9-26919f30487d" providerId="ADAL" clId="{5487D7C5-4F1D-4E91-B8E2-C9980106DE78}" dt="2020-12-16T19:58:38.431" v="4428" actId="20577"/>
          <ac:spMkLst>
            <pc:docMk/>
            <pc:sldMk cId="3184904298" sldId="2850"/>
            <ac:spMk id="7" creationId="{E604A7EA-A73D-4953-B617-D89880A63751}"/>
          </ac:spMkLst>
        </pc:spChg>
      </pc:sldChg>
      <pc:sldChg chg="add">
        <pc:chgData name="Juan David" userId="5ac44e2c-fa8f-45f5-aad9-26919f30487d" providerId="ADAL" clId="{5487D7C5-4F1D-4E91-B8E2-C9980106DE78}" dt="2020-12-16T19:58:29.536" v="4422"/>
        <pc:sldMkLst>
          <pc:docMk/>
          <pc:sldMk cId="1253815832" sldId="2851"/>
        </pc:sldMkLst>
      </pc:sldChg>
      <pc:sldChg chg="addSp modSp mod">
        <pc:chgData name="Juan David" userId="5ac44e2c-fa8f-45f5-aad9-26919f30487d" providerId="ADAL" clId="{5487D7C5-4F1D-4E91-B8E2-C9980106DE78}" dt="2020-12-16T19:58:57.158" v="4429" actId="113"/>
        <pc:sldMkLst>
          <pc:docMk/>
          <pc:sldMk cId="1498067036" sldId="2852"/>
        </pc:sldMkLst>
        <pc:spChg chg="mod">
          <ac:chgData name="Juan David" userId="5ac44e2c-fa8f-45f5-aad9-26919f30487d" providerId="ADAL" clId="{5487D7C5-4F1D-4E91-B8E2-C9980106DE78}" dt="2020-12-16T19:54:28.123" v="4410" actId="1035"/>
          <ac:spMkLst>
            <pc:docMk/>
            <pc:sldMk cId="1498067036" sldId="2852"/>
            <ac:spMk id="3" creationId="{596AAF12-371F-4CB6-9855-AEB498F5970C}"/>
          </ac:spMkLst>
        </pc:spChg>
        <pc:spChg chg="mod">
          <ac:chgData name="Juan David" userId="5ac44e2c-fa8f-45f5-aad9-26919f30487d" providerId="ADAL" clId="{5487D7C5-4F1D-4E91-B8E2-C9980106DE78}" dt="2020-12-16T19:54:50.668" v="4413" actId="1076"/>
          <ac:spMkLst>
            <pc:docMk/>
            <pc:sldMk cId="1498067036" sldId="2852"/>
            <ac:spMk id="4" creationId="{75BE90FB-D02A-4B66-853D-AC3C7B253A30}"/>
          </ac:spMkLst>
        </pc:spChg>
        <pc:spChg chg="mod">
          <ac:chgData name="Juan David" userId="5ac44e2c-fa8f-45f5-aad9-26919f30487d" providerId="ADAL" clId="{5487D7C5-4F1D-4E91-B8E2-C9980106DE78}" dt="2020-12-16T19:54:58.385" v="4415" actId="1076"/>
          <ac:spMkLst>
            <pc:docMk/>
            <pc:sldMk cId="1498067036" sldId="2852"/>
            <ac:spMk id="6" creationId="{6DC17DDC-527F-4BED-BE7A-76CDAD44EEF4}"/>
          </ac:spMkLst>
        </pc:spChg>
        <pc:spChg chg="add mod">
          <ac:chgData name="Juan David" userId="5ac44e2c-fa8f-45f5-aad9-26919f30487d" providerId="ADAL" clId="{5487D7C5-4F1D-4E91-B8E2-C9980106DE78}" dt="2020-12-16T19:58:57.158" v="4429" actId="113"/>
          <ac:spMkLst>
            <pc:docMk/>
            <pc:sldMk cId="1498067036" sldId="2852"/>
            <ac:spMk id="8" creationId="{D02D7E5B-6AB5-46B8-9B32-F9AD6E682B1E}"/>
          </ac:spMkLst>
        </pc:spChg>
        <pc:graphicFrameChg chg="mod">
          <ac:chgData name="Juan David" userId="5ac44e2c-fa8f-45f5-aad9-26919f30487d" providerId="ADAL" clId="{5487D7C5-4F1D-4E91-B8E2-C9980106DE78}" dt="2020-12-16T19:54:54.061" v="4414" actId="1076"/>
          <ac:graphicFrameMkLst>
            <pc:docMk/>
            <pc:sldMk cId="1498067036" sldId="2852"/>
            <ac:graphicFrameMk id="5" creationId="{6C226645-E205-49E3-BA1E-4848413D19F7}"/>
          </ac:graphicFrameMkLst>
        </pc:graphicFrameChg>
        <pc:cxnChg chg="add mod">
          <ac:chgData name="Juan David" userId="5ac44e2c-fa8f-45f5-aad9-26919f30487d" providerId="ADAL" clId="{5487D7C5-4F1D-4E91-B8E2-C9980106DE78}" dt="2020-12-16T19:55:31.636" v="4420" actId="208"/>
          <ac:cxnSpMkLst>
            <pc:docMk/>
            <pc:sldMk cId="1498067036" sldId="2852"/>
            <ac:cxnSpMk id="10" creationId="{E64AC676-5D48-44ED-B4DA-AB81838FBC7E}"/>
          </ac:cxnSpMkLst>
        </pc:cxnChg>
      </pc:sldChg>
      <pc:sldChg chg="modSp mod">
        <pc:chgData name="Juan David" userId="5ac44e2c-fa8f-45f5-aad9-26919f30487d" providerId="ADAL" clId="{5487D7C5-4F1D-4E91-B8E2-C9980106DE78}" dt="2020-12-16T00:30:31.958" v="1880" actId="207"/>
        <pc:sldMkLst>
          <pc:docMk/>
          <pc:sldMk cId="2807257633" sldId="2885"/>
        </pc:sldMkLst>
        <pc:spChg chg="mod">
          <ac:chgData name="Juan David" userId="5ac44e2c-fa8f-45f5-aad9-26919f30487d" providerId="ADAL" clId="{5487D7C5-4F1D-4E91-B8E2-C9980106DE78}" dt="2020-12-16T00:30:27.288" v="1879" actId="207"/>
          <ac:spMkLst>
            <pc:docMk/>
            <pc:sldMk cId="2807257633" sldId="2885"/>
            <ac:spMk id="8" creationId="{7F66FD6E-9EC5-4111-9749-0CC009EE961A}"/>
          </ac:spMkLst>
        </pc:spChg>
        <pc:spChg chg="mod">
          <ac:chgData name="Juan David" userId="5ac44e2c-fa8f-45f5-aad9-26919f30487d" providerId="ADAL" clId="{5487D7C5-4F1D-4E91-B8E2-C9980106DE78}" dt="2020-12-16T00:25:01.806" v="1820" actId="208"/>
          <ac:spMkLst>
            <pc:docMk/>
            <pc:sldMk cId="2807257633" sldId="2885"/>
            <ac:spMk id="11" creationId="{909899DB-8C87-4A8A-A506-E0927F9C1232}"/>
          </ac:spMkLst>
        </pc:spChg>
        <pc:spChg chg="mod">
          <ac:chgData name="Juan David" userId="5ac44e2c-fa8f-45f5-aad9-26919f30487d" providerId="ADAL" clId="{5487D7C5-4F1D-4E91-B8E2-C9980106DE78}" dt="2020-12-16T00:28:37.102" v="1856" actId="208"/>
          <ac:spMkLst>
            <pc:docMk/>
            <pc:sldMk cId="2807257633" sldId="2885"/>
            <ac:spMk id="12" creationId="{75D7CA9E-4131-4833-BA1F-1506783A9A51}"/>
          </ac:spMkLst>
        </pc:spChg>
        <pc:spChg chg="mod">
          <ac:chgData name="Juan David" userId="5ac44e2c-fa8f-45f5-aad9-26919f30487d" providerId="ADAL" clId="{5487D7C5-4F1D-4E91-B8E2-C9980106DE78}" dt="2020-12-16T00:29:40.555" v="1870" actId="207"/>
          <ac:spMkLst>
            <pc:docMk/>
            <pc:sldMk cId="2807257633" sldId="2885"/>
            <ac:spMk id="13" creationId="{604A08C3-F1A9-4D94-B052-A8A377893A6F}"/>
          </ac:spMkLst>
        </pc:spChg>
        <pc:spChg chg="mod">
          <ac:chgData name="Juan David" userId="5ac44e2c-fa8f-45f5-aad9-26919f30487d" providerId="ADAL" clId="{5487D7C5-4F1D-4E91-B8E2-C9980106DE78}" dt="2020-12-16T00:30:31.958" v="1880" actId="207"/>
          <ac:spMkLst>
            <pc:docMk/>
            <pc:sldMk cId="2807257633" sldId="2885"/>
            <ac:spMk id="18" creationId="{174270DD-2BBE-4BBC-90C2-F68A1F98D459}"/>
          </ac:spMkLst>
        </pc:spChg>
        <pc:spChg chg="mod">
          <ac:chgData name="Juan David" userId="5ac44e2c-fa8f-45f5-aad9-26919f30487d" providerId="ADAL" clId="{5487D7C5-4F1D-4E91-B8E2-C9980106DE78}" dt="2020-12-16T00:25:09.872" v="1824" actId="208"/>
          <ac:spMkLst>
            <pc:docMk/>
            <pc:sldMk cId="2807257633" sldId="2885"/>
            <ac:spMk id="19" creationId="{78BDEB3F-C77D-4972-BB14-8A274415E941}"/>
          </ac:spMkLst>
        </pc:spChg>
        <pc:spChg chg="mod">
          <ac:chgData name="Juan David" userId="5ac44e2c-fa8f-45f5-aad9-26919f30487d" providerId="ADAL" clId="{5487D7C5-4F1D-4E91-B8E2-C9980106DE78}" dt="2020-12-16T00:28:49.555" v="1858" actId="208"/>
          <ac:spMkLst>
            <pc:docMk/>
            <pc:sldMk cId="2807257633" sldId="2885"/>
            <ac:spMk id="20" creationId="{3164824D-56BD-4584-BF30-F20863B1CC94}"/>
          </ac:spMkLst>
        </pc:spChg>
        <pc:spChg chg="mod">
          <ac:chgData name="Juan David" userId="5ac44e2c-fa8f-45f5-aad9-26919f30487d" providerId="ADAL" clId="{5487D7C5-4F1D-4E91-B8E2-C9980106DE78}" dt="2020-12-16T00:25:06.497" v="1822" actId="208"/>
          <ac:spMkLst>
            <pc:docMk/>
            <pc:sldMk cId="2807257633" sldId="2885"/>
            <ac:spMk id="34" creationId="{00B5E495-37CD-4B3F-B287-4EA137DAA0B9}"/>
          </ac:spMkLst>
        </pc:spChg>
        <pc:spChg chg="mod">
          <ac:chgData name="Juan David" userId="5ac44e2c-fa8f-45f5-aad9-26919f30487d" providerId="ADAL" clId="{5487D7C5-4F1D-4E91-B8E2-C9980106DE78}" dt="2020-12-16T00:28:37.102" v="1856" actId="208"/>
          <ac:spMkLst>
            <pc:docMk/>
            <pc:sldMk cId="2807257633" sldId="2885"/>
            <ac:spMk id="35" creationId="{82CF8FC6-DAF7-462F-8279-DA517CE6F85A}"/>
          </ac:spMkLst>
        </pc:spChg>
        <pc:spChg chg="mod">
          <ac:chgData name="Juan David" userId="5ac44e2c-fa8f-45f5-aad9-26919f30487d" providerId="ADAL" clId="{5487D7C5-4F1D-4E91-B8E2-C9980106DE78}" dt="2020-12-16T00:29:40.555" v="1870" actId="207"/>
          <ac:spMkLst>
            <pc:docMk/>
            <pc:sldMk cId="2807257633" sldId="2885"/>
            <ac:spMk id="36" creationId="{26BEDC7E-3DDA-4B49-8158-917C6728AAEF}"/>
          </ac:spMkLst>
        </pc:spChg>
        <pc:spChg chg="mod">
          <ac:chgData name="Juan David" userId="5ac44e2c-fa8f-45f5-aad9-26919f30487d" providerId="ADAL" clId="{5487D7C5-4F1D-4E91-B8E2-C9980106DE78}" dt="2020-12-16T00:25:13.212" v="1826" actId="208"/>
          <ac:spMkLst>
            <pc:docMk/>
            <pc:sldMk cId="2807257633" sldId="2885"/>
            <ac:spMk id="37" creationId="{85C8783E-D04B-4C09-A823-D7273B17556F}"/>
          </ac:spMkLst>
        </pc:spChg>
        <pc:spChg chg="mod">
          <ac:chgData name="Juan David" userId="5ac44e2c-fa8f-45f5-aad9-26919f30487d" providerId="ADAL" clId="{5487D7C5-4F1D-4E91-B8E2-C9980106DE78}" dt="2020-12-16T00:28:49.555" v="1858" actId="208"/>
          <ac:spMkLst>
            <pc:docMk/>
            <pc:sldMk cId="2807257633" sldId="2885"/>
            <ac:spMk id="38" creationId="{757CC1EA-86C1-4FE9-8C1C-4118371A8BC9}"/>
          </ac:spMkLst>
        </pc:spChg>
        <pc:spChg chg="mod">
          <ac:chgData name="Juan David" userId="5ac44e2c-fa8f-45f5-aad9-26919f30487d" providerId="ADAL" clId="{5487D7C5-4F1D-4E91-B8E2-C9980106DE78}" dt="2020-12-16T00:29:48.843" v="1878" actId="1035"/>
          <ac:spMkLst>
            <pc:docMk/>
            <pc:sldMk cId="2807257633" sldId="2885"/>
            <ac:spMk id="39" creationId="{005BF1F3-2EB4-4F18-81A7-2B574DDC4905}"/>
          </ac:spMkLst>
        </pc:spChg>
        <pc:cxnChg chg="mod">
          <ac:chgData name="Juan David" userId="5ac44e2c-fa8f-45f5-aad9-26919f30487d" providerId="ADAL" clId="{5487D7C5-4F1D-4E91-B8E2-C9980106DE78}" dt="2020-12-16T00:27:25.167" v="1848" actId="108"/>
          <ac:cxnSpMkLst>
            <pc:docMk/>
            <pc:sldMk cId="2807257633" sldId="2885"/>
            <ac:cxnSpMk id="4" creationId="{39108EF0-8BD3-4152-A4D0-0F50EC66BD43}"/>
          </ac:cxnSpMkLst>
        </pc:cxnChg>
        <pc:cxnChg chg="mod">
          <ac:chgData name="Juan David" userId="5ac44e2c-fa8f-45f5-aad9-26919f30487d" providerId="ADAL" clId="{5487D7C5-4F1D-4E91-B8E2-C9980106DE78}" dt="2020-12-16T00:27:18.771" v="1847" actId="14861"/>
          <ac:cxnSpMkLst>
            <pc:docMk/>
            <pc:sldMk cId="2807257633" sldId="2885"/>
            <ac:cxnSpMk id="7" creationId="{63087CC0-8B7F-4CBD-A594-0C078E96CC12}"/>
          </ac:cxnSpMkLst>
        </pc:cxnChg>
      </pc:sldChg>
      <pc:sldChg chg="addSp modSp mod">
        <pc:chgData name="Juan David" userId="5ac44e2c-fa8f-45f5-aad9-26919f30487d" providerId="ADAL" clId="{5487D7C5-4F1D-4E91-B8E2-C9980106DE78}" dt="2020-12-16T00:49:24.645" v="2996" actId="20577"/>
        <pc:sldMkLst>
          <pc:docMk/>
          <pc:sldMk cId="2613303651" sldId="2886"/>
        </pc:sldMkLst>
        <pc:spChg chg="mod">
          <ac:chgData name="Juan David" userId="5ac44e2c-fa8f-45f5-aad9-26919f30487d" providerId="ADAL" clId="{5487D7C5-4F1D-4E91-B8E2-C9980106DE78}" dt="2020-12-16T00:30:37.516" v="1881" actId="207"/>
          <ac:spMkLst>
            <pc:docMk/>
            <pc:sldMk cId="2613303651" sldId="2886"/>
            <ac:spMk id="8" creationId="{7F66FD6E-9EC5-4111-9749-0CC009EE961A}"/>
          </ac:spMkLst>
        </pc:spChg>
        <pc:spChg chg="mod">
          <ac:chgData name="Juan David" userId="5ac44e2c-fa8f-45f5-aad9-26919f30487d" providerId="ADAL" clId="{5487D7C5-4F1D-4E91-B8E2-C9980106DE78}" dt="2020-12-16T00:25:27.080" v="1828" actId="208"/>
          <ac:spMkLst>
            <pc:docMk/>
            <pc:sldMk cId="2613303651" sldId="2886"/>
            <ac:spMk id="11" creationId="{909899DB-8C87-4A8A-A506-E0927F9C1232}"/>
          </ac:spMkLst>
        </pc:spChg>
        <pc:spChg chg="mod">
          <ac:chgData name="Juan David" userId="5ac44e2c-fa8f-45f5-aad9-26919f30487d" providerId="ADAL" clId="{5487D7C5-4F1D-4E91-B8E2-C9980106DE78}" dt="2020-12-16T00:28:55.987" v="1860" actId="208"/>
          <ac:spMkLst>
            <pc:docMk/>
            <pc:sldMk cId="2613303651" sldId="2886"/>
            <ac:spMk id="12" creationId="{75D7CA9E-4131-4833-BA1F-1506783A9A51}"/>
          </ac:spMkLst>
        </pc:spChg>
        <pc:spChg chg="mod">
          <ac:chgData name="Juan David" userId="5ac44e2c-fa8f-45f5-aad9-26919f30487d" providerId="ADAL" clId="{5487D7C5-4F1D-4E91-B8E2-C9980106DE78}" dt="2020-12-16T00:30:39.921" v="1882" actId="207"/>
          <ac:spMkLst>
            <pc:docMk/>
            <pc:sldMk cId="2613303651" sldId="2886"/>
            <ac:spMk id="18" creationId="{174270DD-2BBE-4BBC-90C2-F68A1F98D459}"/>
          </ac:spMkLst>
        </pc:spChg>
        <pc:spChg chg="mod">
          <ac:chgData name="Juan David" userId="5ac44e2c-fa8f-45f5-aad9-26919f30487d" providerId="ADAL" clId="{5487D7C5-4F1D-4E91-B8E2-C9980106DE78}" dt="2020-12-16T00:25:31.922" v="1830" actId="208"/>
          <ac:spMkLst>
            <pc:docMk/>
            <pc:sldMk cId="2613303651" sldId="2886"/>
            <ac:spMk id="19" creationId="{78BDEB3F-C77D-4972-BB14-8A274415E941}"/>
          </ac:spMkLst>
        </pc:spChg>
        <pc:spChg chg="mod">
          <ac:chgData name="Juan David" userId="5ac44e2c-fa8f-45f5-aad9-26919f30487d" providerId="ADAL" clId="{5487D7C5-4F1D-4E91-B8E2-C9980106DE78}" dt="2020-12-16T00:29:00.198" v="1862" actId="208"/>
          <ac:spMkLst>
            <pc:docMk/>
            <pc:sldMk cId="2613303651" sldId="2886"/>
            <ac:spMk id="20" creationId="{3164824D-56BD-4584-BF30-F20863B1CC94}"/>
          </ac:spMkLst>
        </pc:spChg>
        <pc:spChg chg="mod">
          <ac:chgData name="Juan David" userId="5ac44e2c-fa8f-45f5-aad9-26919f30487d" providerId="ADAL" clId="{5487D7C5-4F1D-4E91-B8E2-C9980106DE78}" dt="2020-12-16T00:25:27.080" v="1828" actId="208"/>
          <ac:spMkLst>
            <pc:docMk/>
            <pc:sldMk cId="2613303651" sldId="2886"/>
            <ac:spMk id="27" creationId="{6BC6CDBC-C12C-4FC1-A23E-B40E514F12D8}"/>
          </ac:spMkLst>
        </pc:spChg>
        <pc:spChg chg="mod">
          <ac:chgData name="Juan David" userId="5ac44e2c-fa8f-45f5-aad9-26919f30487d" providerId="ADAL" clId="{5487D7C5-4F1D-4E91-B8E2-C9980106DE78}" dt="2020-12-16T00:28:55.987" v="1860" actId="208"/>
          <ac:spMkLst>
            <pc:docMk/>
            <pc:sldMk cId="2613303651" sldId="2886"/>
            <ac:spMk id="28" creationId="{E822A7B0-94F3-4DD5-8B1E-2C7E826AA600}"/>
          </ac:spMkLst>
        </pc:spChg>
        <pc:spChg chg="mod">
          <ac:chgData name="Juan David" userId="5ac44e2c-fa8f-45f5-aad9-26919f30487d" providerId="ADAL" clId="{5487D7C5-4F1D-4E91-B8E2-C9980106DE78}" dt="2020-12-16T00:25:31.922" v="1830" actId="208"/>
          <ac:spMkLst>
            <pc:docMk/>
            <pc:sldMk cId="2613303651" sldId="2886"/>
            <ac:spMk id="30" creationId="{32B02247-3754-4BBD-A8C5-75EA886A5325}"/>
          </ac:spMkLst>
        </pc:spChg>
        <pc:spChg chg="mod">
          <ac:chgData name="Juan David" userId="5ac44e2c-fa8f-45f5-aad9-26919f30487d" providerId="ADAL" clId="{5487D7C5-4F1D-4E91-B8E2-C9980106DE78}" dt="2020-12-16T00:29:00.198" v="1862" actId="208"/>
          <ac:spMkLst>
            <pc:docMk/>
            <pc:sldMk cId="2613303651" sldId="2886"/>
            <ac:spMk id="31" creationId="{8AF32675-B80A-4192-BC58-9A83E6558DBA}"/>
          </ac:spMkLst>
        </pc:spChg>
        <pc:spChg chg="add mod">
          <ac:chgData name="Juan David" userId="5ac44e2c-fa8f-45f5-aad9-26919f30487d" providerId="ADAL" clId="{5487D7C5-4F1D-4E91-B8E2-C9980106DE78}" dt="2020-12-16T00:49:24.645" v="2996" actId="20577"/>
          <ac:spMkLst>
            <pc:docMk/>
            <pc:sldMk cId="2613303651" sldId="2886"/>
            <ac:spMk id="35" creationId="{767971BE-9062-4517-9660-38AAF50D5D62}"/>
          </ac:spMkLst>
        </pc:spChg>
        <pc:cxnChg chg="mod">
          <ac:chgData name="Juan David" userId="5ac44e2c-fa8f-45f5-aad9-26919f30487d" providerId="ADAL" clId="{5487D7C5-4F1D-4E91-B8E2-C9980106DE78}" dt="2020-12-16T00:27:51.040" v="1850" actId="1582"/>
          <ac:cxnSpMkLst>
            <pc:docMk/>
            <pc:sldMk cId="2613303651" sldId="2886"/>
            <ac:cxnSpMk id="4" creationId="{39108EF0-8BD3-4152-A4D0-0F50EC66BD43}"/>
          </ac:cxnSpMkLst>
        </pc:cxnChg>
        <pc:cxnChg chg="mod">
          <ac:chgData name="Juan David" userId="5ac44e2c-fa8f-45f5-aad9-26919f30487d" providerId="ADAL" clId="{5487D7C5-4F1D-4E91-B8E2-C9980106DE78}" dt="2020-12-16T00:27:51.040" v="1850" actId="1582"/>
          <ac:cxnSpMkLst>
            <pc:docMk/>
            <pc:sldMk cId="2613303651" sldId="2886"/>
            <ac:cxnSpMk id="7" creationId="{63087CC0-8B7F-4CBD-A594-0C078E96CC12}"/>
          </ac:cxnSpMkLst>
        </pc:cxnChg>
      </pc:sldChg>
      <pc:sldChg chg="addSp modSp mod">
        <pc:chgData name="Juan David" userId="5ac44e2c-fa8f-45f5-aad9-26919f30487d" providerId="ADAL" clId="{5487D7C5-4F1D-4E91-B8E2-C9980106DE78}" dt="2020-12-16T00:45:12.395" v="2415" actId="20577"/>
        <pc:sldMkLst>
          <pc:docMk/>
          <pc:sldMk cId="2441129369" sldId="2887"/>
        </pc:sldMkLst>
        <pc:spChg chg="mod">
          <ac:chgData name="Juan David" userId="5ac44e2c-fa8f-45f5-aad9-26919f30487d" providerId="ADAL" clId="{5487D7C5-4F1D-4E91-B8E2-C9980106DE78}" dt="2020-12-16T00:30:44.988" v="1883" actId="207"/>
          <ac:spMkLst>
            <pc:docMk/>
            <pc:sldMk cId="2441129369" sldId="2887"/>
            <ac:spMk id="8" creationId="{7F66FD6E-9EC5-4111-9749-0CC009EE961A}"/>
          </ac:spMkLst>
        </pc:spChg>
        <pc:spChg chg="mod">
          <ac:chgData name="Juan David" userId="5ac44e2c-fa8f-45f5-aad9-26919f30487d" providerId="ADAL" clId="{5487D7C5-4F1D-4E91-B8E2-C9980106DE78}" dt="2020-12-16T00:25:46.107" v="1832" actId="208"/>
          <ac:spMkLst>
            <pc:docMk/>
            <pc:sldMk cId="2441129369" sldId="2887"/>
            <ac:spMk id="11" creationId="{909899DB-8C87-4A8A-A506-E0927F9C1232}"/>
          </ac:spMkLst>
        </pc:spChg>
        <pc:spChg chg="mod">
          <ac:chgData name="Juan David" userId="5ac44e2c-fa8f-45f5-aad9-26919f30487d" providerId="ADAL" clId="{5487D7C5-4F1D-4E91-B8E2-C9980106DE78}" dt="2020-12-16T00:29:07.598" v="1864" actId="208"/>
          <ac:spMkLst>
            <pc:docMk/>
            <pc:sldMk cId="2441129369" sldId="2887"/>
            <ac:spMk id="12" creationId="{75D7CA9E-4131-4833-BA1F-1506783A9A51}"/>
          </ac:spMkLst>
        </pc:spChg>
        <pc:spChg chg="mod">
          <ac:chgData name="Juan David" userId="5ac44e2c-fa8f-45f5-aad9-26919f30487d" providerId="ADAL" clId="{5487D7C5-4F1D-4E91-B8E2-C9980106DE78}" dt="2020-12-16T00:30:47.375" v="1884" actId="207"/>
          <ac:spMkLst>
            <pc:docMk/>
            <pc:sldMk cId="2441129369" sldId="2887"/>
            <ac:spMk id="18" creationId="{174270DD-2BBE-4BBC-90C2-F68A1F98D459}"/>
          </ac:spMkLst>
        </pc:spChg>
        <pc:spChg chg="mod">
          <ac:chgData name="Juan David" userId="5ac44e2c-fa8f-45f5-aad9-26919f30487d" providerId="ADAL" clId="{5487D7C5-4F1D-4E91-B8E2-C9980106DE78}" dt="2020-12-16T00:25:59.151" v="1837" actId="208"/>
          <ac:spMkLst>
            <pc:docMk/>
            <pc:sldMk cId="2441129369" sldId="2887"/>
            <ac:spMk id="19" creationId="{78BDEB3F-C77D-4972-BB14-8A274415E941}"/>
          </ac:spMkLst>
        </pc:spChg>
        <pc:spChg chg="mod">
          <ac:chgData name="Juan David" userId="5ac44e2c-fa8f-45f5-aad9-26919f30487d" providerId="ADAL" clId="{5487D7C5-4F1D-4E91-B8E2-C9980106DE78}" dt="2020-12-16T00:29:07.598" v="1864" actId="208"/>
          <ac:spMkLst>
            <pc:docMk/>
            <pc:sldMk cId="2441129369" sldId="2887"/>
            <ac:spMk id="20" creationId="{3164824D-56BD-4584-BF30-F20863B1CC94}"/>
          </ac:spMkLst>
        </pc:spChg>
        <pc:spChg chg="mod">
          <ac:chgData name="Juan David" userId="5ac44e2c-fa8f-45f5-aad9-26919f30487d" providerId="ADAL" clId="{5487D7C5-4F1D-4E91-B8E2-C9980106DE78}" dt="2020-12-16T00:25:46.107" v="1832" actId="208"/>
          <ac:spMkLst>
            <pc:docMk/>
            <pc:sldMk cId="2441129369" sldId="2887"/>
            <ac:spMk id="27" creationId="{5E8B6C43-9DFC-413E-81A0-078B18D6F737}"/>
          </ac:spMkLst>
        </pc:spChg>
        <pc:spChg chg="mod">
          <ac:chgData name="Juan David" userId="5ac44e2c-fa8f-45f5-aad9-26919f30487d" providerId="ADAL" clId="{5487D7C5-4F1D-4E91-B8E2-C9980106DE78}" dt="2020-12-16T00:29:07.598" v="1864" actId="208"/>
          <ac:spMkLst>
            <pc:docMk/>
            <pc:sldMk cId="2441129369" sldId="2887"/>
            <ac:spMk id="28" creationId="{ABC7FBE1-CC15-426F-9BD5-A1BC8DA5690C}"/>
          </ac:spMkLst>
        </pc:spChg>
        <pc:spChg chg="mod">
          <ac:chgData name="Juan David" userId="5ac44e2c-fa8f-45f5-aad9-26919f30487d" providerId="ADAL" clId="{5487D7C5-4F1D-4E91-B8E2-C9980106DE78}" dt="2020-12-16T00:25:59.151" v="1837" actId="208"/>
          <ac:spMkLst>
            <pc:docMk/>
            <pc:sldMk cId="2441129369" sldId="2887"/>
            <ac:spMk id="30" creationId="{C355D368-A226-4B21-9DB5-A12121B53D60}"/>
          </ac:spMkLst>
        </pc:spChg>
        <pc:spChg chg="mod">
          <ac:chgData name="Juan David" userId="5ac44e2c-fa8f-45f5-aad9-26919f30487d" providerId="ADAL" clId="{5487D7C5-4F1D-4E91-B8E2-C9980106DE78}" dt="2020-12-16T00:29:07.598" v="1864" actId="208"/>
          <ac:spMkLst>
            <pc:docMk/>
            <pc:sldMk cId="2441129369" sldId="2887"/>
            <ac:spMk id="31" creationId="{AE1E7802-9D37-415D-82B6-C44C85D26E13}"/>
          </ac:spMkLst>
        </pc:spChg>
        <pc:spChg chg="add mod">
          <ac:chgData name="Juan David" userId="5ac44e2c-fa8f-45f5-aad9-26919f30487d" providerId="ADAL" clId="{5487D7C5-4F1D-4E91-B8E2-C9980106DE78}" dt="2020-12-16T00:25:52.013" v="1835" actId="571"/>
          <ac:spMkLst>
            <pc:docMk/>
            <pc:sldMk cId="2441129369" sldId="2887"/>
            <ac:spMk id="35" creationId="{7CDFCF41-48A1-4E8A-A3BF-B7490F69BAAB}"/>
          </ac:spMkLst>
        </pc:spChg>
        <pc:spChg chg="add mod">
          <ac:chgData name="Juan David" userId="5ac44e2c-fa8f-45f5-aad9-26919f30487d" providerId="ADAL" clId="{5487D7C5-4F1D-4E91-B8E2-C9980106DE78}" dt="2020-12-16T00:25:52.013" v="1835" actId="571"/>
          <ac:spMkLst>
            <pc:docMk/>
            <pc:sldMk cId="2441129369" sldId="2887"/>
            <ac:spMk id="36" creationId="{3FF97574-017A-44AB-AC2A-170ABEC3A72B}"/>
          </ac:spMkLst>
        </pc:spChg>
        <pc:spChg chg="add mod">
          <ac:chgData name="Juan David" userId="5ac44e2c-fa8f-45f5-aad9-26919f30487d" providerId="ADAL" clId="{5487D7C5-4F1D-4E91-B8E2-C9980106DE78}" dt="2020-12-16T00:45:12.395" v="2415" actId="20577"/>
          <ac:spMkLst>
            <pc:docMk/>
            <pc:sldMk cId="2441129369" sldId="2887"/>
            <ac:spMk id="37" creationId="{79F04425-2A92-4DA0-AA5C-43A645BC6E1F}"/>
          </ac:spMkLst>
        </pc:spChg>
        <pc:cxnChg chg="mod">
          <ac:chgData name="Juan David" userId="5ac44e2c-fa8f-45f5-aad9-26919f30487d" providerId="ADAL" clId="{5487D7C5-4F1D-4E91-B8E2-C9980106DE78}" dt="2020-12-16T00:28:06.296" v="1852" actId="14861"/>
          <ac:cxnSpMkLst>
            <pc:docMk/>
            <pc:sldMk cId="2441129369" sldId="2887"/>
            <ac:cxnSpMk id="4" creationId="{39108EF0-8BD3-4152-A4D0-0F50EC66BD43}"/>
          </ac:cxnSpMkLst>
        </pc:cxnChg>
        <pc:cxnChg chg="mod">
          <ac:chgData name="Juan David" userId="5ac44e2c-fa8f-45f5-aad9-26919f30487d" providerId="ADAL" clId="{5487D7C5-4F1D-4E91-B8E2-C9980106DE78}" dt="2020-12-16T00:28:06.296" v="1852" actId="14861"/>
          <ac:cxnSpMkLst>
            <pc:docMk/>
            <pc:sldMk cId="2441129369" sldId="2887"/>
            <ac:cxnSpMk id="7" creationId="{63087CC0-8B7F-4CBD-A594-0C078E96CC12}"/>
          </ac:cxnSpMkLst>
        </pc:cxnChg>
      </pc:sldChg>
      <pc:sldChg chg="modSp mod">
        <pc:chgData name="Juan David" userId="5ac44e2c-fa8f-45f5-aad9-26919f30487d" providerId="ADAL" clId="{5487D7C5-4F1D-4E91-B8E2-C9980106DE78}" dt="2020-12-16T14:07:41.709" v="3079" actId="404"/>
        <pc:sldMkLst>
          <pc:docMk/>
          <pc:sldMk cId="1556629254" sldId="2920"/>
        </pc:sldMkLst>
        <pc:spChg chg="mod">
          <ac:chgData name="Juan David" userId="5ac44e2c-fa8f-45f5-aad9-26919f30487d" providerId="ADAL" clId="{5487D7C5-4F1D-4E91-B8E2-C9980106DE78}" dt="2020-12-16T00:31:57.653" v="1892" actId="14100"/>
          <ac:spMkLst>
            <pc:docMk/>
            <pc:sldMk cId="1556629254" sldId="2920"/>
            <ac:spMk id="2" creationId="{F35BF0FE-A334-410C-A2E9-AD6F1AD3D6EA}"/>
          </ac:spMkLst>
        </pc:spChg>
        <pc:spChg chg="mod">
          <ac:chgData name="Juan David" userId="5ac44e2c-fa8f-45f5-aad9-26919f30487d" providerId="ADAL" clId="{5487D7C5-4F1D-4E91-B8E2-C9980106DE78}" dt="2020-12-16T00:30:51.162" v="1885" actId="207"/>
          <ac:spMkLst>
            <pc:docMk/>
            <pc:sldMk cId="1556629254" sldId="2920"/>
            <ac:spMk id="8" creationId="{7F66FD6E-9EC5-4111-9749-0CC009EE961A}"/>
          </ac:spMkLst>
        </pc:spChg>
        <pc:spChg chg="mod">
          <ac:chgData name="Juan David" userId="5ac44e2c-fa8f-45f5-aad9-26919f30487d" providerId="ADAL" clId="{5487D7C5-4F1D-4E91-B8E2-C9980106DE78}" dt="2020-12-16T00:26:06.833" v="1839" actId="208"/>
          <ac:spMkLst>
            <pc:docMk/>
            <pc:sldMk cId="1556629254" sldId="2920"/>
            <ac:spMk id="11" creationId="{909899DB-8C87-4A8A-A506-E0927F9C1232}"/>
          </ac:spMkLst>
        </pc:spChg>
        <pc:spChg chg="mod">
          <ac:chgData name="Juan David" userId="5ac44e2c-fa8f-45f5-aad9-26919f30487d" providerId="ADAL" clId="{5487D7C5-4F1D-4E91-B8E2-C9980106DE78}" dt="2020-12-16T00:29:15.399" v="1866" actId="208"/>
          <ac:spMkLst>
            <pc:docMk/>
            <pc:sldMk cId="1556629254" sldId="2920"/>
            <ac:spMk id="12" creationId="{75D7CA9E-4131-4833-BA1F-1506783A9A51}"/>
          </ac:spMkLst>
        </pc:spChg>
        <pc:spChg chg="mod">
          <ac:chgData name="Juan David" userId="5ac44e2c-fa8f-45f5-aad9-26919f30487d" providerId="ADAL" clId="{5487D7C5-4F1D-4E91-B8E2-C9980106DE78}" dt="2020-12-16T14:07:36.320" v="3076" actId="1076"/>
          <ac:spMkLst>
            <pc:docMk/>
            <pc:sldMk cId="1556629254" sldId="2920"/>
            <ac:spMk id="16" creationId="{E495D58E-3DF2-4234-8404-D83718E27756}"/>
          </ac:spMkLst>
        </pc:spChg>
        <pc:spChg chg="mod">
          <ac:chgData name="Juan David" userId="5ac44e2c-fa8f-45f5-aad9-26919f30487d" providerId="ADAL" clId="{5487D7C5-4F1D-4E91-B8E2-C9980106DE78}" dt="2020-12-16T00:30:53.267" v="1886" actId="207"/>
          <ac:spMkLst>
            <pc:docMk/>
            <pc:sldMk cId="1556629254" sldId="2920"/>
            <ac:spMk id="18" creationId="{174270DD-2BBE-4BBC-90C2-F68A1F98D459}"/>
          </ac:spMkLst>
        </pc:spChg>
        <pc:spChg chg="mod">
          <ac:chgData name="Juan David" userId="5ac44e2c-fa8f-45f5-aad9-26919f30487d" providerId="ADAL" clId="{5487D7C5-4F1D-4E91-B8E2-C9980106DE78}" dt="2020-12-16T00:26:11.920" v="1841" actId="208"/>
          <ac:spMkLst>
            <pc:docMk/>
            <pc:sldMk cId="1556629254" sldId="2920"/>
            <ac:spMk id="19" creationId="{78BDEB3F-C77D-4972-BB14-8A274415E941}"/>
          </ac:spMkLst>
        </pc:spChg>
        <pc:spChg chg="mod">
          <ac:chgData name="Juan David" userId="5ac44e2c-fa8f-45f5-aad9-26919f30487d" providerId="ADAL" clId="{5487D7C5-4F1D-4E91-B8E2-C9980106DE78}" dt="2020-12-16T00:29:15.399" v="1866" actId="208"/>
          <ac:spMkLst>
            <pc:docMk/>
            <pc:sldMk cId="1556629254" sldId="2920"/>
            <ac:spMk id="20" creationId="{3164824D-56BD-4584-BF30-F20863B1CC94}"/>
          </ac:spMkLst>
        </pc:spChg>
        <pc:spChg chg="mod">
          <ac:chgData name="Juan David" userId="5ac44e2c-fa8f-45f5-aad9-26919f30487d" providerId="ADAL" clId="{5487D7C5-4F1D-4E91-B8E2-C9980106DE78}" dt="2020-12-16T00:26:06.833" v="1839" actId="208"/>
          <ac:spMkLst>
            <pc:docMk/>
            <pc:sldMk cId="1556629254" sldId="2920"/>
            <ac:spMk id="25" creationId="{32501359-CF53-4693-AAE1-767C24B5545A}"/>
          </ac:spMkLst>
        </pc:spChg>
        <pc:spChg chg="mod">
          <ac:chgData name="Juan David" userId="5ac44e2c-fa8f-45f5-aad9-26919f30487d" providerId="ADAL" clId="{5487D7C5-4F1D-4E91-B8E2-C9980106DE78}" dt="2020-12-16T00:29:15.399" v="1866" actId="208"/>
          <ac:spMkLst>
            <pc:docMk/>
            <pc:sldMk cId="1556629254" sldId="2920"/>
            <ac:spMk id="27" creationId="{BD229F53-F267-4C70-A0FF-D4A67E068E20}"/>
          </ac:spMkLst>
        </pc:spChg>
        <pc:spChg chg="mod">
          <ac:chgData name="Juan David" userId="5ac44e2c-fa8f-45f5-aad9-26919f30487d" providerId="ADAL" clId="{5487D7C5-4F1D-4E91-B8E2-C9980106DE78}" dt="2020-12-16T14:07:41.709" v="3079" actId="404"/>
          <ac:spMkLst>
            <pc:docMk/>
            <pc:sldMk cId="1556629254" sldId="2920"/>
            <ac:spMk id="28" creationId="{421887D1-DA8F-4DAE-8E4E-898EB224B794}"/>
          </ac:spMkLst>
        </pc:spChg>
        <pc:spChg chg="mod">
          <ac:chgData name="Juan David" userId="5ac44e2c-fa8f-45f5-aad9-26919f30487d" providerId="ADAL" clId="{5487D7C5-4F1D-4E91-B8E2-C9980106DE78}" dt="2020-12-16T00:26:11.920" v="1841" actId="208"/>
          <ac:spMkLst>
            <pc:docMk/>
            <pc:sldMk cId="1556629254" sldId="2920"/>
            <ac:spMk id="29" creationId="{8A1F955F-6E05-4C80-A865-034C0D7D1F33}"/>
          </ac:spMkLst>
        </pc:spChg>
        <pc:spChg chg="mod">
          <ac:chgData name="Juan David" userId="5ac44e2c-fa8f-45f5-aad9-26919f30487d" providerId="ADAL" clId="{5487D7C5-4F1D-4E91-B8E2-C9980106DE78}" dt="2020-12-16T00:29:15.399" v="1866" actId="208"/>
          <ac:spMkLst>
            <pc:docMk/>
            <pc:sldMk cId="1556629254" sldId="2920"/>
            <ac:spMk id="30" creationId="{C637E9AF-94A3-4402-9274-1E1A82E91B8C}"/>
          </ac:spMkLst>
        </pc:spChg>
        <pc:spChg chg="mod">
          <ac:chgData name="Juan David" userId="5ac44e2c-fa8f-45f5-aad9-26919f30487d" providerId="ADAL" clId="{5487D7C5-4F1D-4E91-B8E2-C9980106DE78}" dt="2020-12-16T14:07:22.289" v="3074" actId="404"/>
          <ac:spMkLst>
            <pc:docMk/>
            <pc:sldMk cId="1556629254" sldId="2920"/>
            <ac:spMk id="31" creationId="{0F188318-52DB-4639-B285-76A89BCE1238}"/>
          </ac:spMkLst>
        </pc:spChg>
        <pc:cxnChg chg="mod">
          <ac:chgData name="Juan David" userId="5ac44e2c-fa8f-45f5-aad9-26919f30487d" providerId="ADAL" clId="{5487D7C5-4F1D-4E91-B8E2-C9980106DE78}" dt="2020-12-16T00:26:52.336" v="1844" actId="1582"/>
          <ac:cxnSpMkLst>
            <pc:docMk/>
            <pc:sldMk cId="1556629254" sldId="2920"/>
            <ac:cxnSpMk id="4" creationId="{39108EF0-8BD3-4152-A4D0-0F50EC66BD43}"/>
          </ac:cxnSpMkLst>
        </pc:cxnChg>
        <pc:cxnChg chg="mod">
          <ac:chgData name="Juan David" userId="5ac44e2c-fa8f-45f5-aad9-26919f30487d" providerId="ADAL" clId="{5487D7C5-4F1D-4E91-B8E2-C9980106DE78}" dt="2020-12-16T00:26:59.281" v="1845" actId="1582"/>
          <ac:cxnSpMkLst>
            <pc:docMk/>
            <pc:sldMk cId="1556629254" sldId="2920"/>
            <ac:cxnSpMk id="7" creationId="{63087CC0-8B7F-4CBD-A594-0C078E96CC12}"/>
          </ac:cxnSpMkLst>
        </pc:cxnChg>
      </pc:sldChg>
      <pc:sldChg chg="addSp modSp mod">
        <pc:chgData name="Juan David" userId="5ac44e2c-fa8f-45f5-aad9-26919f30487d" providerId="ADAL" clId="{5487D7C5-4F1D-4E91-B8E2-C9980106DE78}" dt="2020-12-15T14:57:59.159" v="98" actId="20577"/>
        <pc:sldMkLst>
          <pc:docMk/>
          <pc:sldMk cId="481529186" sldId="3595"/>
        </pc:sldMkLst>
        <pc:spChg chg="mod">
          <ac:chgData name="Juan David" userId="5ac44e2c-fa8f-45f5-aad9-26919f30487d" providerId="ADAL" clId="{5487D7C5-4F1D-4E91-B8E2-C9980106DE78}" dt="2020-12-15T14:57:59.159" v="98" actId="20577"/>
          <ac:spMkLst>
            <pc:docMk/>
            <pc:sldMk cId="481529186" sldId="3595"/>
            <ac:spMk id="24" creationId="{357CD7CC-B4F6-4993-9E86-D2AA2EA5CE35}"/>
          </ac:spMkLst>
        </pc:spChg>
        <pc:picChg chg="mod">
          <ac:chgData name="Juan David" userId="5ac44e2c-fa8f-45f5-aad9-26919f30487d" providerId="ADAL" clId="{5487D7C5-4F1D-4E91-B8E2-C9980106DE78}" dt="2020-12-15T14:46:54.714" v="23" actId="1076"/>
          <ac:picMkLst>
            <pc:docMk/>
            <pc:sldMk cId="481529186" sldId="3595"/>
            <ac:picMk id="3" creationId="{27132883-BE17-46E9-8C3E-95EF355839D6}"/>
          </ac:picMkLst>
        </pc:picChg>
        <pc:picChg chg="mod">
          <ac:chgData name="Juan David" userId="5ac44e2c-fa8f-45f5-aad9-26919f30487d" providerId="ADAL" clId="{5487D7C5-4F1D-4E91-B8E2-C9980106DE78}" dt="2020-12-15T14:47:02.685" v="26" actId="1076"/>
          <ac:picMkLst>
            <pc:docMk/>
            <pc:sldMk cId="481529186" sldId="3595"/>
            <ac:picMk id="16" creationId="{958C3342-3DC0-4579-ADEA-8D936087357A}"/>
          </ac:picMkLst>
        </pc:picChg>
        <pc:picChg chg="mod">
          <ac:chgData name="Juan David" userId="5ac44e2c-fa8f-45f5-aad9-26919f30487d" providerId="ADAL" clId="{5487D7C5-4F1D-4E91-B8E2-C9980106DE78}" dt="2020-12-15T14:47:00.119" v="25" actId="1076"/>
          <ac:picMkLst>
            <pc:docMk/>
            <pc:sldMk cId="481529186" sldId="3595"/>
            <ac:picMk id="17" creationId="{DF6B629E-2309-41BF-A2D1-B14F5EDBA345}"/>
          </ac:picMkLst>
        </pc:picChg>
        <pc:picChg chg="mod">
          <ac:chgData name="Juan David" userId="5ac44e2c-fa8f-45f5-aad9-26919f30487d" providerId="ADAL" clId="{5487D7C5-4F1D-4E91-B8E2-C9980106DE78}" dt="2020-12-15T14:46:47.465" v="21" actId="1076"/>
          <ac:picMkLst>
            <pc:docMk/>
            <pc:sldMk cId="481529186" sldId="3595"/>
            <ac:picMk id="18" creationId="{E9E53802-2156-43FF-8AF2-268DCE103F9A}"/>
          </ac:picMkLst>
        </pc:picChg>
        <pc:picChg chg="mod">
          <ac:chgData name="Juan David" userId="5ac44e2c-fa8f-45f5-aad9-26919f30487d" providerId="ADAL" clId="{5487D7C5-4F1D-4E91-B8E2-C9980106DE78}" dt="2020-12-15T14:45:54.688" v="3" actId="1076"/>
          <ac:picMkLst>
            <pc:docMk/>
            <pc:sldMk cId="481529186" sldId="3595"/>
            <ac:picMk id="19" creationId="{67268C81-BF4A-4F7B-9592-F7B60EFCFDD8}"/>
          </ac:picMkLst>
        </pc:picChg>
        <pc:picChg chg="mod">
          <ac:chgData name="Juan David" userId="5ac44e2c-fa8f-45f5-aad9-26919f30487d" providerId="ADAL" clId="{5487D7C5-4F1D-4E91-B8E2-C9980106DE78}" dt="2020-12-15T14:46:40.915" v="19" actId="1076"/>
          <ac:picMkLst>
            <pc:docMk/>
            <pc:sldMk cId="481529186" sldId="3595"/>
            <ac:picMk id="20" creationId="{ED4011AD-6535-4936-ABD1-F3DD133E4DCB}"/>
          </ac:picMkLst>
        </pc:picChg>
        <pc:picChg chg="mod">
          <ac:chgData name="Juan David" userId="5ac44e2c-fa8f-45f5-aad9-26919f30487d" providerId="ADAL" clId="{5487D7C5-4F1D-4E91-B8E2-C9980106DE78}" dt="2020-12-15T14:47:05.445" v="28" actId="1076"/>
          <ac:picMkLst>
            <pc:docMk/>
            <pc:sldMk cId="481529186" sldId="3595"/>
            <ac:picMk id="21" creationId="{996C559B-EE29-4171-9AD3-204F71F427F2}"/>
          </ac:picMkLst>
        </pc:picChg>
        <pc:picChg chg="mod">
          <ac:chgData name="Juan David" userId="5ac44e2c-fa8f-45f5-aad9-26919f30487d" providerId="ADAL" clId="{5487D7C5-4F1D-4E91-B8E2-C9980106DE78}" dt="2020-12-15T14:46:42.418" v="20" actId="1076"/>
          <ac:picMkLst>
            <pc:docMk/>
            <pc:sldMk cId="481529186" sldId="3595"/>
            <ac:picMk id="22" creationId="{E917068F-B725-4D47-AE71-066150FD2701}"/>
          </ac:picMkLst>
        </pc:picChg>
        <pc:picChg chg="mod">
          <ac:chgData name="Juan David" userId="5ac44e2c-fa8f-45f5-aad9-26919f30487d" providerId="ADAL" clId="{5487D7C5-4F1D-4E91-B8E2-C9980106DE78}" dt="2020-12-15T14:46:37.876" v="18" actId="1076"/>
          <ac:picMkLst>
            <pc:docMk/>
            <pc:sldMk cId="481529186" sldId="3595"/>
            <ac:picMk id="23" creationId="{3258EC6F-01EE-43AF-89B8-F341B2EA3E1F}"/>
          </ac:picMkLst>
        </pc:picChg>
        <pc:picChg chg="add mod">
          <ac:chgData name="Juan David" userId="5ac44e2c-fa8f-45f5-aad9-26919f30487d" providerId="ADAL" clId="{5487D7C5-4F1D-4E91-B8E2-C9980106DE78}" dt="2020-12-15T14:46:23.791" v="10" actId="1076"/>
          <ac:picMkLst>
            <pc:docMk/>
            <pc:sldMk cId="481529186" sldId="3595"/>
            <ac:picMk id="25" creationId="{8E69B350-79B2-4935-816B-803AD12F4978}"/>
          </ac:picMkLst>
        </pc:picChg>
        <pc:picChg chg="add mod">
          <ac:chgData name="Juan David" userId="5ac44e2c-fa8f-45f5-aad9-26919f30487d" providerId="ADAL" clId="{5487D7C5-4F1D-4E91-B8E2-C9980106DE78}" dt="2020-12-15T14:46:56.518" v="24" actId="1076"/>
          <ac:picMkLst>
            <pc:docMk/>
            <pc:sldMk cId="481529186" sldId="3595"/>
            <ac:picMk id="26" creationId="{7350E864-6077-49DC-9761-EF392C2CD6CD}"/>
          </ac:picMkLst>
        </pc:picChg>
        <pc:picChg chg="mod">
          <ac:chgData name="Juan David" userId="5ac44e2c-fa8f-45f5-aad9-26919f30487d" providerId="ADAL" clId="{5487D7C5-4F1D-4E91-B8E2-C9980106DE78}" dt="2020-12-15T14:47:04.014" v="27" actId="1076"/>
          <ac:picMkLst>
            <pc:docMk/>
            <pc:sldMk cId="481529186" sldId="3595"/>
            <ac:picMk id="1026" creationId="{9F60E862-39E8-49CE-A3F2-5A120BF82769}"/>
          </ac:picMkLst>
        </pc:picChg>
        <pc:picChg chg="mod">
          <ac:chgData name="Juan David" userId="5ac44e2c-fa8f-45f5-aad9-26919f30487d" providerId="ADAL" clId="{5487D7C5-4F1D-4E91-B8E2-C9980106DE78}" dt="2020-12-15T14:46:25.316" v="11" actId="1076"/>
          <ac:picMkLst>
            <pc:docMk/>
            <pc:sldMk cId="481529186" sldId="3595"/>
            <ac:picMk id="1028" creationId="{7641E1F2-B330-40AD-B0B4-7BA71102F2B1}"/>
          </ac:picMkLst>
        </pc:picChg>
        <pc:picChg chg="mod">
          <ac:chgData name="Juan David" userId="5ac44e2c-fa8f-45f5-aad9-26919f30487d" providerId="ADAL" clId="{5487D7C5-4F1D-4E91-B8E2-C9980106DE78}" dt="2020-12-15T14:46:36.286" v="17" actId="1076"/>
          <ac:picMkLst>
            <pc:docMk/>
            <pc:sldMk cId="481529186" sldId="3595"/>
            <ac:picMk id="1030" creationId="{1E85F095-C51B-4F3D-AB2F-D4EF6C1D5C53}"/>
          </ac:picMkLst>
        </pc:picChg>
        <pc:picChg chg="mod">
          <ac:chgData name="Juan David" userId="5ac44e2c-fa8f-45f5-aad9-26919f30487d" providerId="ADAL" clId="{5487D7C5-4F1D-4E91-B8E2-C9980106DE78}" dt="2020-12-15T14:45:56.779" v="4" actId="1076"/>
          <ac:picMkLst>
            <pc:docMk/>
            <pc:sldMk cId="481529186" sldId="3595"/>
            <ac:picMk id="1042" creationId="{444D9377-6C26-4CC7-82C0-6869FB350B3A}"/>
          </ac:picMkLst>
        </pc:picChg>
      </pc:sldChg>
      <pc:sldChg chg="del">
        <pc:chgData name="Juan David" userId="5ac44e2c-fa8f-45f5-aad9-26919f30487d" providerId="ADAL" clId="{5487D7C5-4F1D-4E91-B8E2-C9980106DE78}" dt="2020-12-16T14:00:09.672" v="3001" actId="47"/>
        <pc:sldMkLst>
          <pc:docMk/>
          <pc:sldMk cId="2584344181" sldId="3965"/>
        </pc:sldMkLst>
      </pc:sldChg>
      <pc:sldChg chg="ord">
        <pc:chgData name="Juan David" userId="5ac44e2c-fa8f-45f5-aad9-26919f30487d" providerId="ADAL" clId="{5487D7C5-4F1D-4E91-B8E2-C9980106DE78}" dt="2020-12-16T14:00:17.011" v="3003"/>
        <pc:sldMkLst>
          <pc:docMk/>
          <pc:sldMk cId="2137601056" sldId="3966"/>
        </pc:sldMkLst>
      </pc:sldChg>
      <pc:sldChg chg="ord">
        <pc:chgData name="Juan David" userId="5ac44e2c-fa8f-45f5-aad9-26919f30487d" providerId="ADAL" clId="{5487D7C5-4F1D-4E91-B8E2-C9980106DE78}" dt="2020-12-16T14:00:17.011" v="3003"/>
        <pc:sldMkLst>
          <pc:docMk/>
          <pc:sldMk cId="1836682484" sldId="3968"/>
        </pc:sldMkLst>
      </pc:sldChg>
      <pc:sldChg chg="modSp mod">
        <pc:chgData name="Juan David" userId="5ac44e2c-fa8f-45f5-aad9-26919f30487d" providerId="ADAL" clId="{5487D7C5-4F1D-4E91-B8E2-C9980106DE78}" dt="2020-12-16T13:59:57.344" v="3000" actId="27636"/>
        <pc:sldMkLst>
          <pc:docMk/>
          <pc:sldMk cId="3861976755" sldId="3988"/>
        </pc:sldMkLst>
        <pc:spChg chg="mod">
          <ac:chgData name="Juan David" userId="5ac44e2c-fa8f-45f5-aad9-26919f30487d" providerId="ADAL" clId="{5487D7C5-4F1D-4E91-B8E2-C9980106DE78}" dt="2020-12-16T13:59:57.344" v="3000" actId="27636"/>
          <ac:spMkLst>
            <pc:docMk/>
            <pc:sldMk cId="3861976755" sldId="3988"/>
            <ac:spMk id="10" creationId="{C5BA664B-75C5-4E4D-A8A7-8FBCA3CE98B1}"/>
          </ac:spMkLst>
        </pc:spChg>
      </pc:sldChg>
      <pc:sldChg chg="modSp mod">
        <pc:chgData name="Juan David" userId="5ac44e2c-fa8f-45f5-aad9-26919f30487d" providerId="ADAL" clId="{5487D7C5-4F1D-4E91-B8E2-C9980106DE78}" dt="2020-12-16T14:06:22.567" v="3067" actId="403"/>
        <pc:sldMkLst>
          <pc:docMk/>
          <pc:sldMk cId="146137157" sldId="4015"/>
        </pc:sldMkLst>
        <pc:spChg chg="mod">
          <ac:chgData name="Juan David" userId="5ac44e2c-fa8f-45f5-aad9-26919f30487d" providerId="ADAL" clId="{5487D7C5-4F1D-4E91-B8E2-C9980106DE78}" dt="2020-12-16T14:06:02.408" v="3063" actId="14100"/>
          <ac:spMkLst>
            <pc:docMk/>
            <pc:sldMk cId="146137157" sldId="4015"/>
            <ac:spMk id="2" creationId="{1A7FEABD-4D23-4074-8211-46EEE49B2CDA}"/>
          </ac:spMkLst>
        </pc:spChg>
        <pc:spChg chg="mod">
          <ac:chgData name="Juan David" userId="5ac44e2c-fa8f-45f5-aad9-26919f30487d" providerId="ADAL" clId="{5487D7C5-4F1D-4E91-B8E2-C9980106DE78}" dt="2020-12-16T14:06:22.567" v="3067" actId="403"/>
          <ac:spMkLst>
            <pc:docMk/>
            <pc:sldMk cId="146137157" sldId="4015"/>
            <ac:spMk id="21" creationId="{C42405CE-3166-4AB5-B468-B3CE2D9F2520}"/>
          </ac:spMkLst>
        </pc:spChg>
        <pc:picChg chg="mod">
          <ac:chgData name="Juan David" userId="5ac44e2c-fa8f-45f5-aad9-26919f30487d" providerId="ADAL" clId="{5487D7C5-4F1D-4E91-B8E2-C9980106DE78}" dt="2020-12-16T14:05:52.069" v="3060" actId="1440"/>
          <ac:picMkLst>
            <pc:docMk/>
            <pc:sldMk cId="146137157" sldId="4015"/>
            <ac:picMk id="1026" creationId="{1CC116A6-94C5-4B0F-8810-31C13D4665A3}"/>
          </ac:picMkLst>
        </pc:picChg>
      </pc:sldChg>
      <pc:sldChg chg="addSp delSp modSp mod">
        <pc:chgData name="Juan David" userId="5ac44e2c-fa8f-45f5-aad9-26919f30487d" providerId="ADAL" clId="{5487D7C5-4F1D-4E91-B8E2-C9980106DE78}" dt="2020-12-15T16:10:04.686" v="293" actId="27918"/>
        <pc:sldMkLst>
          <pc:docMk/>
          <pc:sldMk cId="3195638200" sldId="4037"/>
        </pc:sldMkLst>
        <pc:spChg chg="mod">
          <ac:chgData name="Juan David" userId="5ac44e2c-fa8f-45f5-aad9-26919f30487d" providerId="ADAL" clId="{5487D7C5-4F1D-4E91-B8E2-C9980106DE78}" dt="2020-12-15T14:59:39.418" v="176" actId="1076"/>
          <ac:spMkLst>
            <pc:docMk/>
            <pc:sldMk cId="3195638200" sldId="4037"/>
            <ac:spMk id="12" creationId="{1C4494A8-069F-454D-A194-23DE2FC536AE}"/>
          </ac:spMkLst>
        </pc:spChg>
        <pc:spChg chg="mod">
          <ac:chgData name="Juan David" userId="5ac44e2c-fa8f-45f5-aad9-26919f30487d" providerId="ADAL" clId="{5487D7C5-4F1D-4E91-B8E2-C9980106DE78}" dt="2020-12-15T15:09:10.893" v="198" actId="20577"/>
          <ac:spMkLst>
            <pc:docMk/>
            <pc:sldMk cId="3195638200" sldId="4037"/>
            <ac:spMk id="13" creationId="{2558D07A-5B6D-4D47-A54C-815095C63B5A}"/>
          </ac:spMkLst>
        </pc:spChg>
        <pc:graphicFrameChg chg="del mod">
          <ac:chgData name="Juan David" userId="5ac44e2c-fa8f-45f5-aad9-26919f30487d" providerId="ADAL" clId="{5487D7C5-4F1D-4E91-B8E2-C9980106DE78}" dt="2020-12-15T15:07:36.686" v="179" actId="478"/>
          <ac:graphicFrameMkLst>
            <pc:docMk/>
            <pc:sldMk cId="3195638200" sldId="4037"/>
            <ac:graphicFrameMk id="11" creationId="{6FD8BD69-6E21-4887-9DAA-9F7F037D7597}"/>
          </ac:graphicFrameMkLst>
        </pc:graphicFrameChg>
        <pc:graphicFrameChg chg="add del mod">
          <ac:chgData name="Juan David" userId="5ac44e2c-fa8f-45f5-aad9-26919f30487d" providerId="ADAL" clId="{5487D7C5-4F1D-4E91-B8E2-C9980106DE78}" dt="2020-12-15T16:03:38.291" v="257" actId="478"/>
          <ac:graphicFrameMkLst>
            <pc:docMk/>
            <pc:sldMk cId="3195638200" sldId="4037"/>
            <ac:graphicFrameMk id="14" creationId="{018CE549-AA5F-4FCC-8559-1CDC049E4B6B}"/>
          </ac:graphicFrameMkLst>
        </pc:graphicFrameChg>
        <pc:graphicFrameChg chg="add del mod">
          <ac:chgData name="Juan David" userId="5ac44e2c-fa8f-45f5-aad9-26919f30487d" providerId="ADAL" clId="{5487D7C5-4F1D-4E91-B8E2-C9980106DE78}" dt="2020-12-15T16:04:40.616" v="271" actId="478"/>
          <ac:graphicFrameMkLst>
            <pc:docMk/>
            <pc:sldMk cId="3195638200" sldId="4037"/>
            <ac:graphicFrameMk id="15" creationId="{018CE549-AA5F-4FCC-8559-1CDC049E4B6B}"/>
          </ac:graphicFrameMkLst>
        </pc:graphicFrameChg>
        <pc:picChg chg="add mod">
          <ac:chgData name="Juan David" userId="5ac44e2c-fa8f-45f5-aad9-26919f30487d" providerId="ADAL" clId="{5487D7C5-4F1D-4E91-B8E2-C9980106DE78}" dt="2020-12-15T16:04:44.618" v="273" actId="1076"/>
          <ac:picMkLst>
            <pc:docMk/>
            <pc:sldMk cId="3195638200" sldId="4037"/>
            <ac:picMk id="3" creationId="{168DD3ED-DCF3-488F-9B72-D42C2434B4D7}"/>
          </ac:picMkLst>
        </pc:picChg>
        <pc:picChg chg="del">
          <ac:chgData name="Juan David" userId="5ac44e2c-fa8f-45f5-aad9-26919f30487d" providerId="ADAL" clId="{5487D7C5-4F1D-4E91-B8E2-C9980106DE78}" dt="2020-12-15T14:52:35.250" v="29" actId="478"/>
          <ac:picMkLst>
            <pc:docMk/>
            <pc:sldMk cId="3195638200" sldId="4037"/>
            <ac:picMk id="17" creationId="{AEF6A21C-A711-4E86-AFCC-84CAD99A36A4}"/>
          </ac:picMkLst>
        </pc:picChg>
        <pc:picChg chg="mod">
          <ac:chgData name="Juan David" userId="5ac44e2c-fa8f-45f5-aad9-26919f30487d" providerId="ADAL" clId="{5487D7C5-4F1D-4E91-B8E2-C9980106DE78}" dt="2020-12-15T14:52:46.242" v="34" actId="1076"/>
          <ac:picMkLst>
            <pc:docMk/>
            <pc:sldMk cId="3195638200" sldId="4037"/>
            <ac:picMk id="18" creationId="{33A34730-F380-4AA2-9FEC-89E9BBDDB7DD}"/>
          </ac:picMkLst>
        </pc:picChg>
        <pc:picChg chg="mod">
          <ac:chgData name="Juan David" userId="5ac44e2c-fa8f-45f5-aad9-26919f30487d" providerId="ADAL" clId="{5487D7C5-4F1D-4E91-B8E2-C9980106DE78}" dt="2020-12-15T14:52:43.768" v="33" actId="1076"/>
          <ac:picMkLst>
            <pc:docMk/>
            <pc:sldMk cId="3195638200" sldId="4037"/>
            <ac:picMk id="22" creationId="{B9CE188D-5770-4CAD-A943-B6D75108CFC8}"/>
          </ac:picMkLst>
        </pc:picChg>
        <pc:picChg chg="del">
          <ac:chgData name="Juan David" userId="5ac44e2c-fa8f-45f5-aad9-26919f30487d" providerId="ADAL" clId="{5487D7C5-4F1D-4E91-B8E2-C9980106DE78}" dt="2020-12-15T14:52:37.222" v="30" actId="478"/>
          <ac:picMkLst>
            <pc:docMk/>
            <pc:sldMk cId="3195638200" sldId="4037"/>
            <ac:picMk id="28" creationId="{A73E1A2C-256D-43E1-B429-D292EA8A4E37}"/>
          </ac:picMkLst>
        </pc:picChg>
      </pc:sldChg>
      <pc:sldChg chg="modSp mod">
        <pc:chgData name="Juan David" userId="5ac44e2c-fa8f-45f5-aad9-26919f30487d" providerId="ADAL" clId="{5487D7C5-4F1D-4E91-B8E2-C9980106DE78}" dt="2020-12-16T14:00:35.509" v="3006" actId="20577"/>
        <pc:sldMkLst>
          <pc:docMk/>
          <pc:sldMk cId="1204460470" sldId="4190"/>
        </pc:sldMkLst>
        <pc:spChg chg="mod">
          <ac:chgData name="Juan David" userId="5ac44e2c-fa8f-45f5-aad9-26919f30487d" providerId="ADAL" clId="{5487D7C5-4F1D-4E91-B8E2-C9980106DE78}" dt="2020-12-16T14:00:35.509" v="3006" actId="20577"/>
          <ac:spMkLst>
            <pc:docMk/>
            <pc:sldMk cId="1204460470" sldId="4190"/>
            <ac:spMk id="5" creationId="{4AC3E0C3-4B51-AB4E-A036-2EC351F0A151}"/>
          </ac:spMkLst>
        </pc:spChg>
        <pc:spChg chg="mod">
          <ac:chgData name="Juan David" userId="5ac44e2c-fa8f-45f5-aad9-26919f30487d" providerId="ADAL" clId="{5487D7C5-4F1D-4E91-B8E2-C9980106DE78}" dt="2020-12-15T14:58:17.635" v="109" actId="20577"/>
          <ac:spMkLst>
            <pc:docMk/>
            <pc:sldMk cId="1204460470" sldId="4190"/>
            <ac:spMk id="11" creationId="{00000000-0000-0000-0000-000000000000}"/>
          </ac:spMkLst>
        </pc:spChg>
      </pc:sldChg>
      <pc:sldChg chg="modSp mod">
        <pc:chgData name="Juan David" userId="5ac44e2c-fa8f-45f5-aad9-26919f30487d" providerId="ADAL" clId="{5487D7C5-4F1D-4E91-B8E2-C9980106DE78}" dt="2020-12-16T21:38:38.823" v="4620" actId="113"/>
        <pc:sldMkLst>
          <pc:docMk/>
          <pc:sldMk cId="2929848112" sldId="4195"/>
        </pc:sldMkLst>
        <pc:spChg chg="mod">
          <ac:chgData name="Juan David" userId="5ac44e2c-fa8f-45f5-aad9-26919f30487d" providerId="ADAL" clId="{5487D7C5-4F1D-4E91-B8E2-C9980106DE78}" dt="2020-12-16T21:38:23.510" v="4617" actId="113"/>
          <ac:spMkLst>
            <pc:docMk/>
            <pc:sldMk cId="2929848112" sldId="4195"/>
            <ac:spMk id="3" creationId="{9DE91124-B63A-497F-912F-86FBC8E6CEA6}"/>
          </ac:spMkLst>
        </pc:spChg>
        <pc:spChg chg="mod">
          <ac:chgData name="Juan David" userId="5ac44e2c-fa8f-45f5-aad9-26919f30487d" providerId="ADAL" clId="{5487D7C5-4F1D-4E91-B8E2-C9980106DE78}" dt="2020-12-16T21:38:28.869" v="4618" actId="113"/>
          <ac:spMkLst>
            <pc:docMk/>
            <pc:sldMk cId="2929848112" sldId="4195"/>
            <ac:spMk id="9" creationId="{DE739559-249F-4A9B-A5EB-427792C49CFE}"/>
          </ac:spMkLst>
        </pc:spChg>
        <pc:spChg chg="mod">
          <ac:chgData name="Juan David" userId="5ac44e2c-fa8f-45f5-aad9-26919f30487d" providerId="ADAL" clId="{5487D7C5-4F1D-4E91-B8E2-C9980106DE78}" dt="2020-12-16T21:38:34.452" v="4619" actId="113"/>
          <ac:spMkLst>
            <pc:docMk/>
            <pc:sldMk cId="2929848112" sldId="4195"/>
            <ac:spMk id="10" creationId="{D2F945AC-C66B-494C-B8C7-93CB4A9998F6}"/>
          </ac:spMkLst>
        </pc:spChg>
        <pc:spChg chg="mod">
          <ac:chgData name="Juan David" userId="5ac44e2c-fa8f-45f5-aad9-26919f30487d" providerId="ADAL" clId="{5487D7C5-4F1D-4E91-B8E2-C9980106DE78}" dt="2020-12-15T16:04:56.449" v="274" actId="1035"/>
          <ac:spMkLst>
            <pc:docMk/>
            <pc:sldMk cId="2929848112" sldId="4195"/>
            <ac:spMk id="14" creationId="{7658D1FC-8580-45F5-B265-E19BC5905DF0}"/>
          </ac:spMkLst>
        </pc:spChg>
        <pc:spChg chg="mod">
          <ac:chgData name="Juan David" userId="5ac44e2c-fa8f-45f5-aad9-26919f30487d" providerId="ADAL" clId="{5487D7C5-4F1D-4E91-B8E2-C9980106DE78}" dt="2020-12-15T15:50:45.203" v="226" actId="20577"/>
          <ac:spMkLst>
            <pc:docMk/>
            <pc:sldMk cId="2929848112" sldId="4195"/>
            <ac:spMk id="19" creationId="{5F3750F8-CF0F-474B-B437-265D7F2FC014}"/>
          </ac:spMkLst>
        </pc:spChg>
        <pc:spChg chg="mod">
          <ac:chgData name="Juan David" userId="5ac44e2c-fa8f-45f5-aad9-26919f30487d" providerId="ADAL" clId="{5487D7C5-4F1D-4E91-B8E2-C9980106DE78}" dt="2020-12-15T15:50:34.646" v="215" actId="20577"/>
          <ac:spMkLst>
            <pc:docMk/>
            <pc:sldMk cId="2929848112" sldId="4195"/>
            <ac:spMk id="31" creationId="{FFC75DAE-73D4-4994-BA84-39DE1AE19011}"/>
          </ac:spMkLst>
        </pc:spChg>
        <pc:spChg chg="mod">
          <ac:chgData name="Juan David" userId="5ac44e2c-fa8f-45f5-aad9-26919f30487d" providerId="ADAL" clId="{5487D7C5-4F1D-4E91-B8E2-C9980106DE78}" dt="2020-12-15T16:07:17.923" v="286" actId="1038"/>
          <ac:spMkLst>
            <pc:docMk/>
            <pc:sldMk cId="2929848112" sldId="4195"/>
            <ac:spMk id="33" creationId="{1FC8652E-4DB8-4E16-B03F-0026C839E397}"/>
          </ac:spMkLst>
        </pc:spChg>
        <pc:spChg chg="mod">
          <ac:chgData name="Juan David" userId="5ac44e2c-fa8f-45f5-aad9-26919f30487d" providerId="ADAL" clId="{5487D7C5-4F1D-4E91-B8E2-C9980106DE78}" dt="2020-12-15T16:07:56.436" v="289" actId="1038"/>
          <ac:spMkLst>
            <pc:docMk/>
            <pc:sldMk cId="2929848112" sldId="4195"/>
            <ac:spMk id="34" creationId="{7FDB61A2-0EE5-4BD8-9401-CC24498C9CD8}"/>
          </ac:spMkLst>
        </pc:spChg>
        <pc:spChg chg="mod">
          <ac:chgData name="Juan David" userId="5ac44e2c-fa8f-45f5-aad9-26919f30487d" providerId="ADAL" clId="{5487D7C5-4F1D-4E91-B8E2-C9980106DE78}" dt="2020-12-16T21:38:38.823" v="4620" actId="113"/>
          <ac:spMkLst>
            <pc:docMk/>
            <pc:sldMk cId="2929848112" sldId="4195"/>
            <ac:spMk id="37" creationId="{817985F1-3FD9-4801-988D-CBC547513A52}"/>
          </ac:spMkLst>
        </pc:spChg>
      </pc:sldChg>
      <pc:sldChg chg="addSp modSp mod">
        <pc:chgData name="Juan David" userId="5ac44e2c-fa8f-45f5-aad9-26919f30487d" providerId="ADAL" clId="{5487D7C5-4F1D-4E91-B8E2-C9980106DE78}" dt="2020-12-16T21:39:14.632" v="4625" actId="113"/>
        <pc:sldMkLst>
          <pc:docMk/>
          <pc:sldMk cId="3401505729" sldId="4197"/>
        </pc:sldMkLst>
        <pc:spChg chg="mod">
          <ac:chgData name="Juan David" userId="5ac44e2c-fa8f-45f5-aad9-26919f30487d" providerId="ADAL" clId="{5487D7C5-4F1D-4E91-B8E2-C9980106DE78}" dt="2020-12-16T21:38:55.134" v="4622" actId="113"/>
          <ac:spMkLst>
            <pc:docMk/>
            <pc:sldMk cId="3401505729" sldId="4197"/>
            <ac:spMk id="3" creationId="{9DE91124-B63A-497F-912F-86FBC8E6CEA6}"/>
          </ac:spMkLst>
        </pc:spChg>
        <pc:spChg chg="mod">
          <ac:chgData name="Juan David" userId="5ac44e2c-fa8f-45f5-aad9-26919f30487d" providerId="ADAL" clId="{5487D7C5-4F1D-4E91-B8E2-C9980106DE78}" dt="2020-12-16T21:38:59.128" v="4623" actId="113"/>
          <ac:spMkLst>
            <pc:docMk/>
            <pc:sldMk cId="3401505729" sldId="4197"/>
            <ac:spMk id="9" creationId="{DE739559-249F-4A9B-A5EB-427792C49CFE}"/>
          </ac:spMkLst>
        </pc:spChg>
        <pc:spChg chg="mod">
          <ac:chgData name="Juan David" userId="5ac44e2c-fa8f-45f5-aad9-26919f30487d" providerId="ADAL" clId="{5487D7C5-4F1D-4E91-B8E2-C9980106DE78}" dt="2020-12-16T21:39:04.325" v="4624" actId="113"/>
          <ac:spMkLst>
            <pc:docMk/>
            <pc:sldMk cId="3401505729" sldId="4197"/>
            <ac:spMk id="10" creationId="{D2F945AC-C66B-494C-B8C7-93CB4A9998F6}"/>
          </ac:spMkLst>
        </pc:spChg>
        <pc:spChg chg="mod">
          <ac:chgData name="Juan David" userId="5ac44e2c-fa8f-45f5-aad9-26919f30487d" providerId="ADAL" clId="{5487D7C5-4F1D-4E91-B8E2-C9980106DE78}" dt="2020-12-15T16:14:29.757" v="314" actId="1076"/>
          <ac:spMkLst>
            <pc:docMk/>
            <pc:sldMk cId="3401505729" sldId="4197"/>
            <ac:spMk id="14" creationId="{7658D1FC-8580-45F5-B265-E19BC5905DF0}"/>
          </ac:spMkLst>
        </pc:spChg>
        <pc:spChg chg="mod">
          <ac:chgData name="Juan David" userId="5ac44e2c-fa8f-45f5-aad9-26919f30487d" providerId="ADAL" clId="{5487D7C5-4F1D-4E91-B8E2-C9980106DE78}" dt="2020-12-15T16:14:44.387" v="352" actId="14100"/>
          <ac:spMkLst>
            <pc:docMk/>
            <pc:sldMk cId="3401505729" sldId="4197"/>
            <ac:spMk id="19" creationId="{5F3750F8-CF0F-474B-B437-265D7F2FC014}"/>
          </ac:spMkLst>
        </pc:spChg>
        <pc:spChg chg="mod">
          <ac:chgData name="Juan David" userId="5ac44e2c-fa8f-45f5-aad9-26919f30487d" providerId="ADAL" clId="{5487D7C5-4F1D-4E91-B8E2-C9980106DE78}" dt="2020-12-15T16:14:04.102" v="307" actId="20577"/>
          <ac:spMkLst>
            <pc:docMk/>
            <pc:sldMk cId="3401505729" sldId="4197"/>
            <ac:spMk id="31" creationId="{FFC75DAE-73D4-4994-BA84-39DE1AE19011}"/>
          </ac:spMkLst>
        </pc:spChg>
        <pc:spChg chg="mod">
          <ac:chgData name="Juan David" userId="5ac44e2c-fa8f-45f5-aad9-26919f30487d" providerId="ADAL" clId="{5487D7C5-4F1D-4E91-B8E2-C9980106DE78}" dt="2020-12-15T16:14:09.148" v="309" actId="1076"/>
          <ac:spMkLst>
            <pc:docMk/>
            <pc:sldMk cId="3401505729" sldId="4197"/>
            <ac:spMk id="32" creationId="{448854D5-2B5B-4E4D-A589-F8D4E07BE617}"/>
          </ac:spMkLst>
        </pc:spChg>
        <pc:spChg chg="mod">
          <ac:chgData name="Juan David" userId="5ac44e2c-fa8f-45f5-aad9-26919f30487d" providerId="ADAL" clId="{5487D7C5-4F1D-4E91-B8E2-C9980106DE78}" dt="2020-12-15T16:16:03.559" v="353" actId="20577"/>
          <ac:spMkLst>
            <pc:docMk/>
            <pc:sldMk cId="3401505729" sldId="4197"/>
            <ac:spMk id="33" creationId="{1FC8652E-4DB8-4E16-B03F-0026C839E397}"/>
          </ac:spMkLst>
        </pc:spChg>
        <pc:spChg chg="mod">
          <ac:chgData name="Juan David" userId="5ac44e2c-fa8f-45f5-aad9-26919f30487d" providerId="ADAL" clId="{5487D7C5-4F1D-4E91-B8E2-C9980106DE78}" dt="2020-12-15T16:16:07.229" v="355" actId="20577"/>
          <ac:spMkLst>
            <pc:docMk/>
            <pc:sldMk cId="3401505729" sldId="4197"/>
            <ac:spMk id="34" creationId="{7FDB61A2-0EE5-4BD8-9401-CC24498C9CD8}"/>
          </ac:spMkLst>
        </pc:spChg>
        <pc:spChg chg="mod">
          <ac:chgData name="Juan David" userId="5ac44e2c-fa8f-45f5-aad9-26919f30487d" providerId="ADAL" clId="{5487D7C5-4F1D-4E91-B8E2-C9980106DE78}" dt="2020-12-16T21:39:14.632" v="4625" actId="113"/>
          <ac:spMkLst>
            <pc:docMk/>
            <pc:sldMk cId="3401505729" sldId="4197"/>
            <ac:spMk id="37" creationId="{817985F1-3FD9-4801-988D-CBC547513A52}"/>
          </ac:spMkLst>
        </pc:spChg>
        <pc:spChg chg="mod">
          <ac:chgData name="Juan David" userId="5ac44e2c-fa8f-45f5-aad9-26919f30487d" providerId="ADAL" clId="{5487D7C5-4F1D-4E91-B8E2-C9980106DE78}" dt="2020-12-15T16:21:14.057" v="358" actId="20577"/>
          <ac:spMkLst>
            <pc:docMk/>
            <pc:sldMk cId="3401505729" sldId="4197"/>
            <ac:spMk id="38" creationId="{ABEEF6DD-1012-4C5D-89A5-35513564EB33}"/>
          </ac:spMkLst>
        </pc:spChg>
        <pc:spChg chg="add mod">
          <ac:chgData name="Juan David" userId="5ac44e2c-fa8f-45f5-aad9-26919f30487d" providerId="ADAL" clId="{5487D7C5-4F1D-4E91-B8E2-C9980106DE78}" dt="2020-12-15T16:14:25.033" v="313" actId="1076"/>
          <ac:spMkLst>
            <pc:docMk/>
            <pc:sldMk cId="3401505729" sldId="4197"/>
            <ac:spMk id="42" creationId="{34B4EA02-244D-46D0-8E65-3C17315C92A3}"/>
          </ac:spMkLst>
        </pc:spChg>
      </pc:sldChg>
      <pc:sldChg chg="modSp mod">
        <pc:chgData name="Juan David" userId="5ac44e2c-fa8f-45f5-aad9-26919f30487d" providerId="ADAL" clId="{5487D7C5-4F1D-4E91-B8E2-C9980106DE78}" dt="2020-12-16T21:40:03.160" v="4628" actId="113"/>
        <pc:sldMkLst>
          <pc:docMk/>
          <pc:sldMk cId="2036541496" sldId="4198"/>
        </pc:sldMkLst>
        <pc:spChg chg="mod">
          <ac:chgData name="Juan David" userId="5ac44e2c-fa8f-45f5-aad9-26919f30487d" providerId="ADAL" clId="{5487D7C5-4F1D-4E91-B8E2-C9980106DE78}" dt="2020-12-16T21:39:24.316" v="4626" actId="113"/>
          <ac:spMkLst>
            <pc:docMk/>
            <pc:sldMk cId="2036541496" sldId="4198"/>
            <ac:spMk id="3" creationId="{9DE91124-B63A-497F-912F-86FBC8E6CEA6}"/>
          </ac:spMkLst>
        </pc:spChg>
        <pc:spChg chg="mod">
          <ac:chgData name="Juan David" userId="5ac44e2c-fa8f-45f5-aad9-26919f30487d" providerId="ADAL" clId="{5487D7C5-4F1D-4E91-B8E2-C9980106DE78}" dt="2020-12-16T21:39:29.898" v="4627" actId="113"/>
          <ac:spMkLst>
            <pc:docMk/>
            <pc:sldMk cId="2036541496" sldId="4198"/>
            <ac:spMk id="10" creationId="{D2F945AC-C66B-494C-B8C7-93CB4A9998F6}"/>
          </ac:spMkLst>
        </pc:spChg>
        <pc:spChg chg="mod">
          <ac:chgData name="Juan David" userId="5ac44e2c-fa8f-45f5-aad9-26919f30487d" providerId="ADAL" clId="{5487D7C5-4F1D-4E91-B8E2-C9980106DE78}" dt="2020-12-15T16:22:26.577" v="397" actId="1036"/>
          <ac:spMkLst>
            <pc:docMk/>
            <pc:sldMk cId="2036541496" sldId="4198"/>
            <ac:spMk id="19" creationId="{5F3750F8-CF0F-474B-B437-265D7F2FC014}"/>
          </ac:spMkLst>
        </pc:spChg>
        <pc:spChg chg="mod">
          <ac:chgData name="Juan David" userId="5ac44e2c-fa8f-45f5-aad9-26919f30487d" providerId="ADAL" clId="{5487D7C5-4F1D-4E91-B8E2-C9980106DE78}" dt="2020-12-15T16:24:44.796" v="399" actId="20577"/>
          <ac:spMkLst>
            <pc:docMk/>
            <pc:sldMk cId="2036541496" sldId="4198"/>
            <ac:spMk id="29" creationId="{0DF4129F-400E-449B-B4A1-6562DB2488BB}"/>
          </ac:spMkLst>
        </pc:spChg>
        <pc:spChg chg="mod">
          <ac:chgData name="Juan David" userId="5ac44e2c-fa8f-45f5-aad9-26919f30487d" providerId="ADAL" clId="{5487D7C5-4F1D-4E91-B8E2-C9980106DE78}" dt="2020-12-15T16:25:00.788" v="403" actId="1038"/>
          <ac:spMkLst>
            <pc:docMk/>
            <pc:sldMk cId="2036541496" sldId="4198"/>
            <ac:spMk id="30" creationId="{38C22260-2574-406A-A345-5E57F5BCE15C}"/>
          </ac:spMkLst>
        </pc:spChg>
        <pc:spChg chg="mod">
          <ac:chgData name="Juan David" userId="5ac44e2c-fa8f-45f5-aad9-26919f30487d" providerId="ADAL" clId="{5487D7C5-4F1D-4E91-B8E2-C9980106DE78}" dt="2020-12-15T16:41:09.316" v="407" actId="20577"/>
          <ac:spMkLst>
            <pc:docMk/>
            <pc:sldMk cId="2036541496" sldId="4198"/>
            <ac:spMk id="33" creationId="{1FC8652E-4DB8-4E16-B03F-0026C839E397}"/>
          </ac:spMkLst>
        </pc:spChg>
        <pc:spChg chg="mod">
          <ac:chgData name="Juan David" userId="5ac44e2c-fa8f-45f5-aad9-26919f30487d" providerId="ADAL" clId="{5487D7C5-4F1D-4E91-B8E2-C9980106DE78}" dt="2020-12-15T16:41:05.863" v="405" actId="20577"/>
          <ac:spMkLst>
            <pc:docMk/>
            <pc:sldMk cId="2036541496" sldId="4198"/>
            <ac:spMk id="34" creationId="{7FDB61A2-0EE5-4BD8-9401-CC24498C9CD8}"/>
          </ac:spMkLst>
        </pc:spChg>
        <pc:spChg chg="mod">
          <ac:chgData name="Juan David" userId="5ac44e2c-fa8f-45f5-aad9-26919f30487d" providerId="ADAL" clId="{5487D7C5-4F1D-4E91-B8E2-C9980106DE78}" dt="2020-12-16T21:40:03.160" v="4628" actId="113"/>
          <ac:spMkLst>
            <pc:docMk/>
            <pc:sldMk cId="2036541496" sldId="4198"/>
            <ac:spMk id="37" creationId="{817985F1-3FD9-4801-988D-CBC547513A52}"/>
          </ac:spMkLst>
        </pc:spChg>
        <pc:spChg chg="mod">
          <ac:chgData name="Juan David" userId="5ac44e2c-fa8f-45f5-aad9-26919f30487d" providerId="ADAL" clId="{5487D7C5-4F1D-4E91-B8E2-C9980106DE78}" dt="2020-12-15T17:02:10.886" v="409" actId="20577"/>
          <ac:spMkLst>
            <pc:docMk/>
            <pc:sldMk cId="2036541496" sldId="4198"/>
            <ac:spMk id="38" creationId="{ABEEF6DD-1012-4C5D-89A5-35513564EB33}"/>
          </ac:spMkLst>
        </pc:spChg>
        <pc:spChg chg="mod">
          <ac:chgData name="Juan David" userId="5ac44e2c-fa8f-45f5-aad9-26919f30487d" providerId="ADAL" clId="{5487D7C5-4F1D-4E91-B8E2-C9980106DE78}" dt="2020-12-15T17:02:14.372" v="411" actId="20577"/>
          <ac:spMkLst>
            <pc:docMk/>
            <pc:sldMk cId="2036541496" sldId="4198"/>
            <ac:spMk id="39" creationId="{B9F5E376-40A7-40A6-90B9-7C332FB47581}"/>
          </ac:spMkLst>
        </pc:spChg>
      </pc:sldChg>
      <pc:sldChg chg="addSp delSp modSp mod">
        <pc:chgData name="Juan David" userId="5ac44e2c-fa8f-45f5-aad9-26919f30487d" providerId="ADAL" clId="{5487D7C5-4F1D-4E91-B8E2-C9980106DE78}" dt="2020-12-16T21:40:19.448" v="4630" actId="113"/>
        <pc:sldMkLst>
          <pc:docMk/>
          <pc:sldMk cId="2245840650" sldId="4199"/>
        </pc:sldMkLst>
        <pc:spChg chg="mod">
          <ac:chgData name="Juan David" userId="5ac44e2c-fa8f-45f5-aad9-26919f30487d" providerId="ADAL" clId="{5487D7C5-4F1D-4E91-B8E2-C9980106DE78}" dt="2020-12-16T21:40:10.503" v="4629" actId="113"/>
          <ac:spMkLst>
            <pc:docMk/>
            <pc:sldMk cId="2245840650" sldId="4199"/>
            <ac:spMk id="3" creationId="{9DE91124-B63A-497F-912F-86FBC8E6CEA6}"/>
          </ac:spMkLst>
        </pc:spChg>
        <pc:spChg chg="mod">
          <ac:chgData name="Juan David" userId="5ac44e2c-fa8f-45f5-aad9-26919f30487d" providerId="ADAL" clId="{5487D7C5-4F1D-4E91-B8E2-C9980106DE78}" dt="2020-12-16T21:40:19.448" v="4630" actId="113"/>
          <ac:spMkLst>
            <pc:docMk/>
            <pc:sldMk cId="2245840650" sldId="4199"/>
            <ac:spMk id="9" creationId="{DACA095B-EECF-40F7-866E-015D1E229EA8}"/>
          </ac:spMkLst>
        </pc:spChg>
        <pc:spChg chg="mod">
          <ac:chgData name="Juan David" userId="5ac44e2c-fa8f-45f5-aad9-26919f30487d" providerId="ADAL" clId="{5487D7C5-4F1D-4E91-B8E2-C9980106DE78}" dt="2020-12-15T17:06:53.186" v="422" actId="20577"/>
          <ac:spMkLst>
            <pc:docMk/>
            <pc:sldMk cId="2245840650" sldId="4199"/>
            <ac:spMk id="19" creationId="{5F3750F8-CF0F-474B-B437-265D7F2FC014}"/>
          </ac:spMkLst>
        </pc:spChg>
        <pc:spChg chg="mod">
          <ac:chgData name="Juan David" userId="5ac44e2c-fa8f-45f5-aad9-26919f30487d" providerId="ADAL" clId="{5487D7C5-4F1D-4E91-B8E2-C9980106DE78}" dt="2020-12-15T17:07:53.987" v="444" actId="1036"/>
          <ac:spMkLst>
            <pc:docMk/>
            <pc:sldMk cId="2245840650" sldId="4199"/>
            <ac:spMk id="29" creationId="{0DF4129F-400E-449B-B4A1-6562DB2488BB}"/>
          </ac:spMkLst>
        </pc:spChg>
        <pc:spChg chg="mod">
          <ac:chgData name="Juan David" userId="5ac44e2c-fa8f-45f5-aad9-26919f30487d" providerId="ADAL" clId="{5487D7C5-4F1D-4E91-B8E2-C9980106DE78}" dt="2020-12-15T17:07:23.845" v="438" actId="1035"/>
          <ac:spMkLst>
            <pc:docMk/>
            <pc:sldMk cId="2245840650" sldId="4199"/>
            <ac:spMk id="30" creationId="{38C22260-2574-406A-A345-5E57F5BCE15C}"/>
          </ac:spMkLst>
        </pc:spChg>
        <pc:spChg chg="add mod">
          <ac:chgData name="Juan David" userId="5ac44e2c-fa8f-45f5-aad9-26919f30487d" providerId="ADAL" clId="{5487D7C5-4F1D-4E91-B8E2-C9980106DE78}" dt="2020-12-15T17:08:49.175" v="449" actId="1035"/>
          <ac:spMkLst>
            <pc:docMk/>
            <pc:sldMk cId="2245840650" sldId="4199"/>
            <ac:spMk id="31" creationId="{E1B97BE3-BE05-406F-9804-36B75E5D42C6}"/>
          </ac:spMkLst>
        </pc:spChg>
        <pc:spChg chg="mod">
          <ac:chgData name="Juan David" userId="5ac44e2c-fa8f-45f5-aad9-26919f30487d" providerId="ADAL" clId="{5487D7C5-4F1D-4E91-B8E2-C9980106DE78}" dt="2020-12-15T17:46:35.307" v="497" actId="5793"/>
          <ac:spMkLst>
            <pc:docMk/>
            <pc:sldMk cId="2245840650" sldId="4199"/>
            <ac:spMk id="44" creationId="{FFF6E6EB-B2EF-4832-BDCE-116BC67A258C}"/>
          </ac:spMkLst>
        </pc:spChg>
        <pc:graphicFrameChg chg="add mod">
          <ac:chgData name="Juan David" userId="5ac44e2c-fa8f-45f5-aad9-26919f30487d" providerId="ADAL" clId="{5487D7C5-4F1D-4E91-B8E2-C9980106DE78}" dt="2020-12-15T17:35:36.852" v="479" actId="1076"/>
          <ac:graphicFrameMkLst>
            <pc:docMk/>
            <pc:sldMk cId="2245840650" sldId="4199"/>
            <ac:graphicFrameMk id="32" creationId="{64CB4701-4F88-4361-9585-4F291507730A}"/>
          </ac:graphicFrameMkLst>
        </pc:graphicFrameChg>
        <pc:graphicFrameChg chg="del mod">
          <ac:chgData name="Juan David" userId="5ac44e2c-fa8f-45f5-aad9-26919f30487d" providerId="ADAL" clId="{5487D7C5-4F1D-4E91-B8E2-C9980106DE78}" dt="2020-12-15T17:35:01.274" v="465" actId="478"/>
          <ac:graphicFrameMkLst>
            <pc:docMk/>
            <pc:sldMk cId="2245840650" sldId="4199"/>
            <ac:graphicFrameMk id="43" creationId="{870806FD-FEC4-41AF-80C6-BFF9F27A344D}"/>
          </ac:graphicFrameMkLst>
        </pc:graphicFrameChg>
        <pc:cxnChg chg="mod">
          <ac:chgData name="Juan David" userId="5ac44e2c-fa8f-45f5-aad9-26919f30487d" providerId="ADAL" clId="{5487D7C5-4F1D-4E91-B8E2-C9980106DE78}" dt="2020-12-15T17:35:38.970" v="480" actId="1076"/>
          <ac:cxnSpMkLst>
            <pc:docMk/>
            <pc:sldMk cId="2245840650" sldId="4199"/>
            <ac:cxnSpMk id="42" creationId="{2E58B118-4399-4757-99EB-45F8CDC35072}"/>
          </ac:cxnSpMkLst>
        </pc:cxnChg>
      </pc:sldChg>
      <pc:sldChg chg="modSp mod">
        <pc:chgData name="Juan David" userId="5ac44e2c-fa8f-45f5-aad9-26919f30487d" providerId="ADAL" clId="{5487D7C5-4F1D-4E91-B8E2-C9980106DE78}" dt="2020-12-16T21:40:49.748" v="4634" actId="113"/>
        <pc:sldMkLst>
          <pc:docMk/>
          <pc:sldMk cId="824421657" sldId="4200"/>
        </pc:sldMkLst>
        <pc:spChg chg="mod">
          <ac:chgData name="Juan David" userId="5ac44e2c-fa8f-45f5-aad9-26919f30487d" providerId="ADAL" clId="{5487D7C5-4F1D-4E91-B8E2-C9980106DE78}" dt="2020-12-16T21:40:33.778" v="4631" actId="113"/>
          <ac:spMkLst>
            <pc:docMk/>
            <pc:sldMk cId="824421657" sldId="4200"/>
            <ac:spMk id="3" creationId="{9DE91124-B63A-497F-912F-86FBC8E6CEA6}"/>
          </ac:spMkLst>
        </pc:spChg>
        <pc:spChg chg="mod">
          <ac:chgData name="Juan David" userId="5ac44e2c-fa8f-45f5-aad9-26919f30487d" providerId="ADAL" clId="{5487D7C5-4F1D-4E91-B8E2-C9980106DE78}" dt="2020-12-16T21:40:39.305" v="4632" actId="113"/>
          <ac:spMkLst>
            <pc:docMk/>
            <pc:sldMk cId="824421657" sldId="4200"/>
            <ac:spMk id="4" creationId="{D57B9256-A587-4502-9CF6-232AEE818806}"/>
          </ac:spMkLst>
        </pc:spChg>
        <pc:spChg chg="mod">
          <ac:chgData name="Juan David" userId="5ac44e2c-fa8f-45f5-aad9-26919f30487d" providerId="ADAL" clId="{5487D7C5-4F1D-4E91-B8E2-C9980106DE78}" dt="2020-12-16T21:40:44.654" v="4633" actId="113"/>
          <ac:spMkLst>
            <pc:docMk/>
            <pc:sldMk cId="824421657" sldId="4200"/>
            <ac:spMk id="9" creationId="{DE739559-249F-4A9B-A5EB-427792C49CFE}"/>
          </ac:spMkLst>
        </pc:spChg>
        <pc:spChg chg="mod">
          <ac:chgData name="Juan David" userId="5ac44e2c-fa8f-45f5-aad9-26919f30487d" providerId="ADAL" clId="{5487D7C5-4F1D-4E91-B8E2-C9980106DE78}" dt="2020-12-15T18:12:10.811" v="508" actId="20577"/>
          <ac:spMkLst>
            <pc:docMk/>
            <pc:sldMk cId="824421657" sldId="4200"/>
            <ac:spMk id="19" creationId="{5F3750F8-CF0F-474B-B437-265D7F2FC014}"/>
          </ac:spMkLst>
        </pc:spChg>
        <pc:spChg chg="mod">
          <ac:chgData name="Juan David" userId="5ac44e2c-fa8f-45f5-aad9-26919f30487d" providerId="ADAL" clId="{5487D7C5-4F1D-4E91-B8E2-C9980106DE78}" dt="2020-12-15T18:12:51.384" v="526" actId="1036"/>
          <ac:spMkLst>
            <pc:docMk/>
            <pc:sldMk cId="824421657" sldId="4200"/>
            <ac:spMk id="29" creationId="{0DF4129F-400E-449B-B4A1-6562DB2488BB}"/>
          </ac:spMkLst>
        </pc:spChg>
        <pc:spChg chg="mod">
          <ac:chgData name="Juan David" userId="5ac44e2c-fa8f-45f5-aad9-26919f30487d" providerId="ADAL" clId="{5487D7C5-4F1D-4E91-B8E2-C9980106DE78}" dt="2020-12-15T18:12:18.395" v="517" actId="1038"/>
          <ac:spMkLst>
            <pc:docMk/>
            <pc:sldMk cId="824421657" sldId="4200"/>
            <ac:spMk id="30" creationId="{38C22260-2574-406A-A345-5E57F5BCE15C}"/>
          </ac:spMkLst>
        </pc:spChg>
        <pc:spChg chg="mod">
          <ac:chgData name="Juan David" userId="5ac44e2c-fa8f-45f5-aad9-26919f30487d" providerId="ADAL" clId="{5487D7C5-4F1D-4E91-B8E2-C9980106DE78}" dt="2020-12-15T18:17:26.731" v="527" actId="20577"/>
          <ac:spMkLst>
            <pc:docMk/>
            <pc:sldMk cId="824421657" sldId="4200"/>
            <ac:spMk id="31" creationId="{FFC75DAE-73D4-4994-BA84-39DE1AE19011}"/>
          </ac:spMkLst>
        </pc:spChg>
        <pc:spChg chg="mod">
          <ac:chgData name="Juan David" userId="5ac44e2c-fa8f-45f5-aad9-26919f30487d" providerId="ADAL" clId="{5487D7C5-4F1D-4E91-B8E2-C9980106DE78}" dt="2020-12-15T18:17:29.952" v="529" actId="20577"/>
          <ac:spMkLst>
            <pc:docMk/>
            <pc:sldMk cId="824421657" sldId="4200"/>
            <ac:spMk id="32" creationId="{448854D5-2B5B-4E4D-A589-F8D4E07BE617}"/>
          </ac:spMkLst>
        </pc:spChg>
        <pc:spChg chg="mod">
          <ac:chgData name="Juan David" userId="5ac44e2c-fa8f-45f5-aad9-26919f30487d" providerId="ADAL" clId="{5487D7C5-4F1D-4E91-B8E2-C9980106DE78}" dt="2020-12-15T18:19:16.285" v="551" actId="1035"/>
          <ac:spMkLst>
            <pc:docMk/>
            <pc:sldMk cId="824421657" sldId="4200"/>
            <ac:spMk id="33" creationId="{1FC8652E-4DB8-4E16-B03F-0026C839E397}"/>
          </ac:spMkLst>
        </pc:spChg>
        <pc:spChg chg="mod">
          <ac:chgData name="Juan David" userId="5ac44e2c-fa8f-45f5-aad9-26919f30487d" providerId="ADAL" clId="{5487D7C5-4F1D-4E91-B8E2-C9980106DE78}" dt="2020-12-16T21:40:49.748" v="4634" actId="113"/>
          <ac:spMkLst>
            <pc:docMk/>
            <pc:sldMk cId="824421657" sldId="4200"/>
            <ac:spMk id="37" creationId="{817985F1-3FD9-4801-988D-CBC547513A52}"/>
          </ac:spMkLst>
        </pc:spChg>
        <pc:spChg chg="mod">
          <ac:chgData name="Juan David" userId="5ac44e2c-fa8f-45f5-aad9-26919f30487d" providerId="ADAL" clId="{5487D7C5-4F1D-4E91-B8E2-C9980106DE78}" dt="2020-12-15T18:37:33.174" v="553" actId="20577"/>
          <ac:spMkLst>
            <pc:docMk/>
            <pc:sldMk cId="824421657" sldId="4200"/>
            <ac:spMk id="38" creationId="{ABEEF6DD-1012-4C5D-89A5-35513564EB33}"/>
          </ac:spMkLst>
        </pc:spChg>
        <pc:spChg chg="mod">
          <ac:chgData name="Juan David" userId="5ac44e2c-fa8f-45f5-aad9-26919f30487d" providerId="ADAL" clId="{5487D7C5-4F1D-4E91-B8E2-C9980106DE78}" dt="2020-12-15T18:37:36.965" v="554" actId="20577"/>
          <ac:spMkLst>
            <pc:docMk/>
            <pc:sldMk cId="824421657" sldId="4200"/>
            <ac:spMk id="39" creationId="{B9F5E376-40A7-40A6-90B9-7C332FB47581}"/>
          </ac:spMkLst>
        </pc:spChg>
      </pc:sldChg>
      <pc:sldChg chg="addSp delSp modSp mod">
        <pc:chgData name="Juan David" userId="5ac44e2c-fa8f-45f5-aad9-26919f30487d" providerId="ADAL" clId="{5487D7C5-4F1D-4E91-B8E2-C9980106DE78}" dt="2020-12-16T21:42:04.043" v="4640" actId="113"/>
        <pc:sldMkLst>
          <pc:docMk/>
          <pc:sldMk cId="3134448670" sldId="4201"/>
        </pc:sldMkLst>
        <pc:spChg chg="mod">
          <ac:chgData name="Juan David" userId="5ac44e2c-fa8f-45f5-aad9-26919f30487d" providerId="ADAL" clId="{5487D7C5-4F1D-4E91-B8E2-C9980106DE78}" dt="2020-12-16T21:41:49.581" v="4638" actId="113"/>
          <ac:spMkLst>
            <pc:docMk/>
            <pc:sldMk cId="3134448670" sldId="4201"/>
            <ac:spMk id="3" creationId="{9DE91124-B63A-497F-912F-86FBC8E6CEA6}"/>
          </ac:spMkLst>
        </pc:spChg>
        <pc:spChg chg="mod">
          <ac:chgData name="Juan David" userId="5ac44e2c-fa8f-45f5-aad9-26919f30487d" providerId="ADAL" clId="{5487D7C5-4F1D-4E91-B8E2-C9980106DE78}" dt="2020-12-16T21:42:04.043" v="4640" actId="113"/>
          <ac:spMkLst>
            <pc:docMk/>
            <pc:sldMk cId="3134448670" sldId="4201"/>
            <ac:spMk id="10" creationId="{D2F945AC-C66B-494C-B8C7-93CB4A9998F6}"/>
          </ac:spMkLst>
        </pc:spChg>
        <pc:spChg chg="mod">
          <ac:chgData name="Juan David" userId="5ac44e2c-fa8f-45f5-aad9-26919f30487d" providerId="ADAL" clId="{5487D7C5-4F1D-4E91-B8E2-C9980106DE78}" dt="2020-12-15T18:40:06.524" v="555" actId="20577"/>
          <ac:spMkLst>
            <pc:docMk/>
            <pc:sldMk cId="3134448670" sldId="4201"/>
            <ac:spMk id="29" creationId="{0DF4129F-400E-449B-B4A1-6562DB2488BB}"/>
          </ac:spMkLst>
        </pc:spChg>
        <pc:spChg chg="mod">
          <ac:chgData name="Juan David" userId="5ac44e2c-fa8f-45f5-aad9-26919f30487d" providerId="ADAL" clId="{5487D7C5-4F1D-4E91-B8E2-C9980106DE78}" dt="2020-12-15T18:40:09.996" v="556" actId="20577"/>
          <ac:spMkLst>
            <pc:docMk/>
            <pc:sldMk cId="3134448670" sldId="4201"/>
            <ac:spMk id="30" creationId="{38C22260-2574-406A-A345-5E57F5BCE15C}"/>
          </ac:spMkLst>
        </pc:spChg>
        <pc:spChg chg="add mod">
          <ac:chgData name="Juan David" userId="5ac44e2c-fa8f-45f5-aad9-26919f30487d" providerId="ADAL" clId="{5487D7C5-4F1D-4E91-B8E2-C9980106DE78}" dt="2020-12-16T19:52:05.565" v="4252" actId="1035"/>
          <ac:spMkLst>
            <pc:docMk/>
            <pc:sldMk cId="3134448670" sldId="4201"/>
            <ac:spMk id="31" creationId="{78BCE4B7-5ECB-4BDE-8265-835E4B433648}"/>
          </ac:spMkLst>
        </pc:spChg>
        <pc:spChg chg="add mod">
          <ac:chgData name="Juan David" userId="5ac44e2c-fa8f-45f5-aad9-26919f30487d" providerId="ADAL" clId="{5487D7C5-4F1D-4E91-B8E2-C9980106DE78}" dt="2020-12-16T19:52:46.980" v="4292" actId="1076"/>
          <ac:spMkLst>
            <pc:docMk/>
            <pc:sldMk cId="3134448670" sldId="4201"/>
            <ac:spMk id="32" creationId="{A34BEDAC-267F-4146-8254-96EB87FCCD99}"/>
          </ac:spMkLst>
        </pc:spChg>
        <pc:spChg chg="mod">
          <ac:chgData name="Juan David" userId="5ac44e2c-fa8f-45f5-aad9-26919f30487d" providerId="ADAL" clId="{5487D7C5-4F1D-4E91-B8E2-C9980106DE78}" dt="2020-12-16T19:52:05.565" v="4252" actId="1035"/>
          <ac:spMkLst>
            <pc:docMk/>
            <pc:sldMk cId="3134448670" sldId="4201"/>
            <ac:spMk id="33" creationId="{1FC8652E-4DB8-4E16-B03F-0026C839E397}"/>
          </ac:spMkLst>
        </pc:spChg>
        <pc:spChg chg="mod">
          <ac:chgData name="Juan David" userId="5ac44e2c-fa8f-45f5-aad9-26919f30487d" providerId="ADAL" clId="{5487D7C5-4F1D-4E91-B8E2-C9980106DE78}" dt="2020-12-16T19:52:05.565" v="4252" actId="1035"/>
          <ac:spMkLst>
            <pc:docMk/>
            <pc:sldMk cId="3134448670" sldId="4201"/>
            <ac:spMk id="34" creationId="{7FDB61A2-0EE5-4BD8-9401-CC24498C9CD8}"/>
          </ac:spMkLst>
        </pc:spChg>
        <pc:spChg chg="mod">
          <ac:chgData name="Juan David" userId="5ac44e2c-fa8f-45f5-aad9-26919f30487d" providerId="ADAL" clId="{5487D7C5-4F1D-4E91-B8E2-C9980106DE78}" dt="2020-12-16T19:52:05.565" v="4252" actId="1035"/>
          <ac:spMkLst>
            <pc:docMk/>
            <pc:sldMk cId="3134448670" sldId="4201"/>
            <ac:spMk id="35" creationId="{E539B9BB-90EA-4897-BDD7-0FE8CBCE00B9}"/>
          </ac:spMkLst>
        </pc:spChg>
        <pc:spChg chg="add mod">
          <ac:chgData name="Juan David" userId="5ac44e2c-fa8f-45f5-aad9-26919f30487d" providerId="ADAL" clId="{5487D7C5-4F1D-4E91-B8E2-C9980106DE78}" dt="2020-12-16T19:52:50.889" v="4293" actId="1076"/>
          <ac:spMkLst>
            <pc:docMk/>
            <pc:sldMk cId="3134448670" sldId="4201"/>
            <ac:spMk id="37" creationId="{38C6EFFF-59B6-4124-8761-D09593F9C9CD}"/>
          </ac:spMkLst>
        </pc:spChg>
        <pc:spChg chg="add mod">
          <ac:chgData name="Juan David" userId="5ac44e2c-fa8f-45f5-aad9-26919f30487d" providerId="ADAL" clId="{5487D7C5-4F1D-4E91-B8E2-C9980106DE78}" dt="2020-12-16T19:52:36.819" v="4290" actId="1076"/>
          <ac:spMkLst>
            <pc:docMk/>
            <pc:sldMk cId="3134448670" sldId="4201"/>
            <ac:spMk id="38" creationId="{76DC96DF-5023-4C6E-A274-B7180C187AC5}"/>
          </ac:spMkLst>
        </pc:spChg>
        <pc:spChg chg="add mod">
          <ac:chgData name="Juan David" userId="5ac44e2c-fa8f-45f5-aad9-26919f30487d" providerId="ADAL" clId="{5487D7C5-4F1D-4E91-B8E2-C9980106DE78}" dt="2020-12-16T19:53:17.126" v="4306" actId="1037"/>
          <ac:spMkLst>
            <pc:docMk/>
            <pc:sldMk cId="3134448670" sldId="4201"/>
            <ac:spMk id="39" creationId="{347E2E8C-9AE1-4271-BF2F-8E67DD9A11CA}"/>
          </ac:spMkLst>
        </pc:spChg>
        <pc:spChg chg="del">
          <ac:chgData name="Juan David" userId="5ac44e2c-fa8f-45f5-aad9-26919f30487d" providerId="ADAL" clId="{5487D7C5-4F1D-4E91-B8E2-C9980106DE78}" dt="2020-12-16T16:21:21.231" v="3080" actId="478"/>
          <ac:spMkLst>
            <pc:docMk/>
            <pc:sldMk cId="3134448670" sldId="4201"/>
            <ac:spMk id="42" creationId="{4F0D86FF-9A9C-4BEC-9156-401F08D670CD}"/>
          </ac:spMkLst>
        </pc:spChg>
        <pc:cxnChg chg="mod">
          <ac:chgData name="Juan David" userId="5ac44e2c-fa8f-45f5-aad9-26919f30487d" providerId="ADAL" clId="{5487D7C5-4F1D-4E91-B8E2-C9980106DE78}" dt="2020-12-16T19:51:50.246" v="4229" actId="1076"/>
          <ac:cxnSpMkLst>
            <pc:docMk/>
            <pc:sldMk cId="3134448670" sldId="4201"/>
            <ac:cxnSpMk id="21" creationId="{0FF855CA-A4E4-40A8-AEF1-B7FA2AF3D366}"/>
          </ac:cxnSpMkLst>
        </pc:cxnChg>
        <pc:cxnChg chg="mod">
          <ac:chgData name="Juan David" userId="5ac44e2c-fa8f-45f5-aad9-26919f30487d" providerId="ADAL" clId="{5487D7C5-4F1D-4E91-B8E2-C9980106DE78}" dt="2020-12-16T19:51:44.296" v="4227" actId="1076"/>
          <ac:cxnSpMkLst>
            <pc:docMk/>
            <pc:sldMk cId="3134448670" sldId="4201"/>
            <ac:cxnSpMk id="22" creationId="{11D44FD1-D8D5-427E-BC9E-1903A22045C3}"/>
          </ac:cxnSpMkLst>
        </pc:cxnChg>
        <pc:cxnChg chg="mod">
          <ac:chgData name="Juan David" userId="5ac44e2c-fa8f-45f5-aad9-26919f30487d" providerId="ADAL" clId="{5487D7C5-4F1D-4E91-B8E2-C9980106DE78}" dt="2020-12-16T19:52:32.545" v="4289" actId="14100"/>
          <ac:cxnSpMkLst>
            <pc:docMk/>
            <pc:sldMk cId="3134448670" sldId="4201"/>
            <ac:cxnSpMk id="23" creationId="{D6072E30-4E6D-4041-B19A-9E91558E924D}"/>
          </ac:cxnSpMkLst>
        </pc:cxnChg>
        <pc:cxnChg chg="mod">
          <ac:chgData name="Juan David" userId="5ac44e2c-fa8f-45f5-aad9-26919f30487d" providerId="ADAL" clId="{5487D7C5-4F1D-4E91-B8E2-C9980106DE78}" dt="2020-12-16T19:52:27.581" v="4288" actId="14100"/>
          <ac:cxnSpMkLst>
            <pc:docMk/>
            <pc:sldMk cId="3134448670" sldId="4201"/>
            <ac:cxnSpMk id="24" creationId="{34243533-4151-41A6-B483-650D2DEC0B4E}"/>
          </ac:cxnSpMkLst>
        </pc:cxnChg>
        <pc:cxnChg chg="mod">
          <ac:chgData name="Juan David" userId="5ac44e2c-fa8f-45f5-aad9-26919f30487d" providerId="ADAL" clId="{5487D7C5-4F1D-4E91-B8E2-C9980106DE78}" dt="2020-12-16T19:50:15.937" v="3878" actId="14100"/>
          <ac:cxnSpMkLst>
            <pc:docMk/>
            <pc:sldMk cId="3134448670" sldId="4201"/>
            <ac:cxnSpMk id="25" creationId="{2C3C0FAB-D470-43E3-81D0-553381B1E1D5}"/>
          </ac:cxnSpMkLst>
        </pc:cxnChg>
        <pc:cxnChg chg="mod">
          <ac:chgData name="Juan David" userId="5ac44e2c-fa8f-45f5-aad9-26919f30487d" providerId="ADAL" clId="{5487D7C5-4F1D-4E91-B8E2-C9980106DE78}" dt="2020-12-16T19:52:20.802" v="4287" actId="1035"/>
          <ac:cxnSpMkLst>
            <pc:docMk/>
            <pc:sldMk cId="3134448670" sldId="4201"/>
            <ac:cxnSpMk id="36" creationId="{DC7EDBF7-0AE7-415F-BB7C-71C098CC81FF}"/>
          </ac:cxnSpMkLst>
        </pc:cxnChg>
      </pc:sldChg>
      <pc:sldChg chg="addSp delSp modSp del mod">
        <pc:chgData name="Juan David" userId="5ac44e2c-fa8f-45f5-aad9-26919f30487d" providerId="ADAL" clId="{5487D7C5-4F1D-4E91-B8E2-C9980106DE78}" dt="2020-12-16T19:53:36.958" v="4307" actId="47"/>
        <pc:sldMkLst>
          <pc:docMk/>
          <pc:sldMk cId="262533041" sldId="4202"/>
        </pc:sldMkLst>
        <pc:spChg chg="mod">
          <ac:chgData name="Juan David" userId="5ac44e2c-fa8f-45f5-aad9-26919f30487d" providerId="ADAL" clId="{5487D7C5-4F1D-4E91-B8E2-C9980106DE78}" dt="2020-12-15T18:47:42.982" v="591" actId="1038"/>
          <ac:spMkLst>
            <pc:docMk/>
            <pc:sldMk cId="262533041" sldId="4202"/>
            <ac:spMk id="6" creationId="{CD461AD4-3D41-4825-AC22-236273A27190}"/>
          </ac:spMkLst>
        </pc:spChg>
        <pc:spChg chg="mod">
          <ac:chgData name="Juan David" userId="5ac44e2c-fa8f-45f5-aad9-26919f30487d" providerId="ADAL" clId="{5487D7C5-4F1D-4E91-B8E2-C9980106DE78}" dt="2020-12-15T18:47:47.529" v="610" actId="1036"/>
          <ac:spMkLst>
            <pc:docMk/>
            <pc:sldMk cId="262533041" sldId="4202"/>
            <ac:spMk id="7" creationId="{4D6AEDD1-3456-4E10-8345-2CE566649AF1}"/>
          </ac:spMkLst>
        </pc:spChg>
        <pc:spChg chg="mod">
          <ac:chgData name="Juan David" userId="5ac44e2c-fa8f-45f5-aad9-26919f30487d" providerId="ADAL" clId="{5487D7C5-4F1D-4E91-B8E2-C9980106DE78}" dt="2020-12-16T19:50:04.010" v="3877" actId="404"/>
          <ac:spMkLst>
            <pc:docMk/>
            <pc:sldMk cId="262533041" sldId="4202"/>
            <ac:spMk id="8" creationId="{641FF887-7460-458F-BD41-7D0A1922CF3A}"/>
          </ac:spMkLst>
        </pc:spChg>
        <pc:spChg chg="mod">
          <ac:chgData name="Juan David" userId="5ac44e2c-fa8f-45f5-aad9-26919f30487d" providerId="ADAL" clId="{5487D7C5-4F1D-4E91-B8E2-C9980106DE78}" dt="2020-12-16T19:49:59.746" v="3876" actId="6549"/>
          <ac:spMkLst>
            <pc:docMk/>
            <pc:sldMk cId="262533041" sldId="4202"/>
            <ac:spMk id="9" creationId="{32C2F99D-95C4-447D-8705-0DC297A3F3BF}"/>
          </ac:spMkLst>
        </pc:spChg>
        <pc:graphicFrameChg chg="add del mod">
          <ac:chgData name="Juan David" userId="5ac44e2c-fa8f-45f5-aad9-26919f30487d" providerId="ADAL" clId="{5487D7C5-4F1D-4E91-B8E2-C9980106DE78}" dt="2020-12-15T18:48:37.493" v="617"/>
          <ac:graphicFrameMkLst>
            <pc:docMk/>
            <pc:sldMk cId="262533041" sldId="4202"/>
            <ac:graphicFrameMk id="2" creationId="{FBAFD6FA-6DB2-427F-BE1F-76AAC9CAE5CB}"/>
          </ac:graphicFrameMkLst>
        </pc:graphicFrameChg>
      </pc:sldChg>
      <pc:sldChg chg="modSp mod">
        <pc:chgData name="Juan David" userId="5ac44e2c-fa8f-45f5-aad9-26919f30487d" providerId="ADAL" clId="{5487D7C5-4F1D-4E91-B8E2-C9980106DE78}" dt="2020-12-16T14:00:42.129" v="3007" actId="20577"/>
        <pc:sldMkLst>
          <pc:docMk/>
          <pc:sldMk cId="483206762" sldId="4203"/>
        </pc:sldMkLst>
        <pc:spChg chg="mod">
          <ac:chgData name="Juan David" userId="5ac44e2c-fa8f-45f5-aad9-26919f30487d" providerId="ADAL" clId="{5487D7C5-4F1D-4E91-B8E2-C9980106DE78}" dt="2020-12-16T14:00:42.129" v="3007" actId="20577"/>
          <ac:spMkLst>
            <pc:docMk/>
            <pc:sldMk cId="483206762" sldId="4203"/>
            <ac:spMk id="5" creationId="{4AC3E0C3-4B51-AB4E-A036-2EC351F0A151}"/>
          </ac:spMkLst>
        </pc:spChg>
      </pc:sldChg>
      <pc:sldChg chg="modSp mod">
        <pc:chgData name="Juan David" userId="5ac44e2c-fa8f-45f5-aad9-26919f30487d" providerId="ADAL" clId="{5487D7C5-4F1D-4E91-B8E2-C9980106DE78}" dt="2020-12-16T14:00:58.397" v="3009" actId="20577"/>
        <pc:sldMkLst>
          <pc:docMk/>
          <pc:sldMk cId="2964967781" sldId="4205"/>
        </pc:sldMkLst>
        <pc:spChg chg="mod">
          <ac:chgData name="Juan David" userId="5ac44e2c-fa8f-45f5-aad9-26919f30487d" providerId="ADAL" clId="{5487D7C5-4F1D-4E91-B8E2-C9980106DE78}" dt="2020-12-16T14:00:58.397" v="3009" actId="20577"/>
          <ac:spMkLst>
            <pc:docMk/>
            <pc:sldMk cId="2964967781" sldId="4205"/>
            <ac:spMk id="5" creationId="{4AC3E0C3-4B51-AB4E-A036-2EC351F0A151}"/>
          </ac:spMkLst>
        </pc:spChg>
      </pc:sldChg>
      <pc:sldChg chg="addSp delSp modSp add mod modClrScheme chgLayout">
        <pc:chgData name="Juan David" userId="5ac44e2c-fa8f-45f5-aad9-26919f30487d" providerId="ADAL" clId="{5487D7C5-4F1D-4E91-B8E2-C9980106DE78}" dt="2020-12-16T00:18:03.398" v="1813" actId="20577"/>
        <pc:sldMkLst>
          <pc:docMk/>
          <pc:sldMk cId="359366623" sldId="4210"/>
        </pc:sldMkLst>
        <pc:spChg chg="add mod ord">
          <ac:chgData name="Juan David" userId="5ac44e2c-fa8f-45f5-aad9-26919f30487d" providerId="ADAL" clId="{5487D7C5-4F1D-4E91-B8E2-C9980106DE78}" dt="2020-12-15T20:36:59.730" v="874" actId="20577"/>
          <ac:spMkLst>
            <pc:docMk/>
            <pc:sldMk cId="359366623" sldId="4210"/>
            <ac:spMk id="4" creationId="{9537C2E1-EA8E-4F24-89B0-461E92BCC682}"/>
          </ac:spMkLst>
        </pc:spChg>
        <pc:spChg chg="del mod ord">
          <ac:chgData name="Juan David" userId="5ac44e2c-fa8f-45f5-aad9-26919f30487d" providerId="ADAL" clId="{5487D7C5-4F1D-4E91-B8E2-C9980106DE78}" dt="2020-12-15T20:32:48.065" v="766" actId="478"/>
          <ac:spMkLst>
            <pc:docMk/>
            <pc:sldMk cId="359366623" sldId="4210"/>
            <ac:spMk id="5" creationId="{3800C9B4-622D-48A6-B4C6-E934670DD0DF}"/>
          </ac:spMkLst>
        </pc:spChg>
        <pc:graphicFrameChg chg="add del mod modGraphic">
          <ac:chgData name="Juan David" userId="5ac44e2c-fa8f-45f5-aad9-26919f30487d" providerId="ADAL" clId="{5487D7C5-4F1D-4E91-B8E2-C9980106DE78}" dt="2020-12-15T20:24:02.287" v="728" actId="478"/>
          <ac:graphicFrameMkLst>
            <pc:docMk/>
            <pc:sldMk cId="359366623" sldId="4210"/>
            <ac:graphicFrameMk id="2" creationId="{07A33409-C92F-45BA-A92D-7893981C0C5A}"/>
          </ac:graphicFrameMkLst>
        </pc:graphicFrameChg>
        <pc:graphicFrameChg chg="add mod modGraphic">
          <ac:chgData name="Juan David" userId="5ac44e2c-fa8f-45f5-aad9-26919f30487d" providerId="ADAL" clId="{5487D7C5-4F1D-4E91-B8E2-C9980106DE78}" dt="2020-12-16T00:18:03.398" v="1813" actId="20577"/>
          <ac:graphicFrameMkLst>
            <pc:docMk/>
            <pc:sldMk cId="359366623" sldId="4210"/>
            <ac:graphicFrameMk id="3" creationId="{7560E5F8-7299-4201-8E60-7B6319950993}"/>
          </ac:graphicFrameMkLst>
        </pc:graphicFrameChg>
        <pc:graphicFrameChg chg="del">
          <ac:chgData name="Juan David" userId="5ac44e2c-fa8f-45f5-aad9-26919f30487d" providerId="ADAL" clId="{5487D7C5-4F1D-4E91-B8E2-C9980106DE78}" dt="2020-12-15T20:17:48.227" v="667" actId="478"/>
          <ac:graphicFrameMkLst>
            <pc:docMk/>
            <pc:sldMk cId="359366623" sldId="4210"/>
            <ac:graphicFrameMk id="9" creationId="{61DC370B-F213-46F9-B584-BE2A97F98F6B}"/>
          </ac:graphicFrameMkLst>
        </pc:graphicFrameChg>
      </pc:sldChg>
      <pc:sldChg chg="addSp delSp modSp add mod">
        <pc:chgData name="Juan David" userId="5ac44e2c-fa8f-45f5-aad9-26919f30487d" providerId="ADAL" clId="{5487D7C5-4F1D-4E91-B8E2-C9980106DE78}" dt="2020-12-16T00:17:47.764" v="1812" actId="20577"/>
        <pc:sldMkLst>
          <pc:docMk/>
          <pc:sldMk cId="3809241757" sldId="4211"/>
        </pc:sldMkLst>
        <pc:spChg chg="mod">
          <ac:chgData name="Juan David" userId="5ac44e2c-fa8f-45f5-aad9-26919f30487d" providerId="ADAL" clId="{5487D7C5-4F1D-4E91-B8E2-C9980106DE78}" dt="2020-12-15T20:37:12.538" v="893" actId="20577"/>
          <ac:spMkLst>
            <pc:docMk/>
            <pc:sldMk cId="3809241757" sldId="4211"/>
            <ac:spMk id="4" creationId="{9537C2E1-EA8E-4F24-89B0-461E92BCC682}"/>
          </ac:spMkLst>
        </pc:spChg>
        <pc:graphicFrameChg chg="add mod modGraphic">
          <ac:chgData name="Juan David" userId="5ac44e2c-fa8f-45f5-aad9-26919f30487d" providerId="ADAL" clId="{5487D7C5-4F1D-4E91-B8E2-C9980106DE78}" dt="2020-12-16T00:17:47.764" v="1812" actId="20577"/>
          <ac:graphicFrameMkLst>
            <pc:docMk/>
            <pc:sldMk cId="3809241757" sldId="4211"/>
            <ac:graphicFrameMk id="2" creationId="{07F94F0F-7AB4-4AE6-B362-F736B7758E52}"/>
          </ac:graphicFrameMkLst>
        </pc:graphicFrameChg>
        <pc:graphicFrameChg chg="del">
          <ac:chgData name="Juan David" userId="5ac44e2c-fa8f-45f5-aad9-26919f30487d" providerId="ADAL" clId="{5487D7C5-4F1D-4E91-B8E2-C9980106DE78}" dt="2020-12-15T20:42:57.469" v="894" actId="478"/>
          <ac:graphicFrameMkLst>
            <pc:docMk/>
            <pc:sldMk cId="3809241757" sldId="4211"/>
            <ac:graphicFrameMk id="3" creationId="{7560E5F8-7299-4201-8E60-7B6319950993}"/>
          </ac:graphicFrameMkLst>
        </pc:graphicFrameChg>
      </pc:sldChg>
      <pc:sldChg chg="addSp modSp new mod">
        <pc:chgData name="Juan David" userId="5ac44e2c-fa8f-45f5-aad9-26919f30487d" providerId="ADAL" clId="{5487D7C5-4F1D-4E91-B8E2-C9980106DE78}" dt="2020-12-16T20:23:32.043" v="4477" actId="207"/>
        <pc:sldMkLst>
          <pc:docMk/>
          <pc:sldMk cId="717694283" sldId="4212"/>
        </pc:sldMkLst>
        <pc:spChg chg="mod">
          <ac:chgData name="Juan David" userId="5ac44e2c-fa8f-45f5-aad9-26919f30487d" providerId="ADAL" clId="{5487D7C5-4F1D-4E91-B8E2-C9980106DE78}" dt="2020-12-15T21:21:39.565" v="1063" actId="20577"/>
          <ac:spMkLst>
            <pc:docMk/>
            <pc:sldMk cId="717694283" sldId="4212"/>
            <ac:spMk id="2" creationId="{50C14287-82DB-4655-B60C-0CA1A24CBA34}"/>
          </ac:spMkLst>
        </pc:spChg>
        <pc:graphicFrameChg chg="add mod modGraphic">
          <ac:chgData name="Juan David" userId="5ac44e2c-fa8f-45f5-aad9-26919f30487d" providerId="ADAL" clId="{5487D7C5-4F1D-4E91-B8E2-C9980106DE78}" dt="2020-12-16T20:23:32.043" v="4477" actId="207"/>
          <ac:graphicFrameMkLst>
            <pc:docMk/>
            <pc:sldMk cId="717694283" sldId="4212"/>
            <ac:graphicFrameMk id="3" creationId="{BAB99D65-9F66-47DE-8824-DB7DB8A21E93}"/>
          </ac:graphicFrameMkLst>
        </pc:graphicFrameChg>
      </pc:sldChg>
      <pc:sldChg chg="addSp modSp new mod">
        <pc:chgData name="Juan David" userId="5ac44e2c-fa8f-45f5-aad9-26919f30487d" providerId="ADAL" clId="{5487D7C5-4F1D-4E91-B8E2-C9980106DE78}" dt="2020-12-15T22:08:16.715" v="1622" actId="1076"/>
        <pc:sldMkLst>
          <pc:docMk/>
          <pc:sldMk cId="3089380394" sldId="4213"/>
        </pc:sldMkLst>
        <pc:spChg chg="mod">
          <ac:chgData name="Juan David" userId="5ac44e2c-fa8f-45f5-aad9-26919f30487d" providerId="ADAL" clId="{5487D7C5-4F1D-4E91-B8E2-C9980106DE78}" dt="2020-12-15T21:57:09.214" v="1141" actId="20577"/>
          <ac:spMkLst>
            <pc:docMk/>
            <pc:sldMk cId="3089380394" sldId="4213"/>
            <ac:spMk id="2" creationId="{54E3EE99-163E-4978-B5C9-574602FEF6FB}"/>
          </ac:spMkLst>
        </pc:spChg>
        <pc:graphicFrameChg chg="add mod modGraphic">
          <ac:chgData name="Juan David" userId="5ac44e2c-fa8f-45f5-aad9-26919f30487d" providerId="ADAL" clId="{5487D7C5-4F1D-4E91-B8E2-C9980106DE78}" dt="2020-12-15T22:08:16.715" v="1622" actId="1076"/>
          <ac:graphicFrameMkLst>
            <pc:docMk/>
            <pc:sldMk cId="3089380394" sldId="4213"/>
            <ac:graphicFrameMk id="3" creationId="{D3B45275-5237-4766-BB96-F02F326551D9}"/>
          </ac:graphicFrameMkLst>
        </pc:graphicFrameChg>
      </pc:sldChg>
      <pc:sldChg chg="modSp mod">
        <pc:chgData name="Juan David" userId="5ac44e2c-fa8f-45f5-aad9-26919f30487d" providerId="ADAL" clId="{5487D7C5-4F1D-4E91-B8E2-C9980106DE78}" dt="2020-12-16T14:06:39.787" v="3068" actId="242"/>
        <pc:sldMkLst>
          <pc:docMk/>
          <pc:sldMk cId="974723146" sldId="4214"/>
        </pc:sldMkLst>
        <pc:graphicFrameChg chg="mod modGraphic">
          <ac:chgData name="Juan David" userId="5ac44e2c-fa8f-45f5-aad9-26919f30487d" providerId="ADAL" clId="{5487D7C5-4F1D-4E91-B8E2-C9980106DE78}" dt="2020-12-16T14:06:39.787" v="3068" actId="242"/>
          <ac:graphicFrameMkLst>
            <pc:docMk/>
            <pc:sldMk cId="974723146" sldId="4214"/>
            <ac:graphicFrameMk id="6" creationId="{8AD508A3-1BE2-42D0-9BD6-3937CE94EE67}"/>
          </ac:graphicFrameMkLst>
        </pc:graphicFrameChg>
      </pc:sldChg>
      <pc:sldChg chg="addSp delSp modSp new mod">
        <pc:chgData name="Juan David" userId="5ac44e2c-fa8f-45f5-aad9-26919f30487d" providerId="ADAL" clId="{5487D7C5-4F1D-4E91-B8E2-C9980106DE78}" dt="2020-12-16T20:20:14.819" v="4472" actId="1076"/>
        <pc:sldMkLst>
          <pc:docMk/>
          <pc:sldMk cId="2176139993" sldId="4215"/>
        </pc:sldMkLst>
        <pc:spChg chg="mod">
          <ac:chgData name="Juan David" userId="5ac44e2c-fa8f-45f5-aad9-26919f30487d" providerId="ADAL" clId="{5487D7C5-4F1D-4E91-B8E2-C9980106DE78}" dt="2020-12-15T22:24:04.316" v="1635" actId="20577"/>
          <ac:spMkLst>
            <pc:docMk/>
            <pc:sldMk cId="2176139993" sldId="4215"/>
            <ac:spMk id="2" creationId="{9973E947-98AF-479F-8F66-3A751B2CD87D}"/>
          </ac:spMkLst>
        </pc:spChg>
        <pc:graphicFrameChg chg="add mod modGraphic">
          <ac:chgData name="Juan David" userId="5ac44e2c-fa8f-45f5-aad9-26919f30487d" providerId="ADAL" clId="{5487D7C5-4F1D-4E91-B8E2-C9980106DE78}" dt="2020-12-16T20:20:14.819" v="4472" actId="1076"/>
          <ac:graphicFrameMkLst>
            <pc:docMk/>
            <pc:sldMk cId="2176139993" sldId="4215"/>
            <ac:graphicFrameMk id="5" creationId="{6A9AEEBE-EE4D-4739-9B6B-07E0B065E901}"/>
          </ac:graphicFrameMkLst>
        </pc:graphicFrameChg>
        <pc:graphicFrameChg chg="add mod">
          <ac:chgData name="Juan David" userId="5ac44e2c-fa8f-45f5-aad9-26919f30487d" providerId="ADAL" clId="{5487D7C5-4F1D-4E91-B8E2-C9980106DE78}" dt="2020-12-16T20:19:07.306" v="4461"/>
          <ac:graphicFrameMkLst>
            <pc:docMk/>
            <pc:sldMk cId="2176139993" sldId="4215"/>
            <ac:graphicFrameMk id="6" creationId="{39B848D8-512D-41EF-85DE-691651BBB586}"/>
          </ac:graphicFrameMkLst>
        </pc:graphicFrameChg>
        <pc:picChg chg="add del mod">
          <ac:chgData name="Juan David" userId="5ac44e2c-fa8f-45f5-aad9-26919f30487d" providerId="ADAL" clId="{5487D7C5-4F1D-4E91-B8E2-C9980106DE78}" dt="2020-12-16T20:17:35.398" v="4431" actId="478"/>
          <ac:picMkLst>
            <pc:docMk/>
            <pc:sldMk cId="2176139993" sldId="4215"/>
            <ac:picMk id="4" creationId="{96DE4E36-934A-4519-8935-9708F9E02F01}"/>
          </ac:picMkLst>
        </pc:picChg>
      </pc:sldChg>
      <pc:sldChg chg="addSp modSp new mod">
        <pc:chgData name="Juan David" userId="5ac44e2c-fa8f-45f5-aad9-26919f30487d" providerId="ADAL" clId="{5487D7C5-4F1D-4E91-B8E2-C9980106DE78}" dt="2020-12-16T00:11:22.285" v="1811" actId="207"/>
        <pc:sldMkLst>
          <pc:docMk/>
          <pc:sldMk cId="3247184799" sldId="4216"/>
        </pc:sldMkLst>
        <pc:spChg chg="mod">
          <ac:chgData name="Juan David" userId="5ac44e2c-fa8f-45f5-aad9-26919f30487d" providerId="ADAL" clId="{5487D7C5-4F1D-4E91-B8E2-C9980106DE78}" dt="2020-12-15T22:42:13.961" v="1783" actId="20577"/>
          <ac:spMkLst>
            <pc:docMk/>
            <pc:sldMk cId="3247184799" sldId="4216"/>
            <ac:spMk id="2" creationId="{98A20522-7D6E-464C-ACF2-C22CFEFFE2E1}"/>
          </ac:spMkLst>
        </pc:spChg>
        <pc:graphicFrameChg chg="add mod modGraphic">
          <ac:chgData name="Juan David" userId="5ac44e2c-fa8f-45f5-aad9-26919f30487d" providerId="ADAL" clId="{5487D7C5-4F1D-4E91-B8E2-C9980106DE78}" dt="2020-12-16T00:11:22.285" v="1811" actId="207"/>
          <ac:graphicFrameMkLst>
            <pc:docMk/>
            <pc:sldMk cId="3247184799" sldId="4216"/>
            <ac:graphicFrameMk id="3" creationId="{3841536E-25CF-42E3-A20E-02CE1A031439}"/>
          </ac:graphicFrameMkLst>
        </pc:graphicFrameChg>
      </pc:sldChg>
      <pc:sldChg chg="modSp mod">
        <pc:chgData name="Juan David" userId="5ac44e2c-fa8f-45f5-aad9-26919f30487d" providerId="ADAL" clId="{5487D7C5-4F1D-4E91-B8E2-C9980106DE78}" dt="2020-12-16T14:00:49.198" v="3008" actId="20577"/>
        <pc:sldMkLst>
          <pc:docMk/>
          <pc:sldMk cId="4139946956" sldId="4217"/>
        </pc:sldMkLst>
        <pc:spChg chg="mod">
          <ac:chgData name="Juan David" userId="5ac44e2c-fa8f-45f5-aad9-26919f30487d" providerId="ADAL" clId="{5487D7C5-4F1D-4E91-B8E2-C9980106DE78}" dt="2020-12-16T14:00:49.198" v="3008" actId="20577"/>
          <ac:spMkLst>
            <pc:docMk/>
            <pc:sldMk cId="4139946956" sldId="4217"/>
            <ac:spMk id="5" creationId="{4AC3E0C3-4B51-AB4E-A036-2EC351F0A151}"/>
          </ac:spMkLst>
        </pc:spChg>
      </pc:sldChg>
      <pc:sldChg chg="modSp mod">
        <pc:chgData name="Juan David" userId="5ac44e2c-fa8f-45f5-aad9-26919f30487d" providerId="ADAL" clId="{5487D7C5-4F1D-4E91-B8E2-C9980106DE78}" dt="2020-12-16T19:06:06.841" v="3393" actId="404"/>
        <pc:sldMkLst>
          <pc:docMk/>
          <pc:sldMk cId="1874635370" sldId="4220"/>
        </pc:sldMkLst>
        <pc:spChg chg="mod">
          <ac:chgData name="Juan David" userId="5ac44e2c-fa8f-45f5-aad9-26919f30487d" providerId="ADAL" clId="{5487D7C5-4F1D-4E91-B8E2-C9980106DE78}" dt="2020-12-16T19:05:26.172" v="3386" actId="11530"/>
          <ac:spMkLst>
            <pc:docMk/>
            <pc:sldMk cId="1874635370" sldId="4220"/>
            <ac:spMk id="8" creationId="{F176E486-D174-4527-B3E6-2283AEFB4C60}"/>
          </ac:spMkLst>
        </pc:spChg>
        <pc:spChg chg="mod">
          <ac:chgData name="Juan David" userId="5ac44e2c-fa8f-45f5-aad9-26919f30487d" providerId="ADAL" clId="{5487D7C5-4F1D-4E91-B8E2-C9980106DE78}" dt="2020-12-16T19:05:53.631" v="3391" actId="1076"/>
          <ac:spMkLst>
            <pc:docMk/>
            <pc:sldMk cId="1874635370" sldId="4220"/>
            <ac:spMk id="9" creationId="{0D4D0837-5B37-4AA0-AFF0-50DB10A461C9}"/>
          </ac:spMkLst>
        </pc:spChg>
        <pc:spChg chg="mod">
          <ac:chgData name="Juan David" userId="5ac44e2c-fa8f-45f5-aad9-26919f30487d" providerId="ADAL" clId="{5487D7C5-4F1D-4E91-B8E2-C9980106DE78}" dt="2020-12-16T19:06:03.752" v="3392" actId="404"/>
          <ac:spMkLst>
            <pc:docMk/>
            <pc:sldMk cId="1874635370" sldId="4220"/>
            <ac:spMk id="10" creationId="{B1084BFF-60B7-430B-9ECE-FB80FCDCA6AF}"/>
          </ac:spMkLst>
        </pc:spChg>
        <pc:spChg chg="mod">
          <ac:chgData name="Juan David" userId="5ac44e2c-fa8f-45f5-aad9-26919f30487d" providerId="ADAL" clId="{5487D7C5-4F1D-4E91-B8E2-C9980106DE78}" dt="2020-12-16T19:06:06.841" v="3393" actId="404"/>
          <ac:spMkLst>
            <pc:docMk/>
            <pc:sldMk cId="1874635370" sldId="4220"/>
            <ac:spMk id="11" creationId="{DAE2168A-8885-4D12-955C-80113CDD65F2}"/>
          </ac:spMkLst>
        </pc:spChg>
      </pc:sldChg>
      <pc:sldChg chg="addSp delSp modSp new mod modClrScheme chgLayout">
        <pc:chgData name="Juan David" userId="5ac44e2c-fa8f-45f5-aad9-26919f30487d" providerId="ADAL" clId="{5487D7C5-4F1D-4E91-B8E2-C9980106DE78}" dt="2020-12-16T22:12:16.375" v="5124" actId="14100"/>
        <pc:sldMkLst>
          <pc:docMk/>
          <pc:sldMk cId="1443348370" sldId="4221"/>
        </pc:sldMkLst>
        <pc:spChg chg="del mod ord">
          <ac:chgData name="Juan David" userId="5ac44e2c-fa8f-45f5-aad9-26919f30487d" providerId="ADAL" clId="{5487D7C5-4F1D-4E91-B8E2-C9980106DE78}" dt="2020-12-16T16:21:38.543" v="3082" actId="700"/>
          <ac:spMkLst>
            <pc:docMk/>
            <pc:sldMk cId="1443348370" sldId="4221"/>
            <ac:spMk id="2" creationId="{DDBF072F-1DC3-49F3-9016-DDA5C70E0685}"/>
          </ac:spMkLst>
        </pc:spChg>
        <pc:spChg chg="del">
          <ac:chgData name="Juan David" userId="5ac44e2c-fa8f-45f5-aad9-26919f30487d" providerId="ADAL" clId="{5487D7C5-4F1D-4E91-B8E2-C9980106DE78}" dt="2020-12-16T16:21:38.543" v="3082" actId="700"/>
          <ac:spMkLst>
            <pc:docMk/>
            <pc:sldMk cId="1443348370" sldId="4221"/>
            <ac:spMk id="3" creationId="{48B59CEC-229C-447A-B3F8-2945C9CB1D10}"/>
          </ac:spMkLst>
        </pc:spChg>
        <pc:spChg chg="add mod ord">
          <ac:chgData name="Juan David" userId="5ac44e2c-fa8f-45f5-aad9-26919f30487d" providerId="ADAL" clId="{5487D7C5-4F1D-4E91-B8E2-C9980106DE78}" dt="2020-12-16T16:21:44.668" v="3102" actId="20577"/>
          <ac:spMkLst>
            <pc:docMk/>
            <pc:sldMk cId="1443348370" sldId="4221"/>
            <ac:spMk id="4" creationId="{69DB3C5F-B43D-4454-A780-E62E92F6FDA1}"/>
          </ac:spMkLst>
        </pc:spChg>
        <pc:spChg chg="add mod">
          <ac:chgData name="Juan David" userId="5ac44e2c-fa8f-45f5-aad9-26919f30487d" providerId="ADAL" clId="{5487D7C5-4F1D-4E91-B8E2-C9980106DE78}" dt="2020-12-16T20:26:38.566" v="4487" actId="1076"/>
          <ac:spMkLst>
            <pc:docMk/>
            <pc:sldMk cId="1443348370" sldId="4221"/>
            <ac:spMk id="6" creationId="{B63977F8-844E-4966-95DB-13061BE4E9F1}"/>
          </ac:spMkLst>
        </pc:spChg>
        <pc:spChg chg="add mod">
          <ac:chgData name="Juan David" userId="5ac44e2c-fa8f-45f5-aad9-26919f30487d" providerId="ADAL" clId="{5487D7C5-4F1D-4E91-B8E2-C9980106DE78}" dt="2020-12-16T20:29:29.171" v="4502" actId="14100"/>
          <ac:spMkLst>
            <pc:docMk/>
            <pc:sldMk cId="1443348370" sldId="4221"/>
            <ac:spMk id="7" creationId="{383130B7-2602-4F09-80B1-8D7F56767D74}"/>
          </ac:spMkLst>
        </pc:spChg>
        <pc:spChg chg="add mod">
          <ac:chgData name="Juan David" userId="5ac44e2c-fa8f-45f5-aad9-26919f30487d" providerId="ADAL" clId="{5487D7C5-4F1D-4E91-B8E2-C9980106DE78}" dt="2020-12-16T22:12:16.375" v="5124" actId="14100"/>
          <ac:spMkLst>
            <pc:docMk/>
            <pc:sldMk cId="1443348370" sldId="4221"/>
            <ac:spMk id="8" creationId="{946C67EE-F393-437F-B86A-1097F01B9E1F}"/>
          </ac:spMkLst>
        </pc:spChg>
        <pc:spChg chg="add mod">
          <ac:chgData name="Juan David" userId="5ac44e2c-fa8f-45f5-aad9-26919f30487d" providerId="ADAL" clId="{5487D7C5-4F1D-4E91-B8E2-C9980106DE78}" dt="2020-12-16T21:19:16.414" v="4537" actId="1076"/>
          <ac:spMkLst>
            <pc:docMk/>
            <pc:sldMk cId="1443348370" sldId="4221"/>
            <ac:spMk id="9" creationId="{A6AEBF7E-4666-4F5C-8C5A-D165F48262E4}"/>
          </ac:spMkLst>
        </pc:spChg>
      </pc:sldChg>
      <pc:sldChg chg="addSp delSp modSp add mod">
        <pc:chgData name="Juan David" userId="5ac44e2c-fa8f-45f5-aad9-26919f30487d" providerId="ADAL" clId="{5487D7C5-4F1D-4E91-B8E2-C9980106DE78}" dt="2020-12-16T22:30:47.400" v="5127" actId="20577"/>
        <pc:sldMkLst>
          <pc:docMk/>
          <pc:sldMk cId="102861953" sldId="4222"/>
        </pc:sldMkLst>
        <pc:spChg chg="del">
          <ac:chgData name="Juan David" userId="5ac44e2c-fa8f-45f5-aad9-26919f30487d" providerId="ADAL" clId="{5487D7C5-4F1D-4E91-B8E2-C9980106DE78}" dt="2020-12-16T21:21:08.331" v="4541" actId="478"/>
          <ac:spMkLst>
            <pc:docMk/>
            <pc:sldMk cId="102861953" sldId="4222"/>
            <ac:spMk id="6" creationId="{B63977F8-844E-4966-95DB-13061BE4E9F1}"/>
          </ac:spMkLst>
        </pc:spChg>
        <pc:spChg chg="del">
          <ac:chgData name="Juan David" userId="5ac44e2c-fa8f-45f5-aad9-26919f30487d" providerId="ADAL" clId="{5487D7C5-4F1D-4E91-B8E2-C9980106DE78}" dt="2020-12-16T21:21:09.246" v="4542" actId="478"/>
          <ac:spMkLst>
            <pc:docMk/>
            <pc:sldMk cId="102861953" sldId="4222"/>
            <ac:spMk id="7" creationId="{383130B7-2602-4F09-80B1-8D7F56767D74}"/>
          </ac:spMkLst>
        </pc:spChg>
        <pc:spChg chg="mod">
          <ac:chgData name="Juan David" userId="5ac44e2c-fa8f-45f5-aad9-26919f30487d" providerId="ADAL" clId="{5487D7C5-4F1D-4E91-B8E2-C9980106DE78}" dt="2020-12-16T22:30:47.400" v="5127" actId="20577"/>
          <ac:spMkLst>
            <pc:docMk/>
            <pc:sldMk cId="102861953" sldId="4222"/>
            <ac:spMk id="8" creationId="{946C67EE-F393-437F-B86A-1097F01B9E1F}"/>
          </ac:spMkLst>
        </pc:spChg>
        <pc:spChg chg="add mod">
          <ac:chgData name="Juan David" userId="5ac44e2c-fa8f-45f5-aad9-26919f30487d" providerId="ADAL" clId="{5487D7C5-4F1D-4E91-B8E2-C9980106DE78}" dt="2020-12-16T21:41:33.145" v="4636" actId="1076"/>
          <ac:spMkLst>
            <pc:docMk/>
            <pc:sldMk cId="102861953" sldId="4222"/>
            <ac:spMk id="9" creationId="{FB14D4AA-E27C-47EC-B198-A120C282D04B}"/>
          </ac:spMkLst>
        </pc:spChg>
        <pc:spChg chg="add mod">
          <ac:chgData name="Juan David" userId="5ac44e2c-fa8f-45f5-aad9-26919f30487d" providerId="ADAL" clId="{5487D7C5-4F1D-4E91-B8E2-C9980106DE78}" dt="2020-12-16T22:30:33.507" v="5126" actId="20577"/>
          <ac:spMkLst>
            <pc:docMk/>
            <pc:sldMk cId="102861953" sldId="4222"/>
            <ac:spMk id="10" creationId="{490408B5-C61D-4A1B-BCB9-7E8B23B71EF1}"/>
          </ac:spMkLst>
        </pc:spChg>
      </pc:sldChg>
      <pc:sldChg chg="addSp delSp modSp new del mod ord">
        <pc:chgData name="Juan David" userId="5ac44e2c-fa8f-45f5-aad9-26919f30487d" providerId="ADAL" clId="{5487D7C5-4F1D-4E91-B8E2-C9980106DE78}" dt="2020-12-16T19:58:26.322" v="4421" actId="47"/>
        <pc:sldMkLst>
          <pc:docMk/>
          <pc:sldMk cId="3230696754" sldId="4222"/>
        </pc:sldMkLst>
        <pc:spChg chg="mod">
          <ac:chgData name="Juan David" userId="5ac44e2c-fa8f-45f5-aad9-26919f30487d" providerId="ADAL" clId="{5487D7C5-4F1D-4E91-B8E2-C9980106DE78}" dt="2020-12-16T16:22:10.058" v="3135" actId="20577"/>
          <ac:spMkLst>
            <pc:docMk/>
            <pc:sldMk cId="3230696754" sldId="4222"/>
            <ac:spMk id="2" creationId="{D205AAC4-F78E-48A1-B60F-FD157B54EF37}"/>
          </ac:spMkLst>
        </pc:spChg>
        <pc:spChg chg="add del mod">
          <ac:chgData name="Juan David" userId="5ac44e2c-fa8f-45f5-aad9-26919f30487d" providerId="ADAL" clId="{5487D7C5-4F1D-4E91-B8E2-C9980106DE78}" dt="2020-12-16T19:54:15.288" v="4309" actId="21"/>
          <ac:spMkLst>
            <pc:docMk/>
            <pc:sldMk cId="3230696754" sldId="4222"/>
            <ac:spMk id="3" creationId="{36D40E0A-1F60-416E-A4B8-04662387A78E}"/>
          </ac:spMkLst>
        </pc:spChg>
      </pc:sldChg>
      <pc:sldChg chg="addSp delSp modSp add mod">
        <pc:chgData name="Juan David" userId="5ac44e2c-fa8f-45f5-aad9-26919f30487d" providerId="ADAL" clId="{5487D7C5-4F1D-4E91-B8E2-C9980106DE78}" dt="2020-12-16T22:11:18.412" v="5123" actId="1076"/>
        <pc:sldMkLst>
          <pc:docMk/>
          <pc:sldMk cId="3491239709" sldId="4223"/>
        </pc:sldMkLst>
        <pc:spChg chg="add mod">
          <ac:chgData name="Juan David" userId="5ac44e2c-fa8f-45f5-aad9-26919f30487d" providerId="ADAL" clId="{5487D7C5-4F1D-4E91-B8E2-C9980106DE78}" dt="2020-12-16T22:11:18.412" v="5123" actId="1076"/>
          <ac:spMkLst>
            <pc:docMk/>
            <pc:sldMk cId="3491239709" sldId="4223"/>
            <ac:spMk id="6" creationId="{A13A626C-BA69-4971-8B70-5162D84D4A6C}"/>
          </ac:spMkLst>
        </pc:spChg>
        <pc:spChg chg="del">
          <ac:chgData name="Juan David" userId="5ac44e2c-fa8f-45f5-aad9-26919f30487d" providerId="ADAL" clId="{5487D7C5-4F1D-4E91-B8E2-C9980106DE78}" dt="2020-12-16T21:54:22.440" v="4642" actId="478"/>
          <ac:spMkLst>
            <pc:docMk/>
            <pc:sldMk cId="3491239709" sldId="4223"/>
            <ac:spMk id="8" creationId="{946C67EE-F393-437F-B86A-1097F01B9E1F}"/>
          </ac:spMkLst>
        </pc:spChg>
        <pc:spChg chg="mod">
          <ac:chgData name="Juan David" userId="5ac44e2c-fa8f-45f5-aad9-26919f30487d" providerId="ADAL" clId="{5487D7C5-4F1D-4E91-B8E2-C9980106DE78}" dt="2020-12-16T21:54:36.041" v="4681" actId="20577"/>
          <ac:spMkLst>
            <pc:docMk/>
            <pc:sldMk cId="3491239709" sldId="4223"/>
            <ac:spMk id="9" creationId="{FB14D4AA-E27C-47EC-B198-A120C282D04B}"/>
          </ac:spMkLst>
        </pc:spChg>
        <pc:spChg chg="mod">
          <ac:chgData name="Juan David" userId="5ac44e2c-fa8f-45f5-aad9-26919f30487d" providerId="ADAL" clId="{5487D7C5-4F1D-4E91-B8E2-C9980106DE78}" dt="2020-12-16T22:08:39.633" v="4929" actId="20577"/>
          <ac:spMkLst>
            <pc:docMk/>
            <pc:sldMk cId="3491239709" sldId="4223"/>
            <ac:spMk id="10" creationId="{490408B5-C61D-4A1B-BCB9-7E8B23B71EF1}"/>
          </ac:spMkLst>
        </pc:spChg>
      </pc:sldChg>
    </pc:docChg>
  </pc:docChgLst>
  <pc:docChgLst>
    <pc:chgData name="Luis Guillermo Gil Madrid" userId="S::lgil@fasecolda.com::72751249-5f9d-41e6-8ae5-e2fc6ecb2fa9" providerId="AD" clId="Web-{C6CCE18E-6F26-00DA-7932-007EEE846F1B}"/>
    <pc:docChg chg="modSld">
      <pc:chgData name="Luis Guillermo Gil Madrid" userId="S::lgil@fasecolda.com::72751249-5f9d-41e6-8ae5-e2fc6ecb2fa9" providerId="AD" clId="Web-{C6CCE18E-6F26-00DA-7932-007EEE846F1B}" dt="2021-03-24T03:17:58.683" v="27" actId="20577"/>
      <pc:docMkLst>
        <pc:docMk/>
      </pc:docMkLst>
      <pc:sldChg chg="modSp">
        <pc:chgData name="Luis Guillermo Gil Madrid" userId="S::lgil@fasecolda.com::72751249-5f9d-41e6-8ae5-e2fc6ecb2fa9" providerId="AD" clId="Web-{C6CCE18E-6F26-00DA-7932-007EEE846F1B}" dt="2021-03-24T03:16:07.992" v="0" actId="20577"/>
        <pc:sldMkLst>
          <pc:docMk/>
          <pc:sldMk cId="1375514245" sldId="3990"/>
        </pc:sldMkLst>
        <pc:spChg chg="mod">
          <ac:chgData name="Luis Guillermo Gil Madrid" userId="S::lgil@fasecolda.com::72751249-5f9d-41e6-8ae5-e2fc6ecb2fa9" providerId="AD" clId="Web-{C6CCE18E-6F26-00DA-7932-007EEE846F1B}" dt="2021-03-24T03:16:07.992" v="0" actId="20577"/>
          <ac:spMkLst>
            <pc:docMk/>
            <pc:sldMk cId="1375514245" sldId="3990"/>
            <ac:spMk id="11" creationId="{00000000-0000-0000-0000-000000000000}"/>
          </ac:spMkLst>
        </pc:spChg>
      </pc:sldChg>
      <pc:sldChg chg="modSp">
        <pc:chgData name="Luis Guillermo Gil Madrid" userId="S::lgil@fasecolda.com::72751249-5f9d-41e6-8ae5-e2fc6ecb2fa9" providerId="AD" clId="Web-{C6CCE18E-6F26-00DA-7932-007EEE846F1B}" dt="2021-03-24T03:17:05.400" v="4" actId="20577"/>
        <pc:sldMkLst>
          <pc:docMk/>
          <pc:sldMk cId="2286976273" sldId="7664"/>
        </pc:sldMkLst>
        <pc:spChg chg="mod">
          <ac:chgData name="Luis Guillermo Gil Madrid" userId="S::lgil@fasecolda.com::72751249-5f9d-41e6-8ae5-e2fc6ecb2fa9" providerId="AD" clId="Web-{C6CCE18E-6F26-00DA-7932-007EEE846F1B}" dt="2021-03-24T03:17:05.400" v="4" actId="20577"/>
          <ac:spMkLst>
            <pc:docMk/>
            <pc:sldMk cId="2286976273" sldId="7664"/>
            <ac:spMk id="13" creationId="{D78D351F-0C94-42D0-B778-27604747ABA3}"/>
          </ac:spMkLst>
        </pc:spChg>
      </pc:sldChg>
      <pc:sldChg chg="modSp">
        <pc:chgData name="Luis Guillermo Gil Madrid" userId="S::lgil@fasecolda.com::72751249-5f9d-41e6-8ae5-e2fc6ecb2fa9" providerId="AD" clId="Web-{C6CCE18E-6F26-00DA-7932-007EEE846F1B}" dt="2021-03-24T03:17:58.683" v="27" actId="20577"/>
        <pc:sldMkLst>
          <pc:docMk/>
          <pc:sldMk cId="72980444" sldId="7666"/>
        </pc:sldMkLst>
        <pc:spChg chg="mod">
          <ac:chgData name="Luis Guillermo Gil Madrid" userId="S::lgil@fasecolda.com::72751249-5f9d-41e6-8ae5-e2fc6ecb2fa9" providerId="AD" clId="Web-{C6CCE18E-6F26-00DA-7932-007EEE846F1B}" dt="2021-03-24T03:17:58.683" v="27" actId="20577"/>
          <ac:spMkLst>
            <pc:docMk/>
            <pc:sldMk cId="72980444" sldId="7666"/>
            <ac:spMk id="4" creationId="{28683103-DC80-4012-A520-514F79AD3BCF}"/>
          </ac:spMkLst>
        </pc:spChg>
      </pc:sldChg>
    </pc:docChg>
  </pc:docChgLst>
  <pc:docChgLst>
    <pc:chgData name="Daniel Felipe Suarez Mayorga" userId="c712679a-6133-47a7-a4a9-a9505884e8ff" providerId="ADAL" clId="{8A656910-B12F-4DF4-B8C4-CFA45CF16AC3}"/>
    <pc:docChg chg="undo custSel modSld">
      <pc:chgData name="Daniel Felipe Suarez Mayorga" userId="c712679a-6133-47a7-a4a9-a9505884e8ff" providerId="ADAL" clId="{8A656910-B12F-4DF4-B8C4-CFA45CF16AC3}" dt="2023-02-06T15:05:12.881" v="47" actId="20577"/>
      <pc:docMkLst>
        <pc:docMk/>
      </pc:docMkLst>
      <pc:sldChg chg="modSp mod">
        <pc:chgData name="Daniel Felipe Suarez Mayorga" userId="c712679a-6133-47a7-a4a9-a9505884e8ff" providerId="ADAL" clId="{8A656910-B12F-4DF4-B8C4-CFA45CF16AC3}" dt="2023-02-06T15:05:12.881" v="47" actId="20577"/>
        <pc:sldMkLst>
          <pc:docMk/>
          <pc:sldMk cId="2270282150" sldId="305"/>
        </pc:sldMkLst>
        <pc:spChg chg="mod">
          <ac:chgData name="Daniel Felipe Suarez Mayorga" userId="c712679a-6133-47a7-a4a9-a9505884e8ff" providerId="ADAL" clId="{8A656910-B12F-4DF4-B8C4-CFA45CF16AC3}" dt="2023-02-06T15:05:12.881" v="47" actId="20577"/>
          <ac:spMkLst>
            <pc:docMk/>
            <pc:sldMk cId="2270282150" sldId="305"/>
            <ac:spMk id="2" creationId="{E7BC5B14-4553-4662-9F8C-88638BCA50FA}"/>
          </ac:spMkLst>
        </pc:spChg>
        <pc:spChg chg="mod">
          <ac:chgData name="Daniel Felipe Suarez Mayorga" userId="c712679a-6133-47a7-a4a9-a9505884e8ff" providerId="ADAL" clId="{8A656910-B12F-4DF4-B8C4-CFA45CF16AC3}" dt="2023-02-06T15:04:47.731" v="31" actId="20577"/>
          <ac:spMkLst>
            <pc:docMk/>
            <pc:sldMk cId="2270282150" sldId="305"/>
            <ac:spMk id="34" creationId="{80DCA5F3-8ED3-4DCE-8048-08893D7F1BCD}"/>
          </ac:spMkLst>
        </pc:spChg>
        <pc:spChg chg="mod">
          <ac:chgData name="Daniel Felipe Suarez Mayorga" userId="c712679a-6133-47a7-a4a9-a9505884e8ff" providerId="ADAL" clId="{8A656910-B12F-4DF4-B8C4-CFA45CF16AC3}" dt="2023-02-06T15:04:55.036" v="36" actId="20577"/>
          <ac:spMkLst>
            <pc:docMk/>
            <pc:sldMk cId="2270282150" sldId="305"/>
            <ac:spMk id="36" creationId="{6AB133C6-5087-4E4B-86DF-1238DF00379A}"/>
          </ac:spMkLst>
        </pc:spChg>
        <pc:spChg chg="mod">
          <ac:chgData name="Daniel Felipe Suarez Mayorga" userId="c712679a-6133-47a7-a4a9-a9505884e8ff" providerId="ADAL" clId="{8A656910-B12F-4DF4-B8C4-CFA45CF16AC3}" dt="2023-02-06T15:05:00.422" v="41" actId="20577"/>
          <ac:spMkLst>
            <pc:docMk/>
            <pc:sldMk cId="2270282150" sldId="305"/>
            <ac:spMk id="37" creationId="{3B109330-F872-4665-A64B-9D3E13E150B9}"/>
          </ac:spMkLst>
        </pc:spChg>
        <pc:spChg chg="mod">
          <ac:chgData name="Daniel Felipe Suarez Mayorga" userId="c712679a-6133-47a7-a4a9-a9505884e8ff" providerId="ADAL" clId="{8A656910-B12F-4DF4-B8C4-CFA45CF16AC3}" dt="2023-02-06T14:54:37.999" v="0" actId="20577"/>
          <ac:spMkLst>
            <pc:docMk/>
            <pc:sldMk cId="2270282150" sldId="305"/>
            <ac:spMk id="40" creationId="{ABBCFA0B-6958-48F6-AF01-0AC254D28590}"/>
          </ac:spMkLst>
        </pc:spChg>
      </pc:sldChg>
    </pc:docChg>
  </pc:docChgLst>
  <pc:docChgLst>
    <pc:chgData name="Luis Guillermo Gil Madrid" userId="72751249-5f9d-41e6-8ae5-e2fc6ecb2fa9" providerId="ADAL" clId="{19FA8944-9281-4B69-A752-3AFE8C10DB84}"/>
    <pc:docChg chg="undo redo custSel addSld delSld modSld">
      <pc:chgData name="Luis Guillermo Gil Madrid" userId="72751249-5f9d-41e6-8ae5-e2fc6ecb2fa9" providerId="ADAL" clId="{19FA8944-9281-4B69-A752-3AFE8C10DB84}" dt="2021-04-28T21:52:55.862" v="450" actId="1038"/>
      <pc:docMkLst>
        <pc:docMk/>
      </pc:docMkLst>
      <pc:sldChg chg="addSp modSp mod">
        <pc:chgData name="Luis Guillermo Gil Madrid" userId="72751249-5f9d-41e6-8ae5-e2fc6ecb2fa9" providerId="ADAL" clId="{19FA8944-9281-4B69-A752-3AFE8C10DB84}" dt="2021-04-28T21:51:52.306" v="357" actId="20577"/>
        <pc:sldMkLst>
          <pc:docMk/>
          <pc:sldMk cId="3861976755" sldId="3988"/>
        </pc:sldMkLst>
        <pc:spChg chg="mod">
          <ac:chgData name="Luis Guillermo Gil Madrid" userId="72751249-5f9d-41e6-8ae5-e2fc6ecb2fa9" providerId="ADAL" clId="{19FA8944-9281-4B69-A752-3AFE8C10DB84}" dt="2021-04-28T12:59:30.909" v="21" actId="1076"/>
          <ac:spMkLst>
            <pc:docMk/>
            <pc:sldMk cId="3861976755" sldId="3988"/>
            <ac:spMk id="2" creationId="{20D541CF-E417-4776-B3E9-A95C43AA25BB}"/>
          </ac:spMkLst>
        </pc:spChg>
        <pc:spChg chg="mod">
          <ac:chgData name="Luis Guillermo Gil Madrid" userId="72751249-5f9d-41e6-8ae5-e2fc6ecb2fa9" providerId="ADAL" clId="{19FA8944-9281-4B69-A752-3AFE8C10DB84}" dt="2021-04-28T13:03:15.662" v="86" actId="1076"/>
          <ac:spMkLst>
            <pc:docMk/>
            <pc:sldMk cId="3861976755" sldId="3988"/>
            <ac:spMk id="8" creationId="{D3C29D99-8347-4D06-8995-916E03673002}"/>
          </ac:spMkLst>
        </pc:spChg>
        <pc:spChg chg="mod">
          <ac:chgData name="Luis Guillermo Gil Madrid" userId="72751249-5f9d-41e6-8ae5-e2fc6ecb2fa9" providerId="ADAL" clId="{19FA8944-9281-4B69-A752-3AFE8C10DB84}" dt="2021-04-28T13:04:00.040" v="100" actId="20577"/>
          <ac:spMkLst>
            <pc:docMk/>
            <pc:sldMk cId="3861976755" sldId="3988"/>
            <ac:spMk id="10" creationId="{C5BA664B-75C5-4E4D-A8A7-8FBCA3CE98B1}"/>
          </ac:spMkLst>
        </pc:spChg>
        <pc:spChg chg="mod">
          <ac:chgData name="Luis Guillermo Gil Madrid" userId="72751249-5f9d-41e6-8ae5-e2fc6ecb2fa9" providerId="ADAL" clId="{19FA8944-9281-4B69-A752-3AFE8C10DB84}" dt="2021-04-28T21:51:17.544" v="349" actId="1076"/>
          <ac:spMkLst>
            <pc:docMk/>
            <pc:sldMk cId="3861976755" sldId="3988"/>
            <ac:spMk id="11" creationId="{82CD2DFB-F114-4EAC-B695-4B5F92744F8C}"/>
          </ac:spMkLst>
        </pc:spChg>
        <pc:spChg chg="mod">
          <ac:chgData name="Luis Guillermo Gil Madrid" userId="72751249-5f9d-41e6-8ae5-e2fc6ecb2fa9" providerId="ADAL" clId="{19FA8944-9281-4B69-A752-3AFE8C10DB84}" dt="2021-04-28T21:51:52.306" v="357" actId="20577"/>
          <ac:spMkLst>
            <pc:docMk/>
            <pc:sldMk cId="3861976755" sldId="3988"/>
            <ac:spMk id="12" creationId="{0351F043-8A8B-410D-B2BA-0DB87CE02971}"/>
          </ac:spMkLst>
        </pc:spChg>
        <pc:spChg chg="add mod">
          <ac:chgData name="Luis Guillermo Gil Madrid" userId="72751249-5f9d-41e6-8ae5-e2fc6ecb2fa9" providerId="ADAL" clId="{19FA8944-9281-4B69-A752-3AFE8C10DB84}" dt="2021-04-28T21:51:05.495" v="347" actId="1076"/>
          <ac:spMkLst>
            <pc:docMk/>
            <pc:sldMk cId="3861976755" sldId="3988"/>
            <ac:spMk id="15" creationId="{989123FE-9326-41CF-AA8D-29D018977EE4}"/>
          </ac:spMkLst>
        </pc:spChg>
        <pc:spChg chg="add mod">
          <ac:chgData name="Luis Guillermo Gil Madrid" userId="72751249-5f9d-41e6-8ae5-e2fc6ecb2fa9" providerId="ADAL" clId="{19FA8944-9281-4B69-A752-3AFE8C10DB84}" dt="2021-04-28T21:51:13.807" v="348" actId="1076"/>
          <ac:spMkLst>
            <pc:docMk/>
            <pc:sldMk cId="3861976755" sldId="3988"/>
            <ac:spMk id="17" creationId="{8D0B82C0-C159-4C61-A0EC-FD807EDF619A}"/>
          </ac:spMkLst>
        </pc:spChg>
        <pc:spChg chg="mod">
          <ac:chgData name="Luis Guillermo Gil Madrid" userId="72751249-5f9d-41e6-8ae5-e2fc6ecb2fa9" providerId="ADAL" clId="{19FA8944-9281-4B69-A752-3AFE8C10DB84}" dt="2021-04-28T21:51:48.178" v="353" actId="20577"/>
          <ac:spMkLst>
            <pc:docMk/>
            <pc:sldMk cId="3861976755" sldId="3988"/>
            <ac:spMk id="22" creationId="{FEBF5298-6AF4-4529-86D7-D78D79782628}"/>
          </ac:spMkLst>
        </pc:spChg>
      </pc:sldChg>
      <pc:sldChg chg="addSp delSp modSp mod">
        <pc:chgData name="Luis Guillermo Gil Madrid" userId="72751249-5f9d-41e6-8ae5-e2fc6ecb2fa9" providerId="ADAL" clId="{19FA8944-9281-4B69-A752-3AFE8C10DB84}" dt="2021-04-28T13:29:25.258" v="321" actId="20577"/>
        <pc:sldMkLst>
          <pc:docMk/>
          <pc:sldMk cId="1572876668" sldId="3991"/>
        </pc:sldMkLst>
        <pc:spChg chg="add del mod">
          <ac:chgData name="Luis Guillermo Gil Madrid" userId="72751249-5f9d-41e6-8ae5-e2fc6ecb2fa9" providerId="ADAL" clId="{19FA8944-9281-4B69-A752-3AFE8C10DB84}" dt="2021-04-28T13:29:25.258" v="321" actId="20577"/>
          <ac:spMkLst>
            <pc:docMk/>
            <pc:sldMk cId="1572876668" sldId="3991"/>
            <ac:spMk id="5" creationId="{4AC3E0C3-4B51-AB4E-A036-2EC351F0A151}"/>
          </ac:spMkLst>
        </pc:spChg>
      </pc:sldChg>
      <pc:sldChg chg="modSp mod">
        <pc:chgData name="Luis Guillermo Gil Madrid" userId="72751249-5f9d-41e6-8ae5-e2fc6ecb2fa9" providerId="ADAL" clId="{19FA8944-9281-4B69-A752-3AFE8C10DB84}" dt="2021-04-28T13:04:36.255" v="105"/>
        <pc:sldMkLst>
          <pc:docMk/>
          <pc:sldMk cId="3265351086" sldId="3993"/>
        </pc:sldMkLst>
        <pc:spChg chg="mod">
          <ac:chgData name="Luis Guillermo Gil Madrid" userId="72751249-5f9d-41e6-8ae5-e2fc6ecb2fa9" providerId="ADAL" clId="{19FA8944-9281-4B69-A752-3AFE8C10DB84}" dt="2021-04-28T13:04:36.255" v="105"/>
          <ac:spMkLst>
            <pc:docMk/>
            <pc:sldMk cId="3265351086" sldId="3993"/>
            <ac:spMk id="11" creationId="{00000000-0000-0000-0000-000000000000}"/>
          </ac:spMkLst>
        </pc:spChg>
      </pc:sldChg>
      <pc:sldChg chg="modSp mod">
        <pc:chgData name="Luis Guillermo Gil Madrid" userId="72751249-5f9d-41e6-8ae5-e2fc6ecb2fa9" providerId="ADAL" clId="{19FA8944-9281-4B69-A752-3AFE8C10DB84}" dt="2021-04-28T21:52:55.862" v="450" actId="1038"/>
        <pc:sldMkLst>
          <pc:docMk/>
          <pc:sldMk cId="4176952782" sldId="4543"/>
        </pc:sldMkLst>
        <pc:picChg chg="mod">
          <ac:chgData name="Luis Guillermo Gil Madrid" userId="72751249-5f9d-41e6-8ae5-e2fc6ecb2fa9" providerId="ADAL" clId="{19FA8944-9281-4B69-A752-3AFE8C10DB84}" dt="2021-04-28T21:52:55.862" v="450" actId="1038"/>
          <ac:picMkLst>
            <pc:docMk/>
            <pc:sldMk cId="4176952782" sldId="4543"/>
            <ac:picMk id="2" creationId="{31BDF6A2-2031-4475-8F1D-7490065761F2}"/>
          </ac:picMkLst>
        </pc:picChg>
      </pc:sldChg>
      <pc:sldChg chg="modSp mod">
        <pc:chgData name="Luis Guillermo Gil Madrid" userId="72751249-5f9d-41e6-8ae5-e2fc6ecb2fa9" providerId="ADAL" clId="{19FA8944-9281-4B69-A752-3AFE8C10DB84}" dt="2021-04-28T21:52:50.470" v="434" actId="1037"/>
        <pc:sldMkLst>
          <pc:docMk/>
          <pc:sldMk cId="2647013300" sldId="4545"/>
        </pc:sldMkLst>
        <pc:spChg chg="mod">
          <ac:chgData name="Luis Guillermo Gil Madrid" userId="72751249-5f9d-41e6-8ae5-e2fc6ecb2fa9" providerId="ADAL" clId="{19FA8944-9281-4B69-A752-3AFE8C10DB84}" dt="2021-04-28T21:52:40.926" v="408" actId="1037"/>
          <ac:spMkLst>
            <pc:docMk/>
            <pc:sldMk cId="2647013300" sldId="4545"/>
            <ac:spMk id="2" creationId="{00B10ADE-5CDD-4BE2-A46C-F565503C7708}"/>
          </ac:spMkLst>
        </pc:spChg>
        <pc:spChg chg="mod">
          <ac:chgData name="Luis Guillermo Gil Madrid" userId="72751249-5f9d-41e6-8ae5-e2fc6ecb2fa9" providerId="ADAL" clId="{19FA8944-9281-4B69-A752-3AFE8C10DB84}" dt="2021-04-28T21:52:50.470" v="434" actId="1037"/>
          <ac:spMkLst>
            <pc:docMk/>
            <pc:sldMk cId="2647013300" sldId="4545"/>
            <ac:spMk id="4" creationId="{28A12EB9-995B-4D46-AF0B-F49FAB3BD0A5}"/>
          </ac:spMkLst>
        </pc:spChg>
        <pc:spChg chg="mod">
          <ac:chgData name="Luis Guillermo Gil Madrid" userId="72751249-5f9d-41e6-8ae5-e2fc6ecb2fa9" providerId="ADAL" clId="{19FA8944-9281-4B69-A752-3AFE8C10DB84}" dt="2021-04-28T21:52:50.470" v="434" actId="1037"/>
          <ac:spMkLst>
            <pc:docMk/>
            <pc:sldMk cId="2647013300" sldId="4545"/>
            <ac:spMk id="15" creationId="{43157D29-CAB1-4222-AF42-93F4E3DDDB49}"/>
          </ac:spMkLst>
        </pc:spChg>
        <pc:spChg chg="mod">
          <ac:chgData name="Luis Guillermo Gil Madrid" userId="72751249-5f9d-41e6-8ae5-e2fc6ecb2fa9" providerId="ADAL" clId="{19FA8944-9281-4B69-A752-3AFE8C10DB84}" dt="2021-04-28T21:52:40.926" v="408" actId="1037"/>
          <ac:spMkLst>
            <pc:docMk/>
            <pc:sldMk cId="2647013300" sldId="4545"/>
            <ac:spMk id="19" creationId="{7B505EA7-B391-4614-BBB1-48B079F95EE3}"/>
          </ac:spMkLst>
        </pc:spChg>
        <pc:picChg chg="mod">
          <ac:chgData name="Luis Guillermo Gil Madrid" userId="72751249-5f9d-41e6-8ae5-e2fc6ecb2fa9" providerId="ADAL" clId="{19FA8944-9281-4B69-A752-3AFE8C10DB84}" dt="2021-04-28T21:52:40.926" v="408" actId="1037"/>
          <ac:picMkLst>
            <pc:docMk/>
            <pc:sldMk cId="2647013300" sldId="4545"/>
            <ac:picMk id="9" creationId="{44014409-41FE-4934-81F6-24A094A2CBB1}"/>
          </ac:picMkLst>
        </pc:picChg>
        <pc:picChg chg="mod">
          <ac:chgData name="Luis Guillermo Gil Madrid" userId="72751249-5f9d-41e6-8ae5-e2fc6ecb2fa9" providerId="ADAL" clId="{19FA8944-9281-4B69-A752-3AFE8C10DB84}" dt="2021-04-28T21:52:40.926" v="408" actId="1037"/>
          <ac:picMkLst>
            <pc:docMk/>
            <pc:sldMk cId="2647013300" sldId="4545"/>
            <ac:picMk id="11" creationId="{C42713E9-51F9-4524-A14D-FC05F99EC752}"/>
          </ac:picMkLst>
        </pc:picChg>
        <pc:picChg chg="mod">
          <ac:chgData name="Luis Guillermo Gil Madrid" userId="72751249-5f9d-41e6-8ae5-e2fc6ecb2fa9" providerId="ADAL" clId="{19FA8944-9281-4B69-A752-3AFE8C10DB84}" dt="2021-04-28T21:52:40.926" v="408" actId="1037"/>
          <ac:picMkLst>
            <pc:docMk/>
            <pc:sldMk cId="2647013300" sldId="4545"/>
            <ac:picMk id="13" creationId="{1E016A8F-414E-422B-B4DE-F67E1C64A797}"/>
          </ac:picMkLst>
        </pc:picChg>
        <pc:picChg chg="mod">
          <ac:chgData name="Luis Guillermo Gil Madrid" userId="72751249-5f9d-41e6-8ae5-e2fc6ecb2fa9" providerId="ADAL" clId="{19FA8944-9281-4B69-A752-3AFE8C10DB84}" dt="2021-04-28T21:52:50.470" v="434" actId="1037"/>
          <ac:picMkLst>
            <pc:docMk/>
            <pc:sldMk cId="2647013300" sldId="4545"/>
            <ac:picMk id="17" creationId="{829F74DB-E515-4DC1-98D6-07948B7D7B93}"/>
          </ac:picMkLst>
        </pc:picChg>
        <pc:picChg chg="mod">
          <ac:chgData name="Luis Guillermo Gil Madrid" userId="72751249-5f9d-41e6-8ae5-e2fc6ecb2fa9" providerId="ADAL" clId="{19FA8944-9281-4B69-A752-3AFE8C10DB84}" dt="2021-04-28T21:52:50.470" v="434" actId="1037"/>
          <ac:picMkLst>
            <pc:docMk/>
            <pc:sldMk cId="2647013300" sldId="4545"/>
            <ac:picMk id="18" creationId="{42F03697-290F-429B-A485-D1C1670E89C1}"/>
          </ac:picMkLst>
        </pc:picChg>
      </pc:sldChg>
      <pc:sldChg chg="addSp delSp modSp mod">
        <pc:chgData name="Luis Guillermo Gil Madrid" userId="72751249-5f9d-41e6-8ae5-e2fc6ecb2fa9" providerId="ADAL" clId="{19FA8944-9281-4B69-A752-3AFE8C10DB84}" dt="2021-04-28T13:24:31.009" v="296" actId="6549"/>
        <pc:sldMkLst>
          <pc:docMk/>
          <pc:sldMk cId="225104747" sldId="4547"/>
        </pc:sldMkLst>
        <pc:spChg chg="mod">
          <ac:chgData name="Luis Guillermo Gil Madrid" userId="72751249-5f9d-41e6-8ae5-e2fc6ecb2fa9" providerId="ADAL" clId="{19FA8944-9281-4B69-A752-3AFE8C10DB84}" dt="2021-04-28T13:24:31.009" v="296" actId="6549"/>
          <ac:spMkLst>
            <pc:docMk/>
            <pc:sldMk cId="225104747" sldId="4547"/>
            <ac:spMk id="2" creationId="{A8F29FA4-E81B-4E76-AB6D-23CD0540D88E}"/>
          </ac:spMkLst>
        </pc:spChg>
        <pc:spChg chg="add del mod">
          <ac:chgData name="Luis Guillermo Gil Madrid" userId="72751249-5f9d-41e6-8ae5-e2fc6ecb2fa9" providerId="ADAL" clId="{19FA8944-9281-4B69-A752-3AFE8C10DB84}" dt="2021-04-28T13:09:54.795" v="133"/>
          <ac:spMkLst>
            <pc:docMk/>
            <pc:sldMk cId="225104747" sldId="4547"/>
            <ac:spMk id="4" creationId="{C75F63DB-565F-402C-86DD-51BC5BC8CA98}"/>
          </ac:spMkLst>
        </pc:spChg>
        <pc:spChg chg="add mod">
          <ac:chgData name="Luis Guillermo Gil Madrid" userId="72751249-5f9d-41e6-8ae5-e2fc6ecb2fa9" providerId="ADAL" clId="{19FA8944-9281-4B69-A752-3AFE8C10DB84}" dt="2021-04-28T13:11:30.231" v="141"/>
          <ac:spMkLst>
            <pc:docMk/>
            <pc:sldMk cId="225104747" sldId="4547"/>
            <ac:spMk id="10" creationId="{F791F590-CC75-49E0-A063-6464B4289A07}"/>
          </ac:spMkLst>
        </pc:spChg>
        <pc:spChg chg="add mod">
          <ac:chgData name="Luis Guillermo Gil Madrid" userId="72751249-5f9d-41e6-8ae5-e2fc6ecb2fa9" providerId="ADAL" clId="{19FA8944-9281-4B69-A752-3AFE8C10DB84}" dt="2021-04-28T13:17:05.051" v="263" actId="122"/>
          <ac:spMkLst>
            <pc:docMk/>
            <pc:sldMk cId="225104747" sldId="4547"/>
            <ac:spMk id="11" creationId="{A6677655-8F63-46A4-B558-58118B45F3D9}"/>
          </ac:spMkLst>
        </pc:spChg>
        <pc:spChg chg="add mod">
          <ac:chgData name="Luis Guillermo Gil Madrid" userId="72751249-5f9d-41e6-8ae5-e2fc6ecb2fa9" providerId="ADAL" clId="{19FA8944-9281-4B69-A752-3AFE8C10DB84}" dt="2021-04-28T13:11:30.231" v="141"/>
          <ac:spMkLst>
            <pc:docMk/>
            <pc:sldMk cId="225104747" sldId="4547"/>
            <ac:spMk id="12" creationId="{609EF78E-EB40-4C00-860D-B2D879711282}"/>
          </ac:spMkLst>
        </pc:spChg>
        <pc:spChg chg="add mod">
          <ac:chgData name="Luis Guillermo Gil Madrid" userId="72751249-5f9d-41e6-8ae5-e2fc6ecb2fa9" providerId="ADAL" clId="{19FA8944-9281-4B69-A752-3AFE8C10DB84}" dt="2021-04-28T13:17:02.306" v="262" actId="122"/>
          <ac:spMkLst>
            <pc:docMk/>
            <pc:sldMk cId="225104747" sldId="4547"/>
            <ac:spMk id="13" creationId="{C1B9E916-25AC-4D94-BBDB-73743164D336}"/>
          </ac:spMkLst>
        </pc:spChg>
        <pc:spChg chg="add mod">
          <ac:chgData name="Luis Guillermo Gil Madrid" userId="72751249-5f9d-41e6-8ae5-e2fc6ecb2fa9" providerId="ADAL" clId="{19FA8944-9281-4B69-A752-3AFE8C10DB84}" dt="2021-04-28T13:11:30.231" v="141"/>
          <ac:spMkLst>
            <pc:docMk/>
            <pc:sldMk cId="225104747" sldId="4547"/>
            <ac:spMk id="14" creationId="{DA7D5A71-19A7-4FB8-9603-C653B70E26E4}"/>
          </ac:spMkLst>
        </pc:spChg>
        <pc:spChg chg="add mod">
          <ac:chgData name="Luis Guillermo Gil Madrid" userId="72751249-5f9d-41e6-8ae5-e2fc6ecb2fa9" providerId="ADAL" clId="{19FA8944-9281-4B69-A752-3AFE8C10DB84}" dt="2021-04-28T13:16:59.619" v="261" actId="122"/>
          <ac:spMkLst>
            <pc:docMk/>
            <pc:sldMk cId="225104747" sldId="4547"/>
            <ac:spMk id="15" creationId="{675CE99F-1CF3-43F2-AB93-E1574FA992AD}"/>
          </ac:spMkLst>
        </pc:spChg>
        <pc:spChg chg="add mod topLvl">
          <ac:chgData name="Luis Guillermo Gil Madrid" userId="72751249-5f9d-41e6-8ae5-e2fc6ecb2fa9" providerId="ADAL" clId="{19FA8944-9281-4B69-A752-3AFE8C10DB84}" dt="2021-04-28T13:12:21.674" v="168" actId="478"/>
          <ac:spMkLst>
            <pc:docMk/>
            <pc:sldMk cId="225104747" sldId="4547"/>
            <ac:spMk id="16" creationId="{DEF2B119-8314-4073-A6D3-9E9DAB665D70}"/>
          </ac:spMkLst>
        </pc:spChg>
        <pc:spChg chg="add del mod topLvl">
          <ac:chgData name="Luis Guillermo Gil Madrid" userId="72751249-5f9d-41e6-8ae5-e2fc6ecb2fa9" providerId="ADAL" clId="{19FA8944-9281-4B69-A752-3AFE8C10DB84}" dt="2021-04-28T13:16:53.497" v="260" actId="122"/>
          <ac:spMkLst>
            <pc:docMk/>
            <pc:sldMk cId="225104747" sldId="4547"/>
            <ac:spMk id="17" creationId="{27500033-059B-414C-9270-EFB6272F8548}"/>
          </ac:spMkLst>
        </pc:spChg>
        <pc:spChg chg="add mod">
          <ac:chgData name="Luis Guillermo Gil Madrid" userId="72751249-5f9d-41e6-8ae5-e2fc6ecb2fa9" providerId="ADAL" clId="{19FA8944-9281-4B69-A752-3AFE8C10DB84}" dt="2021-04-28T13:11:30.231" v="141"/>
          <ac:spMkLst>
            <pc:docMk/>
            <pc:sldMk cId="225104747" sldId="4547"/>
            <ac:spMk id="18" creationId="{BF155193-7AD4-4ACB-9CD7-DC0345A325F0}"/>
          </ac:spMkLst>
        </pc:spChg>
        <pc:spChg chg="add mod">
          <ac:chgData name="Luis Guillermo Gil Madrid" userId="72751249-5f9d-41e6-8ae5-e2fc6ecb2fa9" providerId="ADAL" clId="{19FA8944-9281-4B69-A752-3AFE8C10DB84}" dt="2021-04-28T13:16:51.642" v="259" actId="122"/>
          <ac:spMkLst>
            <pc:docMk/>
            <pc:sldMk cId="225104747" sldId="4547"/>
            <ac:spMk id="19" creationId="{6A307569-F7A9-4341-93D0-E7120B126D01}"/>
          </ac:spMkLst>
        </pc:spChg>
        <pc:grpChg chg="add mod">
          <ac:chgData name="Luis Guillermo Gil Madrid" userId="72751249-5f9d-41e6-8ae5-e2fc6ecb2fa9" providerId="ADAL" clId="{19FA8944-9281-4B69-A752-3AFE8C10DB84}" dt="2021-04-28T13:18:10.019" v="264" actId="164"/>
          <ac:grpSpMkLst>
            <pc:docMk/>
            <pc:sldMk cId="225104747" sldId="4547"/>
            <ac:grpSpMk id="5" creationId="{6EA19FC5-78B6-44C8-B45F-5D33DBA2424F}"/>
          </ac:grpSpMkLst>
        </pc:grpChg>
        <pc:grpChg chg="add del mod">
          <ac:chgData name="Luis Guillermo Gil Madrid" userId="72751249-5f9d-41e6-8ae5-e2fc6ecb2fa9" providerId="ADAL" clId="{19FA8944-9281-4B69-A752-3AFE8C10DB84}" dt="2021-04-28T13:18:10.019" v="264" actId="164"/>
          <ac:grpSpMkLst>
            <pc:docMk/>
            <pc:sldMk cId="225104747" sldId="4547"/>
            <ac:grpSpMk id="6" creationId="{6D641571-B4AE-4755-9138-BDBB4873AAA9}"/>
          </ac:grpSpMkLst>
        </pc:grpChg>
        <pc:grpChg chg="add mod">
          <ac:chgData name="Luis Guillermo Gil Madrid" userId="72751249-5f9d-41e6-8ae5-e2fc6ecb2fa9" providerId="ADAL" clId="{19FA8944-9281-4B69-A752-3AFE8C10DB84}" dt="2021-04-28T13:18:10.019" v="264" actId="164"/>
          <ac:grpSpMkLst>
            <pc:docMk/>
            <pc:sldMk cId="225104747" sldId="4547"/>
            <ac:grpSpMk id="7" creationId="{CAC2EA9D-D806-449C-AA1C-CE47A9615A8F}"/>
          </ac:grpSpMkLst>
        </pc:grpChg>
        <pc:grpChg chg="add mod">
          <ac:chgData name="Luis Guillermo Gil Madrid" userId="72751249-5f9d-41e6-8ae5-e2fc6ecb2fa9" providerId="ADAL" clId="{19FA8944-9281-4B69-A752-3AFE8C10DB84}" dt="2021-04-28T13:18:10.019" v="264" actId="164"/>
          <ac:grpSpMkLst>
            <pc:docMk/>
            <pc:sldMk cId="225104747" sldId="4547"/>
            <ac:grpSpMk id="8" creationId="{78CF78AC-23A6-44DE-A505-48C1D5B34036}"/>
          </ac:grpSpMkLst>
        </pc:grpChg>
        <pc:grpChg chg="add mod">
          <ac:chgData name="Luis Guillermo Gil Madrid" userId="72751249-5f9d-41e6-8ae5-e2fc6ecb2fa9" providerId="ADAL" clId="{19FA8944-9281-4B69-A752-3AFE8C10DB84}" dt="2021-04-28T13:18:10.019" v="264" actId="164"/>
          <ac:grpSpMkLst>
            <pc:docMk/>
            <pc:sldMk cId="225104747" sldId="4547"/>
            <ac:grpSpMk id="9" creationId="{DF3B59EF-831D-4A13-A97C-B801BABB4AB7}"/>
          </ac:grpSpMkLst>
        </pc:grpChg>
        <pc:grpChg chg="add mod">
          <ac:chgData name="Luis Guillermo Gil Madrid" userId="72751249-5f9d-41e6-8ae5-e2fc6ecb2fa9" providerId="ADAL" clId="{19FA8944-9281-4B69-A752-3AFE8C10DB84}" dt="2021-04-28T13:18:31.761" v="267" actId="1076"/>
          <ac:grpSpMkLst>
            <pc:docMk/>
            <pc:sldMk cId="225104747" sldId="4547"/>
            <ac:grpSpMk id="20" creationId="{1F0EAE23-AD8F-49E7-8557-93D48E5299FB}"/>
          </ac:grpSpMkLst>
        </pc:grpChg>
        <pc:graphicFrameChg chg="mod">
          <ac:chgData name="Luis Guillermo Gil Madrid" userId="72751249-5f9d-41e6-8ae5-e2fc6ecb2fa9" providerId="ADAL" clId="{19FA8944-9281-4B69-A752-3AFE8C10DB84}" dt="2021-04-28T13:18:26.647" v="266" actId="1076"/>
          <ac:graphicFrameMkLst>
            <pc:docMk/>
            <pc:sldMk cId="225104747" sldId="4547"/>
            <ac:graphicFrameMk id="3" creationId="{1544E689-836F-4C4B-9C95-2B1447DC48EF}"/>
          </ac:graphicFrameMkLst>
        </pc:graphicFrameChg>
      </pc:sldChg>
      <pc:sldChg chg="modSp mod">
        <pc:chgData name="Luis Guillermo Gil Madrid" userId="72751249-5f9d-41e6-8ae5-e2fc6ecb2fa9" providerId="ADAL" clId="{19FA8944-9281-4B69-A752-3AFE8C10DB84}" dt="2021-04-28T13:24:37.704" v="298"/>
        <pc:sldMkLst>
          <pc:docMk/>
          <pc:sldMk cId="2065041915" sldId="4548"/>
        </pc:sldMkLst>
        <pc:spChg chg="mod">
          <ac:chgData name="Luis Guillermo Gil Madrid" userId="72751249-5f9d-41e6-8ae5-e2fc6ecb2fa9" providerId="ADAL" clId="{19FA8944-9281-4B69-A752-3AFE8C10DB84}" dt="2021-04-28T13:24:37.704" v="298"/>
          <ac:spMkLst>
            <pc:docMk/>
            <pc:sldMk cId="2065041915" sldId="4548"/>
            <ac:spMk id="2" creationId="{90E56853-7FF3-4F92-A0A2-D4355D584538}"/>
          </ac:spMkLst>
        </pc:spChg>
      </pc:sldChg>
      <pc:sldChg chg="modSp del">
        <pc:chgData name="Luis Guillermo Gil Madrid" userId="72751249-5f9d-41e6-8ae5-e2fc6ecb2fa9" providerId="ADAL" clId="{19FA8944-9281-4B69-A752-3AFE8C10DB84}" dt="2021-04-28T13:18:36.669" v="268" actId="47"/>
        <pc:sldMkLst>
          <pc:docMk/>
          <pc:sldMk cId="2020698844" sldId="4549"/>
        </pc:sldMkLst>
        <pc:graphicFrameChg chg="mod">
          <ac:chgData name="Luis Guillermo Gil Madrid" userId="72751249-5f9d-41e6-8ae5-e2fc6ecb2fa9" providerId="ADAL" clId="{19FA8944-9281-4B69-A752-3AFE8C10DB84}" dt="2021-04-28T13:08:23.289" v="130" actId="20577"/>
          <ac:graphicFrameMkLst>
            <pc:docMk/>
            <pc:sldMk cId="2020698844" sldId="4549"/>
            <ac:graphicFrameMk id="3" creationId="{44265045-F8BB-43F7-91FD-B142C4E7F85F}"/>
          </ac:graphicFrameMkLst>
        </pc:graphicFrameChg>
      </pc:sldChg>
      <pc:sldChg chg="modSp mod">
        <pc:chgData name="Luis Guillermo Gil Madrid" userId="72751249-5f9d-41e6-8ae5-e2fc6ecb2fa9" providerId="ADAL" clId="{19FA8944-9281-4B69-A752-3AFE8C10DB84}" dt="2021-04-28T13:24:42.872" v="300"/>
        <pc:sldMkLst>
          <pc:docMk/>
          <pc:sldMk cId="3043095846" sldId="4550"/>
        </pc:sldMkLst>
        <pc:spChg chg="mod">
          <ac:chgData name="Luis Guillermo Gil Madrid" userId="72751249-5f9d-41e6-8ae5-e2fc6ecb2fa9" providerId="ADAL" clId="{19FA8944-9281-4B69-A752-3AFE8C10DB84}" dt="2021-04-28T13:24:42.872" v="300"/>
          <ac:spMkLst>
            <pc:docMk/>
            <pc:sldMk cId="3043095846" sldId="4550"/>
            <ac:spMk id="2" creationId="{10EAE1AA-092B-4F01-B5D2-17E48571CEDC}"/>
          </ac:spMkLst>
        </pc:spChg>
      </pc:sldChg>
      <pc:sldChg chg="addSp delSp modSp mod modAnim">
        <pc:chgData name="Luis Guillermo Gil Madrid" userId="72751249-5f9d-41e6-8ae5-e2fc6ecb2fa9" providerId="ADAL" clId="{19FA8944-9281-4B69-A752-3AFE8C10DB84}" dt="2021-04-28T21:48:49.733" v="336"/>
        <pc:sldMkLst>
          <pc:docMk/>
          <pc:sldMk cId="1634063485" sldId="4551"/>
        </pc:sldMkLst>
        <pc:spChg chg="mod">
          <ac:chgData name="Luis Guillermo Gil Madrid" userId="72751249-5f9d-41e6-8ae5-e2fc6ecb2fa9" providerId="ADAL" clId="{19FA8944-9281-4B69-A752-3AFE8C10DB84}" dt="2021-04-28T13:25:02.632" v="304"/>
          <ac:spMkLst>
            <pc:docMk/>
            <pc:sldMk cId="1634063485" sldId="4551"/>
            <ac:spMk id="2" creationId="{4140485A-4A76-43C6-BACF-B5FDE643C663}"/>
          </ac:spMkLst>
        </pc:spChg>
        <pc:spChg chg="mod">
          <ac:chgData name="Luis Guillermo Gil Madrid" userId="72751249-5f9d-41e6-8ae5-e2fc6ecb2fa9" providerId="ADAL" clId="{19FA8944-9281-4B69-A752-3AFE8C10DB84}" dt="2021-04-28T13:25:26.650" v="306" actId="207"/>
          <ac:spMkLst>
            <pc:docMk/>
            <pc:sldMk cId="1634063485" sldId="4551"/>
            <ac:spMk id="3" creationId="{FD36BA6A-5639-4409-926E-447D4AD1E2C3}"/>
          </ac:spMkLst>
        </pc:spChg>
        <pc:spChg chg="mod">
          <ac:chgData name="Luis Guillermo Gil Madrid" userId="72751249-5f9d-41e6-8ae5-e2fc6ecb2fa9" providerId="ADAL" clId="{19FA8944-9281-4B69-A752-3AFE8C10DB84}" dt="2021-04-28T13:25:33.467" v="308" actId="1076"/>
          <ac:spMkLst>
            <pc:docMk/>
            <pc:sldMk cId="1634063485" sldId="4551"/>
            <ac:spMk id="4" creationId="{C3AD8E86-EBA3-42A5-8843-ACB383FCAB0E}"/>
          </ac:spMkLst>
        </pc:spChg>
        <pc:picChg chg="add del">
          <ac:chgData name="Luis Guillermo Gil Madrid" userId="72751249-5f9d-41e6-8ae5-e2fc6ecb2fa9" providerId="ADAL" clId="{19FA8944-9281-4B69-A752-3AFE8C10DB84}" dt="2021-04-28T13:25:53.308" v="311" actId="478"/>
          <ac:picMkLst>
            <pc:docMk/>
            <pc:sldMk cId="1634063485" sldId="4551"/>
            <ac:picMk id="12" creationId="{72F9E353-F11A-43FC-BB83-CBA2E6DD8215}"/>
          </ac:picMkLst>
        </pc:picChg>
      </pc:sldChg>
      <pc:sldChg chg="modSp mod modAnim">
        <pc:chgData name="Luis Guillermo Gil Madrid" userId="72751249-5f9d-41e6-8ae5-e2fc6ecb2fa9" providerId="ADAL" clId="{19FA8944-9281-4B69-A752-3AFE8C10DB84}" dt="2021-04-28T21:49:00.171" v="338"/>
        <pc:sldMkLst>
          <pc:docMk/>
          <pc:sldMk cId="3593745916" sldId="4552"/>
        </pc:sldMkLst>
        <pc:spChg chg="mod">
          <ac:chgData name="Luis Guillermo Gil Madrid" userId="72751249-5f9d-41e6-8ae5-e2fc6ecb2fa9" providerId="ADAL" clId="{19FA8944-9281-4B69-A752-3AFE8C10DB84}" dt="2021-04-28T13:25:40.646" v="309" actId="207"/>
          <ac:spMkLst>
            <pc:docMk/>
            <pc:sldMk cId="3593745916" sldId="4552"/>
            <ac:spMk id="4" creationId="{1370723B-A7BB-440D-9E40-594807CE5DA1}"/>
          </ac:spMkLst>
        </pc:spChg>
      </pc:sldChg>
      <pc:sldChg chg="modSp mod">
        <pc:chgData name="Luis Guillermo Gil Madrid" userId="72751249-5f9d-41e6-8ae5-e2fc6ecb2fa9" providerId="ADAL" clId="{19FA8944-9281-4B69-A752-3AFE8C10DB84}" dt="2021-04-28T13:26:19.941" v="313" actId="207"/>
        <pc:sldMkLst>
          <pc:docMk/>
          <pc:sldMk cId="633047488" sldId="4553"/>
        </pc:sldMkLst>
        <pc:spChg chg="mod">
          <ac:chgData name="Luis Guillermo Gil Madrid" userId="72751249-5f9d-41e6-8ae5-e2fc6ecb2fa9" providerId="ADAL" clId="{19FA8944-9281-4B69-A752-3AFE8C10DB84}" dt="2021-04-28T13:26:19.941" v="313" actId="207"/>
          <ac:spMkLst>
            <pc:docMk/>
            <pc:sldMk cId="633047488" sldId="4553"/>
            <ac:spMk id="5" creationId="{DF183AC9-6FB3-42E1-B6D1-31AA00B4F804}"/>
          </ac:spMkLst>
        </pc:spChg>
      </pc:sldChg>
      <pc:sldChg chg="modSp mod modAnim">
        <pc:chgData name="Luis Guillermo Gil Madrid" userId="72751249-5f9d-41e6-8ae5-e2fc6ecb2fa9" providerId="ADAL" clId="{19FA8944-9281-4B69-A752-3AFE8C10DB84}" dt="2021-04-28T21:48:29.052" v="329"/>
        <pc:sldMkLst>
          <pc:docMk/>
          <pc:sldMk cId="395769046" sldId="4555"/>
        </pc:sldMkLst>
        <pc:spChg chg="mod">
          <ac:chgData name="Luis Guillermo Gil Madrid" userId="72751249-5f9d-41e6-8ae5-e2fc6ecb2fa9" providerId="ADAL" clId="{19FA8944-9281-4B69-A752-3AFE8C10DB84}" dt="2021-04-28T13:24:54.296" v="302"/>
          <ac:spMkLst>
            <pc:docMk/>
            <pc:sldMk cId="395769046" sldId="4555"/>
            <ac:spMk id="2" creationId="{CD2D9016-0CBC-40A8-830C-7A505F2031F2}"/>
          </ac:spMkLst>
        </pc:spChg>
        <pc:spChg chg="mod">
          <ac:chgData name="Luis Guillermo Gil Madrid" userId="72751249-5f9d-41e6-8ae5-e2fc6ecb2fa9" providerId="ADAL" clId="{19FA8944-9281-4B69-A752-3AFE8C10DB84}" dt="2021-04-28T13:25:18.628" v="305" actId="207"/>
          <ac:spMkLst>
            <pc:docMk/>
            <pc:sldMk cId="395769046" sldId="4555"/>
            <ac:spMk id="4" creationId="{F33F038D-100A-482F-92E2-778A7A9B1128}"/>
          </ac:spMkLst>
        </pc:spChg>
        <pc:spChg chg="mod">
          <ac:chgData name="Luis Guillermo Gil Madrid" userId="72751249-5f9d-41e6-8ae5-e2fc6ecb2fa9" providerId="ADAL" clId="{19FA8944-9281-4B69-A752-3AFE8C10DB84}" dt="2021-04-28T13:25:18.628" v="305" actId="207"/>
          <ac:spMkLst>
            <pc:docMk/>
            <pc:sldMk cId="395769046" sldId="4555"/>
            <ac:spMk id="5" creationId="{9C4A91A1-6F4F-4FE9-971D-2B6AA4430401}"/>
          </ac:spMkLst>
        </pc:spChg>
        <pc:spChg chg="mod">
          <ac:chgData name="Luis Guillermo Gil Madrid" userId="72751249-5f9d-41e6-8ae5-e2fc6ecb2fa9" providerId="ADAL" clId="{19FA8944-9281-4B69-A752-3AFE8C10DB84}" dt="2021-04-28T13:25:18.628" v="305" actId="207"/>
          <ac:spMkLst>
            <pc:docMk/>
            <pc:sldMk cId="395769046" sldId="4555"/>
            <ac:spMk id="6" creationId="{BD247141-ACC1-4A4C-906F-AB6D86C9AF0D}"/>
          </ac:spMkLst>
        </pc:spChg>
      </pc:sldChg>
      <pc:sldChg chg="modSp mod modAnim">
        <pc:chgData name="Luis Guillermo Gil Madrid" userId="72751249-5f9d-41e6-8ae5-e2fc6ecb2fa9" providerId="ADAL" clId="{19FA8944-9281-4B69-A752-3AFE8C10DB84}" dt="2021-04-28T21:49:11.172" v="340"/>
        <pc:sldMkLst>
          <pc:docMk/>
          <pc:sldMk cId="766870025" sldId="4556"/>
        </pc:sldMkLst>
        <pc:spChg chg="mod">
          <ac:chgData name="Luis Guillermo Gil Madrid" userId="72751249-5f9d-41e6-8ae5-e2fc6ecb2fa9" providerId="ADAL" clId="{19FA8944-9281-4B69-A752-3AFE8C10DB84}" dt="2021-04-28T13:26:09.644" v="312" actId="207"/>
          <ac:spMkLst>
            <pc:docMk/>
            <pc:sldMk cId="766870025" sldId="4556"/>
            <ac:spMk id="7" creationId="{3A2B7152-27E7-4FBC-AFAC-CAAE90AF0178}"/>
          </ac:spMkLst>
        </pc:spChg>
        <pc:spChg chg="mod">
          <ac:chgData name="Luis Guillermo Gil Madrid" userId="72751249-5f9d-41e6-8ae5-e2fc6ecb2fa9" providerId="ADAL" clId="{19FA8944-9281-4B69-A752-3AFE8C10DB84}" dt="2021-04-28T13:26:09.644" v="312" actId="207"/>
          <ac:spMkLst>
            <pc:docMk/>
            <pc:sldMk cId="766870025" sldId="4556"/>
            <ac:spMk id="10" creationId="{58E242B4-6154-4007-B449-A5BE5815E9C8}"/>
          </ac:spMkLst>
        </pc:spChg>
      </pc:sldChg>
      <pc:sldChg chg="modSp mod">
        <pc:chgData name="Luis Guillermo Gil Madrid" userId="72751249-5f9d-41e6-8ae5-e2fc6ecb2fa9" providerId="ADAL" clId="{19FA8944-9281-4B69-A752-3AFE8C10DB84}" dt="2021-04-28T13:24:05.297" v="269" actId="20577"/>
        <pc:sldMkLst>
          <pc:docMk/>
          <pc:sldMk cId="3802442192" sldId="4557"/>
        </pc:sldMkLst>
        <pc:spChg chg="mod">
          <ac:chgData name="Luis Guillermo Gil Madrid" userId="72751249-5f9d-41e6-8ae5-e2fc6ecb2fa9" providerId="ADAL" clId="{19FA8944-9281-4B69-A752-3AFE8C10DB84}" dt="2021-04-28T13:24:05.297" v="269" actId="20577"/>
          <ac:spMkLst>
            <pc:docMk/>
            <pc:sldMk cId="3802442192" sldId="4557"/>
            <ac:spMk id="4" creationId="{D139C4E6-DC58-43C2-A76D-870B9D25BAA4}"/>
          </ac:spMkLst>
        </pc:spChg>
      </pc:sldChg>
      <pc:sldChg chg="modSp mod">
        <pc:chgData name="Luis Guillermo Gil Madrid" userId="72751249-5f9d-41e6-8ae5-e2fc6ecb2fa9" providerId="ADAL" clId="{19FA8944-9281-4B69-A752-3AFE8C10DB84}" dt="2021-04-28T13:29:15.241" v="317" actId="20577"/>
        <pc:sldMkLst>
          <pc:docMk/>
          <pc:sldMk cId="1151916394" sldId="4566"/>
        </pc:sldMkLst>
        <pc:spChg chg="mod">
          <ac:chgData name="Luis Guillermo Gil Madrid" userId="72751249-5f9d-41e6-8ae5-e2fc6ecb2fa9" providerId="ADAL" clId="{19FA8944-9281-4B69-A752-3AFE8C10DB84}" dt="2021-04-28T13:29:15.241" v="317" actId="20577"/>
          <ac:spMkLst>
            <pc:docMk/>
            <pc:sldMk cId="1151916394" sldId="4566"/>
            <ac:spMk id="5" creationId="{4AC3E0C3-4B51-AB4E-A036-2EC351F0A151}"/>
          </ac:spMkLst>
        </pc:spChg>
      </pc:sldChg>
      <pc:sldChg chg="modSp mod">
        <pc:chgData name="Luis Guillermo Gil Madrid" userId="72751249-5f9d-41e6-8ae5-e2fc6ecb2fa9" providerId="ADAL" clId="{19FA8944-9281-4B69-A752-3AFE8C10DB84}" dt="2021-04-28T13:05:00.807" v="109" actId="20577"/>
        <pc:sldMkLst>
          <pc:docMk/>
          <pc:sldMk cId="1757153716" sldId="7757"/>
        </pc:sldMkLst>
        <pc:spChg chg="mod">
          <ac:chgData name="Luis Guillermo Gil Madrid" userId="72751249-5f9d-41e6-8ae5-e2fc6ecb2fa9" providerId="ADAL" clId="{19FA8944-9281-4B69-A752-3AFE8C10DB84}" dt="2021-04-28T12:38:32.347" v="11" actId="20577"/>
          <ac:spMkLst>
            <pc:docMk/>
            <pc:sldMk cId="1757153716" sldId="7757"/>
            <ac:spMk id="3" creationId="{2F2F5AFF-125E-4ABD-982A-2BE8EAE294D5}"/>
          </ac:spMkLst>
        </pc:spChg>
        <pc:spChg chg="mod">
          <ac:chgData name="Luis Guillermo Gil Madrid" userId="72751249-5f9d-41e6-8ae5-e2fc6ecb2fa9" providerId="ADAL" clId="{19FA8944-9281-4B69-A752-3AFE8C10DB84}" dt="2021-04-28T13:05:00.807" v="109" actId="20577"/>
          <ac:spMkLst>
            <pc:docMk/>
            <pc:sldMk cId="1757153716" sldId="7757"/>
            <ac:spMk id="4" creationId="{19BFAA06-353B-49BE-BC6D-91FAABA84437}"/>
          </ac:spMkLst>
        </pc:spChg>
      </pc:sldChg>
      <pc:sldChg chg="modSp mod">
        <pc:chgData name="Luis Guillermo Gil Madrid" userId="72751249-5f9d-41e6-8ae5-e2fc6ecb2fa9" providerId="ADAL" clId="{19FA8944-9281-4B69-A752-3AFE8C10DB84}" dt="2021-04-28T13:04:53.870" v="108" actId="20577"/>
        <pc:sldMkLst>
          <pc:docMk/>
          <pc:sldMk cId="1888026967" sldId="7758"/>
        </pc:sldMkLst>
        <pc:spChg chg="mod">
          <ac:chgData name="Luis Guillermo Gil Madrid" userId="72751249-5f9d-41e6-8ae5-e2fc6ecb2fa9" providerId="ADAL" clId="{19FA8944-9281-4B69-A752-3AFE8C10DB84}" dt="2021-04-28T12:22:57.289" v="5" actId="20577"/>
          <ac:spMkLst>
            <pc:docMk/>
            <pc:sldMk cId="1888026967" sldId="7758"/>
            <ac:spMk id="3" creationId="{93115098-BD25-4857-AD4C-5ED9AE41C264}"/>
          </ac:spMkLst>
        </pc:spChg>
        <pc:spChg chg="mod">
          <ac:chgData name="Luis Guillermo Gil Madrid" userId="72751249-5f9d-41e6-8ae5-e2fc6ecb2fa9" providerId="ADAL" clId="{19FA8944-9281-4B69-A752-3AFE8C10DB84}" dt="2021-04-28T13:04:53.870" v="108" actId="20577"/>
          <ac:spMkLst>
            <pc:docMk/>
            <pc:sldMk cId="1888026967" sldId="7758"/>
            <ac:spMk id="4" creationId="{A300ED08-4303-4672-91C0-260D06CFEBAD}"/>
          </ac:spMkLst>
        </pc:spChg>
      </pc:sldChg>
      <pc:sldChg chg="modSp add mod">
        <pc:chgData name="Luis Guillermo Gil Madrid" userId="72751249-5f9d-41e6-8ae5-e2fc6ecb2fa9" providerId="ADAL" clId="{19FA8944-9281-4B69-A752-3AFE8C10DB84}" dt="2021-04-28T13:29:03.513" v="315" actId="20577"/>
        <pc:sldMkLst>
          <pc:docMk/>
          <pc:sldMk cId="1111712596" sldId="7759"/>
        </pc:sldMkLst>
        <pc:spChg chg="mod">
          <ac:chgData name="Luis Guillermo Gil Madrid" userId="72751249-5f9d-41e6-8ae5-e2fc6ecb2fa9" providerId="ADAL" clId="{19FA8944-9281-4B69-A752-3AFE8C10DB84}" dt="2021-04-28T13:29:03.513" v="315" actId="20577"/>
          <ac:spMkLst>
            <pc:docMk/>
            <pc:sldMk cId="1111712596" sldId="7759"/>
            <ac:spMk id="5" creationId="{4AC3E0C3-4B51-AB4E-A036-2EC351F0A151}"/>
          </ac:spMkLst>
        </pc:spChg>
      </pc:sldChg>
    </pc:docChg>
  </pc:docChgLst>
  <pc:docChgLst>
    <pc:chgData name="Daniel Felipe Suarez Mayorga" userId="c712679a-6133-47a7-a4a9-a9505884e8ff" providerId="ADAL" clId="{80BC348A-2030-472C-9A51-D5A3AD12919C}"/>
    <pc:docChg chg="undo custSel addSld delSld modSld">
      <pc:chgData name="Daniel Felipe Suarez Mayorga" userId="c712679a-6133-47a7-a4a9-a9505884e8ff" providerId="ADAL" clId="{80BC348A-2030-472C-9A51-D5A3AD12919C}" dt="2021-12-13T20:59:08.845" v="434" actId="1076"/>
      <pc:docMkLst>
        <pc:docMk/>
      </pc:docMkLst>
      <pc:sldChg chg="modSp mod">
        <pc:chgData name="Daniel Felipe Suarez Mayorga" userId="c712679a-6133-47a7-a4a9-a9505884e8ff" providerId="ADAL" clId="{80BC348A-2030-472C-9A51-D5A3AD12919C}" dt="2021-12-13T20:37:30.413" v="1" actId="1076"/>
        <pc:sldMkLst>
          <pc:docMk/>
          <pc:sldMk cId="2220803276" sldId="7816"/>
        </pc:sldMkLst>
        <pc:picChg chg="mod">
          <ac:chgData name="Daniel Felipe Suarez Mayorga" userId="c712679a-6133-47a7-a4a9-a9505884e8ff" providerId="ADAL" clId="{80BC348A-2030-472C-9A51-D5A3AD12919C}" dt="2021-12-13T20:37:30.413" v="1" actId="1076"/>
          <ac:picMkLst>
            <pc:docMk/>
            <pc:sldMk cId="2220803276" sldId="7816"/>
            <ac:picMk id="4" creationId="{43132EAB-2256-4AAE-81FB-E6F8DA655B40}"/>
          </ac:picMkLst>
        </pc:picChg>
      </pc:sldChg>
      <pc:sldChg chg="addSp delSp modSp add mod modClrScheme chgLayout">
        <pc:chgData name="Daniel Felipe Suarez Mayorga" userId="c712679a-6133-47a7-a4a9-a9505884e8ff" providerId="ADAL" clId="{80BC348A-2030-472C-9A51-D5A3AD12919C}" dt="2021-12-13T20:59:08.845" v="434" actId="1076"/>
        <pc:sldMkLst>
          <pc:docMk/>
          <pc:sldMk cId="2655079997" sldId="7833"/>
        </pc:sldMkLst>
        <pc:spChg chg="add del mod ord">
          <ac:chgData name="Daniel Felipe Suarez Mayorga" userId="c712679a-6133-47a7-a4a9-a9505884e8ff" providerId="ADAL" clId="{80BC348A-2030-472C-9A51-D5A3AD12919C}" dt="2021-12-13T20:52:07.648" v="65" actId="478"/>
          <ac:spMkLst>
            <pc:docMk/>
            <pc:sldMk cId="2655079997" sldId="7833"/>
            <ac:spMk id="4" creationId="{5EBED781-E30D-4BDD-88EE-65BEE210BE30}"/>
          </ac:spMkLst>
        </pc:spChg>
        <pc:spChg chg="mod ord">
          <ac:chgData name="Daniel Felipe Suarez Mayorga" userId="c712679a-6133-47a7-a4a9-a9505884e8ff" providerId="ADAL" clId="{80BC348A-2030-472C-9A51-D5A3AD12919C}" dt="2021-12-13T20:51:56.098" v="64" actId="700"/>
          <ac:spMkLst>
            <pc:docMk/>
            <pc:sldMk cId="2655079997" sldId="7833"/>
            <ac:spMk id="5" creationId="{9BB98856-7B57-4E03-BC48-9F3FE4ED5C8E}"/>
          </ac:spMkLst>
        </pc:spChg>
        <pc:spChg chg="add mod ord">
          <ac:chgData name="Daniel Felipe Suarez Mayorga" userId="c712679a-6133-47a7-a4a9-a9505884e8ff" providerId="ADAL" clId="{80BC348A-2030-472C-9A51-D5A3AD12919C}" dt="2021-12-13T20:59:08.845" v="434" actId="1076"/>
          <ac:spMkLst>
            <pc:docMk/>
            <pc:sldMk cId="2655079997" sldId="7833"/>
            <ac:spMk id="8" creationId="{142CADF2-1BD4-42C7-B536-8186BDF6A261}"/>
          </ac:spMkLst>
        </pc:spChg>
        <pc:graphicFrameChg chg="add del mod modGraphic">
          <ac:chgData name="Daniel Felipe Suarez Mayorga" userId="c712679a-6133-47a7-a4a9-a9505884e8ff" providerId="ADAL" clId="{80BC348A-2030-472C-9A51-D5A3AD12919C}" dt="2021-12-13T20:41:13.381" v="37" actId="478"/>
          <ac:graphicFrameMkLst>
            <pc:docMk/>
            <pc:sldMk cId="2655079997" sldId="7833"/>
            <ac:graphicFrameMk id="2" creationId="{4582D684-CBDF-49ED-BFE3-FEB30C7C02E0}"/>
          </ac:graphicFrameMkLst>
        </pc:graphicFrameChg>
        <pc:graphicFrameChg chg="add mod modGraphic">
          <ac:chgData name="Daniel Felipe Suarez Mayorga" userId="c712679a-6133-47a7-a4a9-a9505884e8ff" providerId="ADAL" clId="{80BC348A-2030-472C-9A51-D5A3AD12919C}" dt="2021-12-13T20:52:11.778" v="66" actId="1076"/>
          <ac:graphicFrameMkLst>
            <pc:docMk/>
            <pc:sldMk cId="2655079997" sldId="7833"/>
            <ac:graphicFrameMk id="3" creationId="{6D2752C6-E7B9-46CC-A37D-C7E5DE07AA96}"/>
          </ac:graphicFrameMkLst>
        </pc:graphicFrameChg>
        <pc:picChg chg="add del mod">
          <ac:chgData name="Daniel Felipe Suarez Mayorga" userId="c712679a-6133-47a7-a4a9-a9505884e8ff" providerId="ADAL" clId="{80BC348A-2030-472C-9A51-D5A3AD12919C}" dt="2021-12-13T20:40:38.704" v="25" actId="478"/>
          <ac:picMkLst>
            <pc:docMk/>
            <pc:sldMk cId="2655079997" sldId="7833"/>
            <ac:picMk id="6" creationId="{906D3BE1-0749-4841-B8C9-B9C5DBEE2D3C}"/>
          </ac:picMkLst>
        </pc:picChg>
        <pc:picChg chg="add del mod">
          <ac:chgData name="Daniel Felipe Suarez Mayorga" userId="c712679a-6133-47a7-a4a9-a9505884e8ff" providerId="ADAL" clId="{80BC348A-2030-472C-9A51-D5A3AD12919C}" dt="2021-12-13T20:50:49.609" v="60" actId="478"/>
          <ac:picMkLst>
            <pc:docMk/>
            <pc:sldMk cId="2655079997" sldId="7833"/>
            <ac:picMk id="7" creationId="{3341DF2E-7F17-405B-97E6-599A5441A611}"/>
          </ac:picMkLst>
        </pc:picChg>
        <pc:picChg chg="del">
          <ac:chgData name="Daniel Felipe Suarez Mayorga" userId="c712679a-6133-47a7-a4a9-a9505884e8ff" providerId="ADAL" clId="{80BC348A-2030-472C-9A51-D5A3AD12919C}" dt="2021-12-13T20:38:28.229" v="3" actId="478"/>
          <ac:picMkLst>
            <pc:docMk/>
            <pc:sldMk cId="2655079997" sldId="7833"/>
            <ac:picMk id="9" creationId="{65A6B20E-D15A-4D35-9CC9-BAB2D7D03036}"/>
          </ac:picMkLst>
        </pc:picChg>
      </pc:sldChg>
      <pc:sldChg chg="add del">
        <pc:chgData name="Daniel Felipe Suarez Mayorga" userId="c712679a-6133-47a7-a4a9-a9505884e8ff" providerId="ADAL" clId="{80BC348A-2030-472C-9A51-D5A3AD12919C}" dt="2021-12-13T20:38:29.549" v="5"/>
        <pc:sldMkLst>
          <pc:docMk/>
          <pc:sldMk cId="999830665" sldId="7834"/>
        </pc:sldMkLst>
      </pc:sldChg>
    </pc:docChg>
  </pc:docChgLst>
  <pc:docChgLst>
    <pc:chgData name="Luis Guillermo Gil Madrid" userId="S::lgil@fasecolda.com::72751249-5f9d-41e6-8ae5-e2fc6ecb2fa9" providerId="AD" clId="Web-{E7FEA616-000B-6591-9F2F-2376AF0ADAA1}"/>
    <pc:docChg chg="modSld">
      <pc:chgData name="Luis Guillermo Gil Madrid" userId="S::lgil@fasecolda.com::72751249-5f9d-41e6-8ae5-e2fc6ecb2fa9" providerId="AD" clId="Web-{E7FEA616-000B-6591-9F2F-2376AF0ADAA1}" dt="2021-04-28T11:57:24.351" v="11" actId="1076"/>
      <pc:docMkLst>
        <pc:docMk/>
      </pc:docMkLst>
      <pc:sldChg chg="delSp modSp">
        <pc:chgData name="Luis Guillermo Gil Madrid" userId="S::lgil@fasecolda.com::72751249-5f9d-41e6-8ae5-e2fc6ecb2fa9" providerId="AD" clId="Web-{E7FEA616-000B-6591-9F2F-2376AF0ADAA1}" dt="2021-04-28T11:57:24.351" v="11" actId="1076"/>
        <pc:sldMkLst>
          <pc:docMk/>
          <pc:sldMk cId="3861976755" sldId="3988"/>
        </pc:sldMkLst>
        <pc:spChg chg="mod">
          <ac:chgData name="Luis Guillermo Gil Madrid" userId="S::lgil@fasecolda.com::72751249-5f9d-41e6-8ae5-e2fc6ecb2fa9" providerId="AD" clId="Web-{E7FEA616-000B-6591-9F2F-2376AF0ADAA1}" dt="2021-04-28T11:56:54.006" v="7" actId="1076"/>
          <ac:spMkLst>
            <pc:docMk/>
            <pc:sldMk cId="3861976755" sldId="3988"/>
            <ac:spMk id="2" creationId="{20D541CF-E417-4776-B3E9-A95C43AA25BB}"/>
          </ac:spMkLst>
        </pc:spChg>
        <pc:spChg chg="mod">
          <ac:chgData name="Luis Guillermo Gil Madrid" userId="S::lgil@fasecolda.com::72751249-5f9d-41e6-8ae5-e2fc6ecb2fa9" providerId="AD" clId="Web-{E7FEA616-000B-6591-9F2F-2376AF0ADAA1}" dt="2021-04-28T11:57:14.241" v="9" actId="1076"/>
          <ac:spMkLst>
            <pc:docMk/>
            <pc:sldMk cId="3861976755" sldId="3988"/>
            <ac:spMk id="8" creationId="{D3C29D99-8347-4D06-8995-916E03673002}"/>
          </ac:spMkLst>
        </pc:spChg>
        <pc:spChg chg="mod">
          <ac:chgData name="Luis Guillermo Gil Madrid" userId="S::lgil@fasecolda.com::72751249-5f9d-41e6-8ae5-e2fc6ecb2fa9" providerId="AD" clId="Web-{E7FEA616-000B-6591-9F2F-2376AF0ADAA1}" dt="2021-04-28T11:57:24.351" v="11" actId="1076"/>
          <ac:spMkLst>
            <pc:docMk/>
            <pc:sldMk cId="3861976755" sldId="3988"/>
            <ac:spMk id="11" creationId="{82CD2DFB-F114-4EAC-B695-4B5F92744F8C}"/>
          </ac:spMkLst>
        </pc:spChg>
        <pc:spChg chg="del mod">
          <ac:chgData name="Luis Guillermo Gil Madrid" userId="S::lgil@fasecolda.com::72751249-5f9d-41e6-8ae5-e2fc6ecb2fa9" providerId="AD" clId="Web-{E7FEA616-000B-6591-9F2F-2376AF0ADAA1}" dt="2021-04-28T11:56:48.162" v="6"/>
          <ac:spMkLst>
            <pc:docMk/>
            <pc:sldMk cId="3861976755" sldId="3988"/>
            <ac:spMk id="19" creationId="{ADD5FF2B-89F7-4D91-A954-7FB401A5754B}"/>
          </ac:spMkLst>
        </pc:spChg>
        <pc:spChg chg="mod">
          <ac:chgData name="Luis Guillermo Gil Madrid" userId="S::lgil@fasecolda.com::72751249-5f9d-41e6-8ae5-e2fc6ecb2fa9" providerId="AD" clId="Web-{E7FEA616-000B-6591-9F2F-2376AF0ADAA1}" dt="2021-04-28T11:57:17.944" v="10" actId="1076"/>
          <ac:spMkLst>
            <pc:docMk/>
            <pc:sldMk cId="3861976755" sldId="3988"/>
            <ac:spMk id="22" creationId="{FEBF5298-6AF4-4529-86D7-D78D79782628}"/>
          </ac:spMkLst>
        </pc:spChg>
        <pc:spChg chg="mod">
          <ac:chgData name="Luis Guillermo Gil Madrid" userId="S::lgil@fasecolda.com::72751249-5f9d-41e6-8ae5-e2fc6ecb2fa9" providerId="AD" clId="Web-{E7FEA616-000B-6591-9F2F-2376AF0ADAA1}" dt="2021-04-28T11:56:58.131" v="8" actId="1076"/>
          <ac:spMkLst>
            <pc:docMk/>
            <pc:sldMk cId="3861976755" sldId="3988"/>
            <ac:spMk id="25" creationId="{5C46CC81-1319-46ED-85E6-E28CFF2CBE0C}"/>
          </ac:spMkLst>
        </pc:spChg>
      </pc:sldChg>
    </pc:docChg>
  </pc:docChgLst>
  <pc:docChgLst>
    <pc:chgData name="Juan David Angel Lasso" userId="5ac44e2c-fa8f-45f5-aad9-26919f30487d" providerId="ADAL" clId="{6938FF48-186E-4325-B672-C5060FEBEFD1}"/>
    <pc:docChg chg="undo custSel addSld modSld">
      <pc:chgData name="Juan David Angel Lasso" userId="5ac44e2c-fa8f-45f5-aad9-26919f30487d" providerId="ADAL" clId="{6938FF48-186E-4325-B672-C5060FEBEFD1}" dt="2021-07-27T21:28:52.229" v="287" actId="14100"/>
      <pc:docMkLst>
        <pc:docMk/>
      </pc:docMkLst>
      <pc:sldChg chg="add">
        <pc:chgData name="Juan David Angel Lasso" userId="5ac44e2c-fa8f-45f5-aad9-26919f30487d" providerId="ADAL" clId="{6938FF48-186E-4325-B672-C5060FEBEFD1}" dt="2021-07-27T21:21:36.896" v="45"/>
        <pc:sldMkLst>
          <pc:docMk/>
          <pc:sldMk cId="835799034" sldId="271"/>
        </pc:sldMkLst>
      </pc:sldChg>
      <pc:sldChg chg="modSp mod">
        <pc:chgData name="Juan David Angel Lasso" userId="5ac44e2c-fa8f-45f5-aad9-26919f30487d" providerId="ADAL" clId="{6938FF48-186E-4325-B672-C5060FEBEFD1}" dt="2021-07-27T21:20:45.721" v="29" actId="1076"/>
        <pc:sldMkLst>
          <pc:docMk/>
          <pc:sldMk cId="3861976755" sldId="3988"/>
        </pc:sldMkLst>
        <pc:spChg chg="mod">
          <ac:chgData name="Juan David Angel Lasso" userId="5ac44e2c-fa8f-45f5-aad9-26919f30487d" providerId="ADAL" clId="{6938FF48-186E-4325-B672-C5060FEBEFD1}" dt="2021-07-27T21:20:05.540" v="22" actId="1076"/>
          <ac:spMkLst>
            <pc:docMk/>
            <pc:sldMk cId="3861976755" sldId="3988"/>
            <ac:spMk id="9" creationId="{3D539B3C-D7E4-4B00-90BD-415427FD23C8}"/>
          </ac:spMkLst>
        </pc:spChg>
        <pc:spChg chg="mod">
          <ac:chgData name="Juan David Angel Lasso" userId="5ac44e2c-fa8f-45f5-aad9-26919f30487d" providerId="ADAL" clId="{6938FF48-186E-4325-B672-C5060FEBEFD1}" dt="2021-07-27T21:19:52.377" v="20" actId="1076"/>
          <ac:spMkLst>
            <pc:docMk/>
            <pc:sldMk cId="3861976755" sldId="3988"/>
            <ac:spMk id="10" creationId="{C5BA664B-75C5-4E4D-A8A7-8FBCA3CE98B1}"/>
          </ac:spMkLst>
        </pc:spChg>
        <pc:spChg chg="mod">
          <ac:chgData name="Juan David Angel Lasso" userId="5ac44e2c-fa8f-45f5-aad9-26919f30487d" providerId="ADAL" clId="{6938FF48-186E-4325-B672-C5060FEBEFD1}" dt="2021-07-27T21:20:01.735" v="21" actId="1076"/>
          <ac:spMkLst>
            <pc:docMk/>
            <pc:sldMk cId="3861976755" sldId="3988"/>
            <ac:spMk id="11" creationId="{F71C1938-8690-487F-AB4D-A54C7E730B6B}"/>
          </ac:spMkLst>
        </pc:spChg>
        <pc:spChg chg="mod">
          <ac:chgData name="Juan David Angel Lasso" userId="5ac44e2c-fa8f-45f5-aad9-26919f30487d" providerId="ADAL" clId="{6938FF48-186E-4325-B672-C5060FEBEFD1}" dt="2021-07-27T21:20:10.335" v="23" actId="1076"/>
          <ac:spMkLst>
            <pc:docMk/>
            <pc:sldMk cId="3861976755" sldId="3988"/>
            <ac:spMk id="12" creationId="{B12B7A97-681C-4832-A846-20C84BF9ECE8}"/>
          </ac:spMkLst>
        </pc:spChg>
        <pc:spChg chg="mod">
          <ac:chgData name="Juan David Angel Lasso" userId="5ac44e2c-fa8f-45f5-aad9-26919f30487d" providerId="ADAL" clId="{6938FF48-186E-4325-B672-C5060FEBEFD1}" dt="2021-07-27T21:20:20.199" v="26" actId="1076"/>
          <ac:spMkLst>
            <pc:docMk/>
            <pc:sldMk cId="3861976755" sldId="3988"/>
            <ac:spMk id="15" creationId="{3ACA0A1B-2F90-476E-974E-3CDCE605D451}"/>
          </ac:spMkLst>
        </pc:spChg>
        <pc:spChg chg="mod">
          <ac:chgData name="Juan David Angel Lasso" userId="5ac44e2c-fa8f-45f5-aad9-26919f30487d" providerId="ADAL" clId="{6938FF48-186E-4325-B672-C5060FEBEFD1}" dt="2021-07-27T21:20:24.390" v="27" actId="1076"/>
          <ac:spMkLst>
            <pc:docMk/>
            <pc:sldMk cId="3861976755" sldId="3988"/>
            <ac:spMk id="17" creationId="{FA99155B-474B-4A0D-A0F7-0564E54DAD41}"/>
          </ac:spMkLst>
        </pc:spChg>
        <pc:spChg chg="mod">
          <ac:chgData name="Juan David Angel Lasso" userId="5ac44e2c-fa8f-45f5-aad9-26919f30487d" providerId="ADAL" clId="{6938FF48-186E-4325-B672-C5060FEBEFD1}" dt="2021-07-27T21:20:45.721" v="29" actId="1076"/>
          <ac:spMkLst>
            <pc:docMk/>
            <pc:sldMk cId="3861976755" sldId="3988"/>
            <ac:spMk id="18" creationId="{C35EE4B4-9B9C-4FEA-87BB-2544CC345D9A}"/>
          </ac:spMkLst>
        </pc:spChg>
        <pc:spChg chg="mod">
          <ac:chgData name="Juan David Angel Lasso" userId="5ac44e2c-fa8f-45f5-aad9-26919f30487d" providerId="ADAL" clId="{6938FF48-186E-4325-B672-C5060FEBEFD1}" dt="2021-07-27T21:20:17.382" v="25" actId="1076"/>
          <ac:spMkLst>
            <pc:docMk/>
            <pc:sldMk cId="3861976755" sldId="3988"/>
            <ac:spMk id="19" creationId="{0A82F26F-E2F3-4F4D-9B15-4B38B89F0E35}"/>
          </ac:spMkLst>
        </pc:spChg>
      </pc:sldChg>
      <pc:sldChg chg="modSp add mod">
        <pc:chgData name="Juan David Angel Lasso" userId="5ac44e2c-fa8f-45f5-aad9-26919f30487d" providerId="ADAL" clId="{6938FF48-186E-4325-B672-C5060FEBEFD1}" dt="2021-07-27T21:28:52.229" v="287" actId="14100"/>
        <pc:sldMkLst>
          <pc:docMk/>
          <pc:sldMk cId="3379348448" sldId="3995"/>
        </pc:sldMkLst>
        <pc:spChg chg="mod">
          <ac:chgData name="Juan David Angel Lasso" userId="5ac44e2c-fa8f-45f5-aad9-26919f30487d" providerId="ADAL" clId="{6938FF48-186E-4325-B672-C5060FEBEFD1}" dt="2021-07-27T21:28:52.229" v="287" actId="14100"/>
          <ac:spMkLst>
            <pc:docMk/>
            <pc:sldMk cId="3379348448" sldId="3995"/>
            <ac:spMk id="8" creationId="{771E71D6-551F-46FE-A222-D7A6BE3F2847}"/>
          </ac:spMkLst>
        </pc:spChg>
      </pc:sldChg>
      <pc:sldChg chg="add">
        <pc:chgData name="Juan David Angel Lasso" userId="5ac44e2c-fa8f-45f5-aad9-26919f30487d" providerId="ADAL" clId="{6938FF48-186E-4325-B672-C5060FEBEFD1}" dt="2021-07-27T21:21:36.896" v="45"/>
        <pc:sldMkLst>
          <pc:docMk/>
          <pc:sldMk cId="1452514459" sldId="3996"/>
        </pc:sldMkLst>
      </pc:sldChg>
      <pc:sldChg chg="add">
        <pc:chgData name="Juan David Angel Lasso" userId="5ac44e2c-fa8f-45f5-aad9-26919f30487d" providerId="ADAL" clId="{6938FF48-186E-4325-B672-C5060FEBEFD1}" dt="2021-07-27T21:21:36.896" v="45"/>
        <pc:sldMkLst>
          <pc:docMk/>
          <pc:sldMk cId="3751578306" sldId="3998"/>
        </pc:sldMkLst>
      </pc:sldChg>
      <pc:sldChg chg="add">
        <pc:chgData name="Juan David Angel Lasso" userId="5ac44e2c-fa8f-45f5-aad9-26919f30487d" providerId="ADAL" clId="{6938FF48-186E-4325-B672-C5060FEBEFD1}" dt="2021-07-27T21:21:36.896" v="45"/>
        <pc:sldMkLst>
          <pc:docMk/>
          <pc:sldMk cId="3045136298" sldId="3999"/>
        </pc:sldMkLst>
      </pc:sldChg>
      <pc:sldChg chg="add">
        <pc:chgData name="Juan David Angel Lasso" userId="5ac44e2c-fa8f-45f5-aad9-26919f30487d" providerId="ADAL" clId="{6938FF48-186E-4325-B672-C5060FEBEFD1}" dt="2021-07-27T21:21:36.896" v="45"/>
        <pc:sldMkLst>
          <pc:docMk/>
          <pc:sldMk cId="217379548" sldId="4006"/>
        </pc:sldMkLst>
      </pc:sldChg>
      <pc:sldChg chg="add">
        <pc:chgData name="Juan David Angel Lasso" userId="5ac44e2c-fa8f-45f5-aad9-26919f30487d" providerId="ADAL" clId="{6938FF48-186E-4325-B672-C5060FEBEFD1}" dt="2021-07-27T21:21:36.896" v="45"/>
        <pc:sldMkLst>
          <pc:docMk/>
          <pc:sldMk cId="373747139" sldId="4007"/>
        </pc:sldMkLst>
      </pc:sldChg>
      <pc:sldChg chg="add">
        <pc:chgData name="Juan David Angel Lasso" userId="5ac44e2c-fa8f-45f5-aad9-26919f30487d" providerId="ADAL" clId="{6938FF48-186E-4325-B672-C5060FEBEFD1}" dt="2021-07-27T21:21:36.896" v="45"/>
        <pc:sldMkLst>
          <pc:docMk/>
          <pc:sldMk cId="2035714308" sldId="4008"/>
        </pc:sldMkLst>
      </pc:sldChg>
      <pc:sldChg chg="add">
        <pc:chgData name="Juan David Angel Lasso" userId="5ac44e2c-fa8f-45f5-aad9-26919f30487d" providerId="ADAL" clId="{6938FF48-186E-4325-B672-C5060FEBEFD1}" dt="2021-07-27T21:21:36.896" v="45"/>
        <pc:sldMkLst>
          <pc:docMk/>
          <pc:sldMk cId="54678898" sldId="4009"/>
        </pc:sldMkLst>
      </pc:sldChg>
      <pc:sldChg chg="add">
        <pc:chgData name="Juan David Angel Lasso" userId="5ac44e2c-fa8f-45f5-aad9-26919f30487d" providerId="ADAL" clId="{6938FF48-186E-4325-B672-C5060FEBEFD1}" dt="2021-07-27T21:21:36.896" v="45"/>
        <pc:sldMkLst>
          <pc:docMk/>
          <pc:sldMk cId="2940520875" sldId="4010"/>
        </pc:sldMkLst>
      </pc:sldChg>
      <pc:sldChg chg="modSp mod">
        <pc:chgData name="Juan David Angel Lasso" userId="5ac44e2c-fa8f-45f5-aad9-26919f30487d" providerId="ADAL" clId="{6938FF48-186E-4325-B672-C5060FEBEFD1}" dt="2021-07-27T21:21:21.754" v="44" actId="1076"/>
        <pc:sldMkLst>
          <pc:docMk/>
          <pc:sldMk cId="3015423304" sldId="7781"/>
        </pc:sldMkLst>
        <pc:spChg chg="mod">
          <ac:chgData name="Juan David Angel Lasso" userId="5ac44e2c-fa8f-45f5-aad9-26919f30487d" providerId="ADAL" clId="{6938FF48-186E-4325-B672-C5060FEBEFD1}" dt="2021-07-27T21:21:21.754" v="44" actId="1076"/>
          <ac:spMkLst>
            <pc:docMk/>
            <pc:sldMk cId="3015423304" sldId="7781"/>
            <ac:spMk id="11" creationId="{00000000-0000-0000-0000-000000000000}"/>
          </ac:spMkLst>
        </pc:spChg>
      </pc:sldChg>
      <pc:sldChg chg="add">
        <pc:chgData name="Juan David Angel Lasso" userId="5ac44e2c-fa8f-45f5-aad9-26919f30487d" providerId="ADAL" clId="{6938FF48-186E-4325-B672-C5060FEBEFD1}" dt="2021-07-27T21:21:36.896" v="45"/>
        <pc:sldMkLst>
          <pc:docMk/>
          <pc:sldMk cId="1717386970" sldId="7785"/>
        </pc:sldMkLst>
      </pc:sldChg>
      <pc:sldChg chg="addSp modSp new mod">
        <pc:chgData name="Juan David Angel Lasso" userId="5ac44e2c-fa8f-45f5-aad9-26919f30487d" providerId="ADAL" clId="{6938FF48-186E-4325-B672-C5060FEBEFD1}" dt="2021-07-27T21:26:53.894" v="283" actId="14100"/>
        <pc:sldMkLst>
          <pc:docMk/>
          <pc:sldMk cId="1526114073" sldId="7786"/>
        </pc:sldMkLst>
        <pc:spChg chg="mod">
          <ac:chgData name="Juan David Angel Lasso" userId="5ac44e2c-fa8f-45f5-aad9-26919f30487d" providerId="ADAL" clId="{6938FF48-186E-4325-B672-C5060FEBEFD1}" dt="2021-07-27T21:22:18.927" v="83" actId="20577"/>
          <ac:spMkLst>
            <pc:docMk/>
            <pc:sldMk cId="1526114073" sldId="7786"/>
            <ac:spMk id="2" creationId="{15F93A59-D465-4E1D-A494-1A49A667B1C6}"/>
          </ac:spMkLst>
        </pc:spChg>
        <pc:spChg chg="add mod">
          <ac:chgData name="Juan David Angel Lasso" userId="5ac44e2c-fa8f-45f5-aad9-26919f30487d" providerId="ADAL" clId="{6938FF48-186E-4325-B672-C5060FEBEFD1}" dt="2021-07-27T21:26:53.894" v="283" actId="14100"/>
          <ac:spMkLst>
            <pc:docMk/>
            <pc:sldMk cId="1526114073" sldId="7786"/>
            <ac:spMk id="3" creationId="{556A0C52-2FD0-4F4E-9084-BD655A73473D}"/>
          </ac:spMkLst>
        </pc:spChg>
        <pc:picChg chg="add mod">
          <ac:chgData name="Juan David Angel Lasso" userId="5ac44e2c-fa8f-45f5-aad9-26919f30487d" providerId="ADAL" clId="{6938FF48-186E-4325-B672-C5060FEBEFD1}" dt="2021-07-27T21:26:46.024" v="280" actId="1076"/>
          <ac:picMkLst>
            <pc:docMk/>
            <pc:sldMk cId="1526114073" sldId="7786"/>
            <ac:picMk id="5" creationId="{B8121DF2-717B-4DD1-A260-6A8B1F917EBA}"/>
          </ac:picMkLst>
        </pc:picChg>
      </pc:sldChg>
    </pc:docChg>
  </pc:docChgLst>
  <pc:docChgLst>
    <pc:chgData name="Juan David Angel Lasso" userId="5ac44e2c-fa8f-45f5-aad9-26919f30487d" providerId="ADAL" clId="{A672500E-D4EC-46D5-99E1-7214E30E4F7D}"/>
    <pc:docChg chg="undo custSel addSld modSld">
      <pc:chgData name="Juan David Angel Lasso" userId="5ac44e2c-fa8f-45f5-aad9-26919f30487d" providerId="ADAL" clId="{A672500E-D4EC-46D5-99E1-7214E30E4F7D}" dt="2021-06-21T23:54:40.646" v="1265" actId="20577"/>
      <pc:docMkLst>
        <pc:docMk/>
      </pc:docMkLst>
      <pc:sldChg chg="addSp delSp modSp add mod modClrScheme chgLayout">
        <pc:chgData name="Juan David Angel Lasso" userId="5ac44e2c-fa8f-45f5-aad9-26919f30487d" providerId="ADAL" clId="{A672500E-D4EC-46D5-99E1-7214E30E4F7D}" dt="2021-06-21T23:48:13.679" v="870" actId="1076"/>
        <pc:sldMkLst>
          <pc:docMk/>
          <pc:sldMk cId="1152975751" sldId="7829"/>
        </pc:sldMkLst>
        <pc:spChg chg="add mod">
          <ac:chgData name="Juan David Angel Lasso" userId="5ac44e2c-fa8f-45f5-aad9-26919f30487d" providerId="ADAL" clId="{A672500E-D4EC-46D5-99E1-7214E30E4F7D}" dt="2021-06-21T23:47:15.074" v="831" actId="14100"/>
          <ac:spMkLst>
            <pc:docMk/>
            <pc:sldMk cId="1152975751" sldId="7829"/>
            <ac:spMk id="4" creationId="{CA5AF131-85CB-470A-B7D6-1C409FC11682}"/>
          </ac:spMkLst>
        </pc:spChg>
        <pc:spChg chg="del mod ord">
          <ac:chgData name="Juan David Angel Lasso" userId="5ac44e2c-fa8f-45f5-aad9-26919f30487d" providerId="ADAL" clId="{A672500E-D4EC-46D5-99E1-7214E30E4F7D}" dt="2021-06-21T23:42:08.654" v="774" actId="478"/>
          <ac:spMkLst>
            <pc:docMk/>
            <pc:sldMk cId="1152975751" sldId="7829"/>
            <ac:spMk id="5" creationId="{FC818335-345B-45F6-8CEF-0D677866A666}"/>
          </ac:spMkLst>
        </pc:spChg>
        <pc:spChg chg="mod">
          <ac:chgData name="Juan David Angel Lasso" userId="5ac44e2c-fa8f-45f5-aad9-26919f30487d" providerId="ADAL" clId="{A672500E-D4EC-46D5-99E1-7214E30E4F7D}" dt="2021-06-21T23:48:13.679" v="870" actId="1076"/>
          <ac:spMkLst>
            <pc:docMk/>
            <pc:sldMk cId="1152975751" sldId="7829"/>
            <ac:spMk id="6" creationId="{23FF7AD0-92AC-41D9-8EC0-DC0DCE5337A0}"/>
          </ac:spMkLst>
        </pc:spChg>
        <pc:spChg chg="add mod ord">
          <ac:chgData name="Juan David Angel Lasso" userId="5ac44e2c-fa8f-45f5-aad9-26919f30487d" providerId="ADAL" clId="{A672500E-D4EC-46D5-99E1-7214E30E4F7D}" dt="2021-06-21T23:46:41.893" v="824" actId="14100"/>
          <ac:spMkLst>
            <pc:docMk/>
            <pc:sldMk cId="1152975751" sldId="7829"/>
            <ac:spMk id="7" creationId="{7CC6A7E3-24E7-4B42-9748-BCB0F199BB22}"/>
          </ac:spMkLst>
        </pc:spChg>
        <pc:spChg chg="add del mod">
          <ac:chgData name="Juan David Angel Lasso" userId="5ac44e2c-fa8f-45f5-aad9-26919f30487d" providerId="ADAL" clId="{A672500E-D4EC-46D5-99E1-7214E30E4F7D}" dt="2021-06-21T23:42:10.374" v="775" actId="478"/>
          <ac:spMkLst>
            <pc:docMk/>
            <pc:sldMk cId="1152975751" sldId="7829"/>
            <ac:spMk id="9" creationId="{86E9D62F-E6E6-4793-93F7-4D1B98FF59A8}"/>
          </ac:spMkLst>
        </pc:spChg>
        <pc:picChg chg="add mod ord">
          <ac:chgData name="Juan David Angel Lasso" userId="5ac44e2c-fa8f-45f5-aad9-26919f30487d" providerId="ADAL" clId="{A672500E-D4EC-46D5-99E1-7214E30E4F7D}" dt="2021-06-21T23:47:03.362" v="827" actId="1076"/>
          <ac:picMkLst>
            <pc:docMk/>
            <pc:sldMk cId="1152975751" sldId="7829"/>
            <ac:picMk id="3" creationId="{9688ACE7-71F6-41DB-A9D3-7AE3FED455EE}"/>
          </ac:picMkLst>
        </pc:picChg>
      </pc:sldChg>
      <pc:sldChg chg="addSp delSp modSp new mod">
        <pc:chgData name="Juan David Angel Lasso" userId="5ac44e2c-fa8f-45f5-aad9-26919f30487d" providerId="ADAL" clId="{A672500E-D4EC-46D5-99E1-7214E30E4F7D}" dt="2021-06-21T23:54:40.646" v="1265" actId="20577"/>
        <pc:sldMkLst>
          <pc:docMk/>
          <pc:sldMk cId="2694378366" sldId="7830"/>
        </pc:sldMkLst>
        <pc:spChg chg="del">
          <ac:chgData name="Juan David Angel Lasso" userId="5ac44e2c-fa8f-45f5-aad9-26919f30487d" providerId="ADAL" clId="{A672500E-D4EC-46D5-99E1-7214E30E4F7D}" dt="2021-06-21T23:48:50.737" v="881" actId="478"/>
          <ac:spMkLst>
            <pc:docMk/>
            <pc:sldMk cId="2694378366" sldId="7830"/>
            <ac:spMk id="2" creationId="{923DCF1D-C7CA-442C-8269-108B2507A3B8}"/>
          </ac:spMkLst>
        </pc:spChg>
        <pc:spChg chg="mod">
          <ac:chgData name="Juan David Angel Lasso" userId="5ac44e2c-fa8f-45f5-aad9-26919f30487d" providerId="ADAL" clId="{A672500E-D4EC-46D5-99E1-7214E30E4F7D}" dt="2021-06-21T23:48:58.856" v="884" actId="14100"/>
          <ac:spMkLst>
            <pc:docMk/>
            <pc:sldMk cId="2694378366" sldId="7830"/>
            <ac:spMk id="3" creationId="{A16D5694-2681-48DB-8FE7-359F83F38189}"/>
          </ac:spMkLst>
        </pc:spChg>
        <pc:spChg chg="add mod">
          <ac:chgData name="Juan David Angel Lasso" userId="5ac44e2c-fa8f-45f5-aad9-26919f30487d" providerId="ADAL" clId="{A672500E-D4EC-46D5-99E1-7214E30E4F7D}" dt="2021-06-21T23:54:40.646" v="1265" actId="20577"/>
          <ac:spMkLst>
            <pc:docMk/>
            <pc:sldMk cId="2694378366" sldId="7830"/>
            <ac:spMk id="6" creationId="{78BC3189-0C41-476B-8D1F-E16F72BD5515}"/>
          </ac:spMkLst>
        </pc:spChg>
        <pc:picChg chg="add mod">
          <ac:chgData name="Juan David Angel Lasso" userId="5ac44e2c-fa8f-45f5-aad9-26919f30487d" providerId="ADAL" clId="{A672500E-D4EC-46D5-99E1-7214E30E4F7D}" dt="2021-06-21T23:51:39.231" v="889" actId="1076"/>
          <ac:picMkLst>
            <pc:docMk/>
            <pc:sldMk cId="2694378366" sldId="7830"/>
            <ac:picMk id="5" creationId="{63FE9EF3-DE41-4325-B09F-F96FE7539E2F}"/>
          </ac:picMkLst>
        </pc:picChg>
      </pc:sldChg>
    </pc:docChg>
  </pc:docChgLst>
  <pc:docChgLst>
    <pc:chgData name="Luis Guillermo Gil Madrid" userId="72751249-5f9d-41e6-8ae5-e2fc6ecb2fa9" providerId="ADAL" clId="{3E658632-809D-44E6-8560-040C9086B871}"/>
    <pc:docChg chg="undo custSel addSld delSld modSld sldOrd">
      <pc:chgData name="Luis Guillermo Gil Madrid" userId="72751249-5f9d-41e6-8ae5-e2fc6ecb2fa9" providerId="ADAL" clId="{3E658632-809D-44E6-8560-040C9086B871}" dt="2021-07-29T11:56:59.379" v="458" actId="20577"/>
      <pc:docMkLst>
        <pc:docMk/>
      </pc:docMkLst>
      <pc:sldChg chg="ord">
        <pc:chgData name="Luis Guillermo Gil Madrid" userId="72751249-5f9d-41e6-8ae5-e2fc6ecb2fa9" providerId="ADAL" clId="{3E658632-809D-44E6-8560-040C9086B871}" dt="2021-07-29T11:17:53.327" v="117"/>
        <pc:sldMkLst>
          <pc:docMk/>
          <pc:sldMk cId="1770481200" sldId="256"/>
        </pc:sldMkLst>
      </pc:sldChg>
      <pc:sldChg chg="add del">
        <pc:chgData name="Luis Guillermo Gil Madrid" userId="72751249-5f9d-41e6-8ae5-e2fc6ecb2fa9" providerId="ADAL" clId="{3E658632-809D-44E6-8560-040C9086B871}" dt="2021-07-29T11:17:42.618" v="115"/>
        <pc:sldMkLst>
          <pc:docMk/>
          <pc:sldMk cId="3031124756" sldId="258"/>
        </pc:sldMkLst>
      </pc:sldChg>
      <pc:sldChg chg="modSp add del mod">
        <pc:chgData name="Luis Guillermo Gil Madrid" userId="72751249-5f9d-41e6-8ae5-e2fc6ecb2fa9" providerId="ADAL" clId="{3E658632-809D-44E6-8560-040C9086B871}" dt="2021-07-29T11:17:42.618" v="115"/>
        <pc:sldMkLst>
          <pc:docMk/>
          <pc:sldMk cId="1648090882" sldId="260"/>
        </pc:sldMkLst>
        <pc:spChg chg="mod">
          <ac:chgData name="Luis Guillermo Gil Madrid" userId="72751249-5f9d-41e6-8ae5-e2fc6ecb2fa9" providerId="ADAL" clId="{3E658632-809D-44E6-8560-040C9086B871}" dt="2021-07-29T11:17:36.801" v="114"/>
          <ac:spMkLst>
            <pc:docMk/>
            <pc:sldMk cId="1648090882" sldId="260"/>
            <ac:spMk id="3" creationId="{6CD90DD7-20AA-42E9-99A3-185ECFCF49DC}"/>
          </ac:spMkLst>
        </pc:spChg>
      </pc:sldChg>
      <pc:sldChg chg="add del">
        <pc:chgData name="Luis Guillermo Gil Madrid" userId="72751249-5f9d-41e6-8ae5-e2fc6ecb2fa9" providerId="ADAL" clId="{3E658632-809D-44E6-8560-040C9086B871}" dt="2021-07-29T11:17:42.618" v="115"/>
        <pc:sldMkLst>
          <pc:docMk/>
          <pc:sldMk cId="3681316462" sldId="263"/>
        </pc:sldMkLst>
      </pc:sldChg>
      <pc:sldChg chg="add del">
        <pc:chgData name="Luis Guillermo Gil Madrid" userId="72751249-5f9d-41e6-8ae5-e2fc6ecb2fa9" providerId="ADAL" clId="{3E658632-809D-44E6-8560-040C9086B871}" dt="2021-07-29T11:17:42.618" v="115"/>
        <pc:sldMkLst>
          <pc:docMk/>
          <pc:sldMk cId="3916821172" sldId="265"/>
        </pc:sldMkLst>
      </pc:sldChg>
      <pc:sldChg chg="modSp mod">
        <pc:chgData name="Luis Guillermo Gil Madrid" userId="72751249-5f9d-41e6-8ae5-e2fc6ecb2fa9" providerId="ADAL" clId="{3E658632-809D-44E6-8560-040C9086B871}" dt="2021-07-29T11:56:59.379" v="458" actId="20577"/>
        <pc:sldMkLst>
          <pc:docMk/>
          <pc:sldMk cId="4041881831" sldId="267"/>
        </pc:sldMkLst>
        <pc:spChg chg="mod">
          <ac:chgData name="Luis Guillermo Gil Madrid" userId="72751249-5f9d-41e6-8ae5-e2fc6ecb2fa9" providerId="ADAL" clId="{3E658632-809D-44E6-8560-040C9086B871}" dt="2021-07-29T11:56:59.379" v="458" actId="20577"/>
          <ac:spMkLst>
            <pc:docMk/>
            <pc:sldMk cId="4041881831" sldId="267"/>
            <ac:spMk id="3" creationId="{3C1FAD3B-DC1C-DD4B-A144-7E1E51774FC5}"/>
          </ac:spMkLst>
        </pc:spChg>
      </pc:sldChg>
      <pc:sldChg chg="add del">
        <pc:chgData name="Luis Guillermo Gil Madrid" userId="72751249-5f9d-41e6-8ae5-e2fc6ecb2fa9" providerId="ADAL" clId="{3E658632-809D-44E6-8560-040C9086B871}" dt="2021-07-29T11:17:42.618" v="115"/>
        <pc:sldMkLst>
          <pc:docMk/>
          <pc:sldMk cId="1800327215" sldId="686"/>
        </pc:sldMkLst>
      </pc:sldChg>
      <pc:sldChg chg="modSp add del mod">
        <pc:chgData name="Luis Guillermo Gil Madrid" userId="72751249-5f9d-41e6-8ae5-e2fc6ecb2fa9" providerId="ADAL" clId="{3E658632-809D-44E6-8560-040C9086B871}" dt="2021-07-29T11:17:42.618" v="115"/>
        <pc:sldMkLst>
          <pc:docMk/>
          <pc:sldMk cId="761353014" sldId="687"/>
        </pc:sldMkLst>
        <pc:spChg chg="mod">
          <ac:chgData name="Luis Guillermo Gil Madrid" userId="72751249-5f9d-41e6-8ae5-e2fc6ecb2fa9" providerId="ADAL" clId="{3E658632-809D-44E6-8560-040C9086B871}" dt="2021-07-29T11:17:36.801" v="114"/>
          <ac:spMkLst>
            <pc:docMk/>
            <pc:sldMk cId="761353014" sldId="687"/>
            <ac:spMk id="3" creationId="{70A02A5A-2F42-4AC5-9033-9091210A208C}"/>
          </ac:spMkLst>
        </pc:spChg>
      </pc:sldChg>
      <pc:sldChg chg="add del">
        <pc:chgData name="Luis Guillermo Gil Madrid" userId="72751249-5f9d-41e6-8ae5-e2fc6ecb2fa9" providerId="ADAL" clId="{3E658632-809D-44E6-8560-040C9086B871}" dt="2021-07-29T11:17:42.618" v="115"/>
        <pc:sldMkLst>
          <pc:docMk/>
          <pc:sldMk cId="3127449543" sldId="688"/>
        </pc:sldMkLst>
      </pc:sldChg>
      <pc:sldChg chg="modSp mod">
        <pc:chgData name="Luis Guillermo Gil Madrid" userId="72751249-5f9d-41e6-8ae5-e2fc6ecb2fa9" providerId="ADAL" clId="{3E658632-809D-44E6-8560-040C9086B871}" dt="2021-07-28T01:09:10.809" v="83" actId="1076"/>
        <pc:sldMkLst>
          <pc:docMk/>
          <pc:sldMk cId="3861976755" sldId="3988"/>
        </pc:sldMkLst>
        <pc:spChg chg="mod">
          <ac:chgData name="Luis Guillermo Gil Madrid" userId="72751249-5f9d-41e6-8ae5-e2fc6ecb2fa9" providerId="ADAL" clId="{3E658632-809D-44E6-8560-040C9086B871}" dt="2021-07-28T01:08:44.857" v="78" actId="20577"/>
          <ac:spMkLst>
            <pc:docMk/>
            <pc:sldMk cId="3861976755" sldId="3988"/>
            <ac:spMk id="10" creationId="{C5BA664B-75C5-4E4D-A8A7-8FBCA3CE98B1}"/>
          </ac:spMkLst>
        </pc:spChg>
        <pc:spChg chg="mod">
          <ac:chgData name="Luis Guillermo Gil Madrid" userId="72751249-5f9d-41e6-8ae5-e2fc6ecb2fa9" providerId="ADAL" clId="{3E658632-809D-44E6-8560-040C9086B871}" dt="2021-07-28T01:08:51.971" v="79" actId="1076"/>
          <ac:spMkLst>
            <pc:docMk/>
            <pc:sldMk cId="3861976755" sldId="3988"/>
            <ac:spMk id="11" creationId="{F71C1938-8690-487F-AB4D-A54C7E730B6B}"/>
          </ac:spMkLst>
        </pc:spChg>
        <pc:spChg chg="mod">
          <ac:chgData name="Luis Guillermo Gil Madrid" userId="72751249-5f9d-41e6-8ae5-e2fc6ecb2fa9" providerId="ADAL" clId="{3E658632-809D-44E6-8560-040C9086B871}" dt="2021-07-28T01:08:54.781" v="80" actId="1076"/>
          <ac:spMkLst>
            <pc:docMk/>
            <pc:sldMk cId="3861976755" sldId="3988"/>
            <ac:spMk id="12" creationId="{B12B7A97-681C-4832-A846-20C84BF9ECE8}"/>
          </ac:spMkLst>
        </pc:spChg>
        <pc:spChg chg="mod">
          <ac:chgData name="Luis Guillermo Gil Madrid" userId="72751249-5f9d-41e6-8ae5-e2fc6ecb2fa9" providerId="ADAL" clId="{3E658632-809D-44E6-8560-040C9086B871}" dt="2021-07-28T01:08:58.519" v="81" actId="1076"/>
          <ac:spMkLst>
            <pc:docMk/>
            <pc:sldMk cId="3861976755" sldId="3988"/>
            <ac:spMk id="15" creationId="{3ACA0A1B-2F90-476E-974E-3CDCE605D451}"/>
          </ac:spMkLst>
        </pc:spChg>
        <pc:spChg chg="mod">
          <ac:chgData name="Luis Guillermo Gil Madrid" userId="72751249-5f9d-41e6-8ae5-e2fc6ecb2fa9" providerId="ADAL" clId="{3E658632-809D-44E6-8560-040C9086B871}" dt="2021-07-28T01:09:10.809" v="83" actId="1076"/>
          <ac:spMkLst>
            <pc:docMk/>
            <pc:sldMk cId="3861976755" sldId="3988"/>
            <ac:spMk id="17" creationId="{FA99155B-474B-4A0D-A0F7-0564E54DAD41}"/>
          </ac:spMkLst>
        </pc:spChg>
        <pc:spChg chg="mod">
          <ac:chgData name="Luis Guillermo Gil Madrid" userId="72751249-5f9d-41e6-8ae5-e2fc6ecb2fa9" providerId="ADAL" clId="{3E658632-809D-44E6-8560-040C9086B871}" dt="2021-07-28T01:09:02.711" v="82" actId="1076"/>
          <ac:spMkLst>
            <pc:docMk/>
            <pc:sldMk cId="3861976755" sldId="3988"/>
            <ac:spMk id="19" creationId="{0A82F26F-E2F3-4F4D-9B15-4B38B89F0E35}"/>
          </ac:spMkLst>
        </pc:spChg>
      </pc:sldChg>
      <pc:sldChg chg="del">
        <pc:chgData name="Luis Guillermo Gil Madrid" userId="72751249-5f9d-41e6-8ae5-e2fc6ecb2fa9" providerId="ADAL" clId="{3E658632-809D-44E6-8560-040C9086B871}" dt="2021-07-29T11:22:16.147" v="119" actId="47"/>
        <pc:sldMkLst>
          <pc:docMk/>
          <pc:sldMk cId="2081299332" sldId="7776"/>
        </pc:sldMkLst>
      </pc:sldChg>
      <pc:sldChg chg="del">
        <pc:chgData name="Luis Guillermo Gil Madrid" userId="72751249-5f9d-41e6-8ae5-e2fc6ecb2fa9" providerId="ADAL" clId="{3E658632-809D-44E6-8560-040C9086B871}" dt="2021-07-29T11:16:11.969" v="84" actId="47"/>
        <pc:sldMkLst>
          <pc:docMk/>
          <pc:sldMk cId="1404667963" sldId="7789"/>
        </pc:sldMkLst>
      </pc:sldChg>
      <pc:sldChg chg="modSp add del mod">
        <pc:chgData name="Luis Guillermo Gil Madrid" userId="72751249-5f9d-41e6-8ae5-e2fc6ecb2fa9" providerId="ADAL" clId="{3E658632-809D-44E6-8560-040C9086B871}" dt="2021-07-29T11:17:42.618" v="115"/>
        <pc:sldMkLst>
          <pc:docMk/>
          <pc:sldMk cId="3571743724" sldId="7789"/>
        </pc:sldMkLst>
        <pc:spChg chg="mod">
          <ac:chgData name="Luis Guillermo Gil Madrid" userId="72751249-5f9d-41e6-8ae5-e2fc6ecb2fa9" providerId="ADAL" clId="{3E658632-809D-44E6-8560-040C9086B871}" dt="2021-07-29T11:17:36.801" v="114"/>
          <ac:spMkLst>
            <pc:docMk/>
            <pc:sldMk cId="3571743724" sldId="7789"/>
            <ac:spMk id="3" creationId="{BFA71700-ACEF-4D9A-AF08-D6AFA4FFFB48}"/>
          </ac:spMkLst>
        </pc:spChg>
      </pc:sldChg>
      <pc:sldChg chg="add del">
        <pc:chgData name="Luis Guillermo Gil Madrid" userId="72751249-5f9d-41e6-8ae5-e2fc6ecb2fa9" providerId="ADAL" clId="{3E658632-809D-44E6-8560-040C9086B871}" dt="2021-07-29T11:17:42.618" v="115"/>
        <pc:sldMkLst>
          <pc:docMk/>
          <pc:sldMk cId="2838229572" sldId="7790"/>
        </pc:sldMkLst>
      </pc:sldChg>
      <pc:sldChg chg="modSp add del mod">
        <pc:chgData name="Luis Guillermo Gil Madrid" userId="72751249-5f9d-41e6-8ae5-e2fc6ecb2fa9" providerId="ADAL" clId="{3E658632-809D-44E6-8560-040C9086B871}" dt="2021-07-29T11:17:42.618" v="115"/>
        <pc:sldMkLst>
          <pc:docMk/>
          <pc:sldMk cId="475208719" sldId="7791"/>
        </pc:sldMkLst>
        <pc:spChg chg="mod">
          <ac:chgData name="Luis Guillermo Gil Madrid" userId="72751249-5f9d-41e6-8ae5-e2fc6ecb2fa9" providerId="ADAL" clId="{3E658632-809D-44E6-8560-040C9086B871}" dt="2021-07-29T11:17:36.801" v="114"/>
          <ac:spMkLst>
            <pc:docMk/>
            <pc:sldMk cId="475208719" sldId="7791"/>
            <ac:spMk id="3" creationId="{696C381C-B1E5-43BD-BEE1-B58984C639B3}"/>
          </ac:spMkLst>
        </pc:spChg>
      </pc:sldChg>
      <pc:sldChg chg="add del">
        <pc:chgData name="Luis Guillermo Gil Madrid" userId="72751249-5f9d-41e6-8ae5-e2fc6ecb2fa9" providerId="ADAL" clId="{3E658632-809D-44E6-8560-040C9086B871}" dt="2021-07-29T11:17:42.618" v="115"/>
        <pc:sldMkLst>
          <pc:docMk/>
          <pc:sldMk cId="1795378652" sldId="7792"/>
        </pc:sldMkLst>
      </pc:sldChg>
      <pc:sldChg chg="add del">
        <pc:chgData name="Luis Guillermo Gil Madrid" userId="72751249-5f9d-41e6-8ae5-e2fc6ecb2fa9" providerId="ADAL" clId="{3E658632-809D-44E6-8560-040C9086B871}" dt="2021-07-29T11:17:42.618" v="115"/>
        <pc:sldMkLst>
          <pc:docMk/>
          <pc:sldMk cId="1693481866" sldId="7793"/>
        </pc:sldMkLst>
      </pc:sldChg>
      <pc:sldChg chg="modSp add del mod">
        <pc:chgData name="Luis Guillermo Gil Madrid" userId="72751249-5f9d-41e6-8ae5-e2fc6ecb2fa9" providerId="ADAL" clId="{3E658632-809D-44E6-8560-040C9086B871}" dt="2021-07-29T11:17:42.618" v="115"/>
        <pc:sldMkLst>
          <pc:docMk/>
          <pc:sldMk cId="1383850830" sldId="7794"/>
        </pc:sldMkLst>
        <pc:spChg chg="mod">
          <ac:chgData name="Luis Guillermo Gil Madrid" userId="72751249-5f9d-41e6-8ae5-e2fc6ecb2fa9" providerId="ADAL" clId="{3E658632-809D-44E6-8560-040C9086B871}" dt="2021-07-29T11:17:36.801" v="114"/>
          <ac:spMkLst>
            <pc:docMk/>
            <pc:sldMk cId="1383850830" sldId="7794"/>
            <ac:spMk id="3" creationId="{C531A900-07E0-45F9-A177-5C4375822457}"/>
          </ac:spMkLst>
        </pc:spChg>
      </pc:sldChg>
      <pc:sldChg chg="modSp add del mod">
        <pc:chgData name="Luis Guillermo Gil Madrid" userId="72751249-5f9d-41e6-8ae5-e2fc6ecb2fa9" providerId="ADAL" clId="{3E658632-809D-44E6-8560-040C9086B871}" dt="2021-07-29T11:17:42.618" v="115"/>
        <pc:sldMkLst>
          <pc:docMk/>
          <pc:sldMk cId="1316898117" sldId="7795"/>
        </pc:sldMkLst>
        <pc:spChg chg="mod">
          <ac:chgData name="Luis Guillermo Gil Madrid" userId="72751249-5f9d-41e6-8ae5-e2fc6ecb2fa9" providerId="ADAL" clId="{3E658632-809D-44E6-8560-040C9086B871}" dt="2021-07-29T11:17:36.801" v="114"/>
          <ac:spMkLst>
            <pc:docMk/>
            <pc:sldMk cId="1316898117" sldId="7795"/>
            <ac:spMk id="3" creationId="{84C337B3-EF30-430E-A9D1-015168613702}"/>
          </ac:spMkLst>
        </pc:spChg>
      </pc:sldChg>
      <pc:sldChg chg="modSp add del mod">
        <pc:chgData name="Luis Guillermo Gil Madrid" userId="72751249-5f9d-41e6-8ae5-e2fc6ecb2fa9" providerId="ADAL" clId="{3E658632-809D-44E6-8560-040C9086B871}" dt="2021-07-29T11:17:42.618" v="115"/>
        <pc:sldMkLst>
          <pc:docMk/>
          <pc:sldMk cId="2827272931" sldId="7796"/>
        </pc:sldMkLst>
        <pc:spChg chg="mod">
          <ac:chgData name="Luis Guillermo Gil Madrid" userId="72751249-5f9d-41e6-8ae5-e2fc6ecb2fa9" providerId="ADAL" clId="{3E658632-809D-44E6-8560-040C9086B871}" dt="2021-07-29T11:17:36.801" v="114"/>
          <ac:spMkLst>
            <pc:docMk/>
            <pc:sldMk cId="2827272931" sldId="7796"/>
            <ac:spMk id="3" creationId="{578F40E6-7670-4331-A9BE-4DD54BA45FA7}"/>
          </ac:spMkLst>
        </pc:spChg>
      </pc:sldChg>
      <pc:sldChg chg="add del">
        <pc:chgData name="Luis Guillermo Gil Madrid" userId="72751249-5f9d-41e6-8ae5-e2fc6ecb2fa9" providerId="ADAL" clId="{3E658632-809D-44E6-8560-040C9086B871}" dt="2021-07-29T11:17:42.618" v="115"/>
        <pc:sldMkLst>
          <pc:docMk/>
          <pc:sldMk cId="2269628402" sldId="7797"/>
        </pc:sldMkLst>
      </pc:sldChg>
      <pc:sldChg chg="add del">
        <pc:chgData name="Luis Guillermo Gil Madrid" userId="72751249-5f9d-41e6-8ae5-e2fc6ecb2fa9" providerId="ADAL" clId="{3E658632-809D-44E6-8560-040C9086B871}" dt="2021-07-29T11:17:42.618" v="115"/>
        <pc:sldMkLst>
          <pc:docMk/>
          <pc:sldMk cId="3610143571" sldId="7798"/>
        </pc:sldMkLst>
      </pc:sldChg>
      <pc:sldChg chg="addSp delSp modSp add mod">
        <pc:chgData name="Luis Guillermo Gil Madrid" userId="72751249-5f9d-41e6-8ae5-e2fc6ecb2fa9" providerId="ADAL" clId="{3E658632-809D-44E6-8560-040C9086B871}" dt="2021-07-29T11:55:14.867" v="454" actId="20577"/>
        <pc:sldMkLst>
          <pc:docMk/>
          <pc:sldMk cId="1813714801" sldId="7801"/>
        </pc:sldMkLst>
        <pc:spChg chg="mod">
          <ac:chgData name="Luis Guillermo Gil Madrid" userId="72751249-5f9d-41e6-8ae5-e2fc6ecb2fa9" providerId="ADAL" clId="{3E658632-809D-44E6-8560-040C9086B871}" dt="2021-07-29T11:51:54.763" v="353" actId="1076"/>
          <ac:spMkLst>
            <pc:docMk/>
            <pc:sldMk cId="1813714801" sldId="7801"/>
            <ac:spMk id="2" creationId="{D2EE9F28-691E-4D23-A121-AA8C634F2DC5}"/>
          </ac:spMkLst>
        </pc:spChg>
        <pc:spChg chg="mod">
          <ac:chgData name="Luis Guillermo Gil Madrid" userId="72751249-5f9d-41e6-8ae5-e2fc6ecb2fa9" providerId="ADAL" clId="{3E658632-809D-44E6-8560-040C9086B871}" dt="2021-07-29T11:49:42.930" v="294"/>
          <ac:spMkLst>
            <pc:docMk/>
            <pc:sldMk cId="1813714801" sldId="7801"/>
            <ac:spMk id="5" creationId="{9BB98856-7B57-4E03-BC48-9F3FE4ED5C8E}"/>
          </ac:spMkLst>
        </pc:spChg>
        <pc:spChg chg="mod">
          <ac:chgData name="Luis Guillermo Gil Madrid" userId="72751249-5f9d-41e6-8ae5-e2fc6ecb2fa9" providerId="ADAL" clId="{3E658632-809D-44E6-8560-040C9086B871}" dt="2021-07-29T11:52:01.795" v="368" actId="1076"/>
          <ac:spMkLst>
            <pc:docMk/>
            <pc:sldMk cId="1813714801" sldId="7801"/>
            <ac:spMk id="11" creationId="{758C7454-571E-4A26-935E-DC96C29F51F0}"/>
          </ac:spMkLst>
        </pc:spChg>
        <pc:spChg chg="mod">
          <ac:chgData name="Luis Guillermo Gil Madrid" userId="72751249-5f9d-41e6-8ae5-e2fc6ecb2fa9" providerId="ADAL" clId="{3E658632-809D-44E6-8560-040C9086B871}" dt="2021-07-29T11:55:14.867" v="454" actId="20577"/>
          <ac:spMkLst>
            <pc:docMk/>
            <pc:sldMk cId="1813714801" sldId="7801"/>
            <ac:spMk id="28" creationId="{6B9CB5BE-95A3-4BA3-94BD-0FCE398E837F}"/>
          </ac:spMkLst>
        </pc:spChg>
        <pc:picChg chg="mod">
          <ac:chgData name="Luis Guillermo Gil Madrid" userId="72751249-5f9d-41e6-8ae5-e2fc6ecb2fa9" providerId="ADAL" clId="{3E658632-809D-44E6-8560-040C9086B871}" dt="2021-07-29T11:53:08.107" v="424" actId="1076"/>
          <ac:picMkLst>
            <pc:docMk/>
            <pc:sldMk cId="1813714801" sldId="7801"/>
            <ac:picMk id="6" creationId="{9A2337C6-D1D1-453C-9FC3-46AE18E3EB24}"/>
          </ac:picMkLst>
        </pc:picChg>
        <pc:picChg chg="add mod">
          <ac:chgData name="Luis Guillermo Gil Madrid" userId="72751249-5f9d-41e6-8ae5-e2fc6ecb2fa9" providerId="ADAL" clId="{3E658632-809D-44E6-8560-040C9086B871}" dt="2021-07-29T11:51:58.643" v="367" actId="1038"/>
          <ac:picMkLst>
            <pc:docMk/>
            <pc:sldMk cId="1813714801" sldId="7801"/>
            <ac:picMk id="8" creationId="{B5AB86D4-FD2A-4454-8D53-CE4CAAD1DD5B}"/>
          </ac:picMkLst>
        </pc:picChg>
        <pc:picChg chg="mod">
          <ac:chgData name="Luis Guillermo Gil Madrid" userId="72751249-5f9d-41e6-8ae5-e2fc6ecb2fa9" providerId="ADAL" clId="{3E658632-809D-44E6-8560-040C9086B871}" dt="2021-07-29T11:53:25.692" v="430" actId="1076"/>
          <ac:picMkLst>
            <pc:docMk/>
            <pc:sldMk cId="1813714801" sldId="7801"/>
            <ac:picMk id="10" creationId="{1B9FA20F-48EB-4614-B618-D3BE0DFFBF4B}"/>
          </ac:picMkLst>
        </pc:picChg>
        <pc:picChg chg="mod">
          <ac:chgData name="Luis Guillermo Gil Madrid" userId="72751249-5f9d-41e6-8ae5-e2fc6ecb2fa9" providerId="ADAL" clId="{3E658632-809D-44E6-8560-040C9086B871}" dt="2021-07-29T11:53:44.867" v="436" actId="1076"/>
          <ac:picMkLst>
            <pc:docMk/>
            <pc:sldMk cId="1813714801" sldId="7801"/>
            <ac:picMk id="16" creationId="{C561DEBC-E4E9-4304-9754-95ABC2874670}"/>
          </ac:picMkLst>
        </pc:picChg>
        <pc:picChg chg="mod">
          <ac:chgData name="Luis Guillermo Gil Madrid" userId="72751249-5f9d-41e6-8ae5-e2fc6ecb2fa9" providerId="ADAL" clId="{3E658632-809D-44E6-8560-040C9086B871}" dt="2021-07-29T11:53:45.683" v="437" actId="1076"/>
          <ac:picMkLst>
            <pc:docMk/>
            <pc:sldMk cId="1813714801" sldId="7801"/>
            <ac:picMk id="17" creationId="{1EE88455-17C5-448E-8F2A-40F90289CFD4}"/>
          </ac:picMkLst>
        </pc:picChg>
        <pc:picChg chg="mod">
          <ac:chgData name="Luis Guillermo Gil Madrid" userId="72751249-5f9d-41e6-8ae5-e2fc6ecb2fa9" providerId="ADAL" clId="{3E658632-809D-44E6-8560-040C9086B871}" dt="2021-07-29T11:53:18.130" v="427" actId="1076"/>
          <ac:picMkLst>
            <pc:docMk/>
            <pc:sldMk cId="1813714801" sldId="7801"/>
            <ac:picMk id="18" creationId="{7DEEB019-89A8-4D84-B964-4218A8B7C268}"/>
          </ac:picMkLst>
        </pc:picChg>
        <pc:picChg chg="add del mod">
          <ac:chgData name="Luis Guillermo Gil Madrid" userId="72751249-5f9d-41e6-8ae5-e2fc6ecb2fa9" providerId="ADAL" clId="{3E658632-809D-44E6-8560-040C9086B871}" dt="2021-07-29T11:52:49.912" v="384"/>
          <ac:picMkLst>
            <pc:docMk/>
            <pc:sldMk cId="1813714801" sldId="7801"/>
            <ac:picMk id="19" creationId="{E67B086A-7096-4FE4-98D5-38A92CF5AF21}"/>
          </ac:picMkLst>
        </pc:picChg>
        <pc:picChg chg="add del mod">
          <ac:chgData name="Luis Guillermo Gil Madrid" userId="72751249-5f9d-41e6-8ae5-e2fc6ecb2fa9" providerId="ADAL" clId="{3E658632-809D-44E6-8560-040C9086B871}" dt="2021-07-29T11:52:49.912" v="384"/>
          <ac:picMkLst>
            <pc:docMk/>
            <pc:sldMk cId="1813714801" sldId="7801"/>
            <ac:picMk id="20" creationId="{F1F4F64C-6DE5-43EA-BAAC-0F83652EBAAA}"/>
          </ac:picMkLst>
        </pc:picChg>
        <pc:picChg chg="add del mod">
          <ac:chgData name="Luis Guillermo Gil Madrid" userId="72751249-5f9d-41e6-8ae5-e2fc6ecb2fa9" providerId="ADAL" clId="{3E658632-809D-44E6-8560-040C9086B871}" dt="2021-07-29T11:52:49.912" v="384"/>
          <ac:picMkLst>
            <pc:docMk/>
            <pc:sldMk cId="1813714801" sldId="7801"/>
            <ac:picMk id="21" creationId="{7F1D726F-37BD-45F0-A1FA-521C03B1E289}"/>
          </ac:picMkLst>
        </pc:picChg>
        <pc:picChg chg="mod">
          <ac:chgData name="Luis Guillermo Gil Madrid" userId="72751249-5f9d-41e6-8ae5-e2fc6ecb2fa9" providerId="ADAL" clId="{3E658632-809D-44E6-8560-040C9086B871}" dt="2021-07-29T11:51:58.643" v="367" actId="1038"/>
          <ac:picMkLst>
            <pc:docMk/>
            <pc:sldMk cId="1813714801" sldId="7801"/>
            <ac:picMk id="22" creationId="{F0F65968-DCE5-447E-B669-BCFF76361102}"/>
          </ac:picMkLst>
        </pc:picChg>
        <pc:picChg chg="add del mod">
          <ac:chgData name="Luis Guillermo Gil Madrid" userId="72751249-5f9d-41e6-8ae5-e2fc6ecb2fa9" providerId="ADAL" clId="{3E658632-809D-44E6-8560-040C9086B871}" dt="2021-07-29T11:52:49.912" v="384"/>
          <ac:picMkLst>
            <pc:docMk/>
            <pc:sldMk cId="1813714801" sldId="7801"/>
            <ac:picMk id="23" creationId="{B3F03041-83C8-4134-8783-CE4152A92840}"/>
          </ac:picMkLst>
        </pc:picChg>
        <pc:picChg chg="del">
          <ac:chgData name="Luis Guillermo Gil Madrid" userId="72751249-5f9d-41e6-8ae5-e2fc6ecb2fa9" providerId="ADAL" clId="{3E658632-809D-44E6-8560-040C9086B871}" dt="2021-07-29T11:52:08.162" v="371" actId="478"/>
          <ac:picMkLst>
            <pc:docMk/>
            <pc:sldMk cId="1813714801" sldId="7801"/>
            <ac:picMk id="24" creationId="{79102626-5C46-492F-945A-69E30DAE7414}"/>
          </ac:picMkLst>
        </pc:picChg>
        <pc:picChg chg="add del mod">
          <ac:chgData name="Luis Guillermo Gil Madrid" userId="72751249-5f9d-41e6-8ae5-e2fc6ecb2fa9" providerId="ADAL" clId="{3E658632-809D-44E6-8560-040C9086B871}" dt="2021-07-29T11:52:49.912" v="384"/>
          <ac:picMkLst>
            <pc:docMk/>
            <pc:sldMk cId="1813714801" sldId="7801"/>
            <ac:picMk id="25" creationId="{BE3F9E29-9782-4F41-A817-806ACE00D728}"/>
          </ac:picMkLst>
        </pc:picChg>
        <pc:picChg chg="mod">
          <ac:chgData name="Luis Guillermo Gil Madrid" userId="72751249-5f9d-41e6-8ae5-e2fc6ecb2fa9" providerId="ADAL" clId="{3E658632-809D-44E6-8560-040C9086B871}" dt="2021-07-29T11:53:46.523" v="438" actId="1076"/>
          <ac:picMkLst>
            <pc:docMk/>
            <pc:sldMk cId="1813714801" sldId="7801"/>
            <ac:picMk id="26" creationId="{6BADD5B7-1943-438C-9FB5-487FF90703CC}"/>
          </ac:picMkLst>
        </pc:picChg>
        <pc:picChg chg="del">
          <ac:chgData name="Luis Guillermo Gil Madrid" userId="72751249-5f9d-41e6-8ae5-e2fc6ecb2fa9" providerId="ADAL" clId="{3E658632-809D-44E6-8560-040C9086B871}" dt="2021-07-29T11:52:05.379" v="370" actId="478"/>
          <ac:picMkLst>
            <pc:docMk/>
            <pc:sldMk cId="1813714801" sldId="7801"/>
            <ac:picMk id="27" creationId="{038D1156-5AC2-47A2-9358-219FCBCDF83F}"/>
          </ac:picMkLst>
        </pc:picChg>
        <pc:picChg chg="add mod">
          <ac:chgData name="Luis Guillermo Gil Madrid" userId="72751249-5f9d-41e6-8ae5-e2fc6ecb2fa9" providerId="ADAL" clId="{3E658632-809D-44E6-8560-040C9086B871}" dt="2021-07-29T11:53:11.816" v="426" actId="1076"/>
          <ac:picMkLst>
            <pc:docMk/>
            <pc:sldMk cId="1813714801" sldId="7801"/>
            <ac:picMk id="29" creationId="{0785B800-916C-49C9-B58D-EF0ED09C882E}"/>
          </ac:picMkLst>
        </pc:picChg>
        <pc:picChg chg="add mod">
          <ac:chgData name="Luis Guillermo Gil Madrid" userId="72751249-5f9d-41e6-8ae5-e2fc6ecb2fa9" providerId="ADAL" clId="{3E658632-809D-44E6-8560-040C9086B871}" dt="2021-07-29T11:53:47.897" v="439" actId="1076"/>
          <ac:picMkLst>
            <pc:docMk/>
            <pc:sldMk cId="1813714801" sldId="7801"/>
            <ac:picMk id="30" creationId="{7AA5AFDA-1BB8-4C0A-A0B0-C7A343DD1E12}"/>
          </ac:picMkLst>
        </pc:picChg>
        <pc:picChg chg="add mod">
          <ac:chgData name="Luis Guillermo Gil Madrid" userId="72751249-5f9d-41e6-8ae5-e2fc6ecb2fa9" providerId="ADAL" clId="{3E658632-809D-44E6-8560-040C9086B871}" dt="2021-07-29T11:53:34.979" v="433" actId="1076"/>
          <ac:picMkLst>
            <pc:docMk/>
            <pc:sldMk cId="1813714801" sldId="7801"/>
            <ac:picMk id="31" creationId="{232CCE9B-8646-4152-B1FB-F814474BD0EA}"/>
          </ac:picMkLst>
        </pc:picChg>
        <pc:picChg chg="add mod">
          <ac:chgData name="Luis Guillermo Gil Madrid" userId="72751249-5f9d-41e6-8ae5-e2fc6ecb2fa9" providerId="ADAL" clId="{3E658632-809D-44E6-8560-040C9086B871}" dt="2021-07-29T11:53:50.739" v="441" actId="1076"/>
          <ac:picMkLst>
            <pc:docMk/>
            <pc:sldMk cId="1813714801" sldId="7801"/>
            <ac:picMk id="32" creationId="{0B0BB887-035A-4152-8EA5-4BD55D10FA10}"/>
          </ac:picMkLst>
        </pc:picChg>
        <pc:picChg chg="add mod">
          <ac:chgData name="Luis Guillermo Gil Madrid" userId="72751249-5f9d-41e6-8ae5-e2fc6ecb2fa9" providerId="ADAL" clId="{3E658632-809D-44E6-8560-040C9086B871}" dt="2021-07-29T11:53:49.741" v="440" actId="1076"/>
          <ac:picMkLst>
            <pc:docMk/>
            <pc:sldMk cId="1813714801" sldId="7801"/>
            <ac:picMk id="33" creationId="{F78F352A-3011-4B0A-B7F4-6F3491F8757B}"/>
          </ac:picMkLst>
        </pc:picChg>
      </pc:sldChg>
      <pc:sldChg chg="addSp delSp modSp add mod">
        <pc:chgData name="Luis Guillermo Gil Madrid" userId="72751249-5f9d-41e6-8ae5-e2fc6ecb2fa9" providerId="ADAL" clId="{3E658632-809D-44E6-8560-040C9086B871}" dt="2021-07-29T11:55:18.691" v="456" actId="20577"/>
        <pc:sldMkLst>
          <pc:docMk/>
          <pc:sldMk cId="3520471123" sldId="7802"/>
        </pc:sldMkLst>
        <pc:spChg chg="mod">
          <ac:chgData name="Luis Guillermo Gil Madrid" userId="72751249-5f9d-41e6-8ae5-e2fc6ecb2fa9" providerId="ADAL" clId="{3E658632-809D-44E6-8560-040C9086B871}" dt="2021-07-29T11:49:47.816" v="295"/>
          <ac:spMkLst>
            <pc:docMk/>
            <pc:sldMk cId="3520471123" sldId="7802"/>
            <ac:spMk id="5" creationId="{9BB98856-7B57-4E03-BC48-9F3FE4ED5C8E}"/>
          </ac:spMkLst>
        </pc:spChg>
        <pc:spChg chg="mod">
          <ac:chgData name="Luis Guillermo Gil Madrid" userId="72751249-5f9d-41e6-8ae5-e2fc6ecb2fa9" providerId="ADAL" clId="{3E658632-809D-44E6-8560-040C9086B871}" dt="2021-07-29T11:55:18.691" v="456" actId="20577"/>
          <ac:spMkLst>
            <pc:docMk/>
            <pc:sldMk cId="3520471123" sldId="7802"/>
            <ac:spMk id="21" creationId="{08207760-157B-4F92-B45C-6CF9E3077097}"/>
          </ac:spMkLst>
        </pc:spChg>
        <pc:picChg chg="del">
          <ac:chgData name="Luis Guillermo Gil Madrid" userId="72751249-5f9d-41e6-8ae5-e2fc6ecb2fa9" providerId="ADAL" clId="{3E658632-809D-44E6-8560-040C9086B871}" dt="2021-07-29T11:51:31.291" v="347" actId="478"/>
          <ac:picMkLst>
            <pc:docMk/>
            <pc:sldMk cId="3520471123" sldId="7802"/>
            <ac:picMk id="12" creationId="{4E9C51C4-DB19-48F4-AE8F-63204EF7BD7D}"/>
          </ac:picMkLst>
        </pc:picChg>
        <pc:picChg chg="add del">
          <ac:chgData name="Luis Guillermo Gil Madrid" userId="72751249-5f9d-41e6-8ae5-e2fc6ecb2fa9" providerId="ADAL" clId="{3E658632-809D-44E6-8560-040C9086B871}" dt="2021-07-29T11:53:29.645" v="431" actId="21"/>
          <ac:picMkLst>
            <pc:docMk/>
            <pc:sldMk cId="3520471123" sldId="7802"/>
            <ac:picMk id="18" creationId="{2ACF13D8-A017-437B-AA85-88AE0E0C45C5}"/>
          </ac:picMkLst>
        </pc:picChg>
        <pc:picChg chg="mod">
          <ac:chgData name="Luis Guillermo Gil Madrid" userId="72751249-5f9d-41e6-8ae5-e2fc6ecb2fa9" providerId="ADAL" clId="{3E658632-809D-44E6-8560-040C9086B871}" dt="2021-07-29T11:54:26.890" v="446" actId="1076"/>
          <ac:picMkLst>
            <pc:docMk/>
            <pc:sldMk cId="3520471123" sldId="7802"/>
            <ac:picMk id="19" creationId="{F7D9B29C-6176-4B23-9EBD-181BB953024B}"/>
          </ac:picMkLst>
        </pc:picChg>
        <pc:picChg chg="mod">
          <ac:chgData name="Luis Guillermo Gil Madrid" userId="72751249-5f9d-41e6-8ae5-e2fc6ecb2fa9" providerId="ADAL" clId="{3E658632-809D-44E6-8560-040C9086B871}" dt="2021-07-29T11:54:30.602" v="448" actId="1076"/>
          <ac:picMkLst>
            <pc:docMk/>
            <pc:sldMk cId="3520471123" sldId="7802"/>
            <ac:picMk id="20" creationId="{838E7512-B5E5-4A08-9A5A-806E290D644F}"/>
          </ac:picMkLst>
        </pc:picChg>
        <pc:picChg chg="del">
          <ac:chgData name="Luis Guillermo Gil Madrid" userId="72751249-5f9d-41e6-8ae5-e2fc6ecb2fa9" providerId="ADAL" clId="{3E658632-809D-44E6-8560-040C9086B871}" dt="2021-07-29T11:51:24.179" v="345" actId="478"/>
          <ac:picMkLst>
            <pc:docMk/>
            <pc:sldMk cId="3520471123" sldId="7802"/>
            <ac:picMk id="22" creationId="{7C9CAD85-06DE-47BC-AF1E-B12D1F4B4181}"/>
          </ac:picMkLst>
        </pc:picChg>
        <pc:picChg chg="add del">
          <ac:chgData name="Luis Guillermo Gil Madrid" userId="72751249-5f9d-41e6-8ae5-e2fc6ecb2fa9" providerId="ADAL" clId="{3E658632-809D-44E6-8560-040C9086B871}" dt="2021-07-29T11:53:29.645" v="431" actId="21"/>
          <ac:picMkLst>
            <pc:docMk/>
            <pc:sldMk cId="3520471123" sldId="7802"/>
            <ac:picMk id="23" creationId="{D0485779-BA98-4179-8E8F-C540B62CDF05}"/>
          </ac:picMkLst>
        </pc:picChg>
        <pc:picChg chg="add del mod">
          <ac:chgData name="Luis Guillermo Gil Madrid" userId="72751249-5f9d-41e6-8ae5-e2fc6ecb2fa9" providerId="ADAL" clId="{3E658632-809D-44E6-8560-040C9086B871}" dt="2021-07-29T11:52:57.390" v="386" actId="21"/>
          <ac:picMkLst>
            <pc:docMk/>
            <pc:sldMk cId="3520471123" sldId="7802"/>
            <ac:picMk id="24" creationId="{6B81C91A-DE74-4E26-8FF2-5DD750CFBE7D}"/>
          </ac:picMkLst>
        </pc:picChg>
        <pc:picChg chg="add del">
          <ac:chgData name="Luis Guillermo Gil Madrid" userId="72751249-5f9d-41e6-8ae5-e2fc6ecb2fa9" providerId="ADAL" clId="{3E658632-809D-44E6-8560-040C9086B871}" dt="2021-07-29T11:53:29.645" v="431" actId="21"/>
          <ac:picMkLst>
            <pc:docMk/>
            <pc:sldMk cId="3520471123" sldId="7802"/>
            <ac:picMk id="26" creationId="{F56735A0-0744-45BB-A1EA-AE4792DEA251}"/>
          </ac:picMkLst>
        </pc:picChg>
        <pc:picChg chg="add del">
          <ac:chgData name="Luis Guillermo Gil Madrid" userId="72751249-5f9d-41e6-8ae5-e2fc6ecb2fa9" providerId="ADAL" clId="{3E658632-809D-44E6-8560-040C9086B871}" dt="2021-07-29T11:52:57.390" v="386" actId="21"/>
          <ac:picMkLst>
            <pc:docMk/>
            <pc:sldMk cId="3520471123" sldId="7802"/>
            <ac:picMk id="27" creationId="{75AC82D6-72EA-403B-9167-031E1083C3F1}"/>
          </ac:picMkLst>
        </pc:picChg>
      </pc:sldChg>
      <pc:sldChg chg="addSp delSp modSp add mod ord">
        <pc:chgData name="Luis Guillermo Gil Madrid" userId="72751249-5f9d-41e6-8ae5-e2fc6ecb2fa9" providerId="ADAL" clId="{3E658632-809D-44E6-8560-040C9086B871}" dt="2021-07-29T11:50:24.275" v="299" actId="1076"/>
        <pc:sldMkLst>
          <pc:docMk/>
          <pc:sldMk cId="867045219" sldId="7803"/>
        </pc:sldMkLst>
        <pc:spChg chg="del mod">
          <ac:chgData name="Luis Guillermo Gil Madrid" userId="72751249-5f9d-41e6-8ae5-e2fc6ecb2fa9" providerId="ADAL" clId="{3E658632-809D-44E6-8560-040C9086B871}" dt="2021-07-29T11:43:08.164" v="152" actId="478"/>
          <ac:spMkLst>
            <pc:docMk/>
            <pc:sldMk cId="867045219" sldId="7803"/>
            <ac:spMk id="4" creationId="{42C6B5D9-B1C3-4F6B-90E2-D0FB2A568EFC}"/>
          </ac:spMkLst>
        </pc:spChg>
        <pc:spChg chg="mod">
          <ac:chgData name="Luis Guillermo Gil Madrid" userId="72751249-5f9d-41e6-8ae5-e2fc6ecb2fa9" providerId="ADAL" clId="{3E658632-809D-44E6-8560-040C9086B871}" dt="2021-07-29T11:47:35.866" v="273" actId="20577"/>
          <ac:spMkLst>
            <pc:docMk/>
            <pc:sldMk cId="867045219" sldId="7803"/>
            <ac:spMk id="5" creationId="{9BB98856-7B57-4E03-BC48-9F3FE4ED5C8E}"/>
          </ac:spMkLst>
        </pc:spChg>
        <pc:spChg chg="del">
          <ac:chgData name="Luis Guillermo Gil Madrid" userId="72751249-5f9d-41e6-8ae5-e2fc6ecb2fa9" providerId="ADAL" clId="{3E658632-809D-44E6-8560-040C9086B871}" dt="2021-07-29T11:43:06.236" v="150" actId="478"/>
          <ac:spMkLst>
            <pc:docMk/>
            <pc:sldMk cId="867045219" sldId="7803"/>
            <ac:spMk id="7" creationId="{A0D9D8BE-1520-42EA-9142-19807FA2F249}"/>
          </ac:spMkLst>
        </pc:spChg>
        <pc:spChg chg="del">
          <ac:chgData name="Luis Guillermo Gil Madrid" userId="72751249-5f9d-41e6-8ae5-e2fc6ecb2fa9" providerId="ADAL" clId="{3E658632-809D-44E6-8560-040C9086B871}" dt="2021-07-29T11:43:13.536" v="154" actId="478"/>
          <ac:spMkLst>
            <pc:docMk/>
            <pc:sldMk cId="867045219" sldId="7803"/>
            <ac:spMk id="21" creationId="{08207760-157B-4F92-B45C-6CF9E3077097}"/>
          </ac:spMkLst>
        </pc:spChg>
        <pc:spChg chg="add mod">
          <ac:chgData name="Luis Guillermo Gil Madrid" userId="72751249-5f9d-41e6-8ae5-e2fc6ecb2fa9" providerId="ADAL" clId="{3E658632-809D-44E6-8560-040C9086B871}" dt="2021-07-29T11:47:10.435" v="268" actId="1076"/>
          <ac:spMkLst>
            <pc:docMk/>
            <pc:sldMk cId="867045219" sldId="7803"/>
            <ac:spMk id="25" creationId="{FA245767-9309-48CE-8473-E9DF8CE002CF}"/>
          </ac:spMkLst>
        </pc:spChg>
        <pc:graphicFrameChg chg="add del mod">
          <ac:chgData name="Luis Guillermo Gil Madrid" userId="72751249-5f9d-41e6-8ae5-e2fc6ecb2fa9" providerId="ADAL" clId="{3E658632-809D-44E6-8560-040C9086B871}" dt="2021-07-29T11:44:33.619" v="190"/>
          <ac:graphicFrameMkLst>
            <pc:docMk/>
            <pc:sldMk cId="867045219" sldId="7803"/>
            <ac:graphicFrameMk id="2" creationId="{FCC937D5-E1B0-435C-AAFA-B68A7E60432C}"/>
          </ac:graphicFrameMkLst>
        </pc:graphicFrameChg>
        <pc:graphicFrameChg chg="add del mod">
          <ac:chgData name="Luis Guillermo Gil Madrid" userId="72751249-5f9d-41e6-8ae5-e2fc6ecb2fa9" providerId="ADAL" clId="{3E658632-809D-44E6-8560-040C9086B871}" dt="2021-07-29T11:48:49.006" v="283"/>
          <ac:graphicFrameMkLst>
            <pc:docMk/>
            <pc:sldMk cId="867045219" sldId="7803"/>
            <ac:graphicFrameMk id="10" creationId="{18A6F5C7-1B20-4094-B986-6A0B98EA6E13}"/>
          </ac:graphicFrameMkLst>
        </pc:graphicFrameChg>
        <pc:picChg chg="del mod">
          <ac:chgData name="Luis Guillermo Gil Madrid" userId="72751249-5f9d-41e6-8ae5-e2fc6ecb2fa9" providerId="ADAL" clId="{3E658632-809D-44E6-8560-040C9086B871}" dt="2021-07-29T11:45:16.383" v="197" actId="478"/>
          <ac:picMkLst>
            <pc:docMk/>
            <pc:sldMk cId="867045219" sldId="7803"/>
            <ac:picMk id="3" creationId="{FCAE37D5-1DEE-4735-99B7-83150E03EA06}"/>
          </ac:picMkLst>
        </pc:picChg>
        <pc:picChg chg="add del mod">
          <ac:chgData name="Luis Guillermo Gil Madrid" userId="72751249-5f9d-41e6-8ae5-e2fc6ecb2fa9" providerId="ADAL" clId="{3E658632-809D-44E6-8560-040C9086B871}" dt="2021-07-29T11:46:36.403" v="263" actId="478"/>
          <ac:picMkLst>
            <pc:docMk/>
            <pc:sldMk cId="867045219" sldId="7803"/>
            <ac:picMk id="6" creationId="{A682E326-73ED-4D0D-936D-7B07765CE869}"/>
          </ac:picMkLst>
        </pc:picChg>
        <pc:picChg chg="add del mod">
          <ac:chgData name="Luis Guillermo Gil Madrid" userId="72751249-5f9d-41e6-8ae5-e2fc6ecb2fa9" providerId="ADAL" clId="{3E658632-809D-44E6-8560-040C9086B871}" dt="2021-07-29T11:47:38.539" v="274" actId="478"/>
          <ac:picMkLst>
            <pc:docMk/>
            <pc:sldMk cId="867045219" sldId="7803"/>
            <ac:picMk id="8" creationId="{7357FC71-8987-4F51-9874-2726F0A08D3C}"/>
          </ac:picMkLst>
        </pc:picChg>
        <pc:picChg chg="add del mod">
          <ac:chgData name="Luis Guillermo Gil Madrid" userId="72751249-5f9d-41e6-8ae5-e2fc6ecb2fa9" providerId="ADAL" clId="{3E658632-809D-44E6-8560-040C9086B871}" dt="2021-07-29T11:48:46.227" v="281" actId="478"/>
          <ac:picMkLst>
            <pc:docMk/>
            <pc:sldMk cId="867045219" sldId="7803"/>
            <ac:picMk id="9" creationId="{48D74B37-AE8F-418D-8CD1-2BF1974A9BFA}"/>
          </ac:picMkLst>
        </pc:picChg>
        <pc:picChg chg="add mod">
          <ac:chgData name="Luis Guillermo Gil Madrid" userId="72751249-5f9d-41e6-8ae5-e2fc6ecb2fa9" providerId="ADAL" clId="{3E658632-809D-44E6-8560-040C9086B871}" dt="2021-07-29T11:50:24.275" v="299" actId="1076"/>
          <ac:picMkLst>
            <pc:docMk/>
            <pc:sldMk cId="867045219" sldId="7803"/>
            <ac:picMk id="11" creationId="{A12F32E0-F556-4948-9499-D7AF1E8C045E}"/>
          </ac:picMkLst>
        </pc:picChg>
        <pc:picChg chg="del">
          <ac:chgData name="Luis Guillermo Gil Madrid" userId="72751249-5f9d-41e6-8ae5-e2fc6ecb2fa9" providerId="ADAL" clId="{3E658632-809D-44E6-8560-040C9086B871}" dt="2021-07-29T11:43:11.676" v="153" actId="478"/>
          <ac:picMkLst>
            <pc:docMk/>
            <pc:sldMk cId="867045219" sldId="7803"/>
            <ac:picMk id="12" creationId="{4E9C51C4-DB19-48F4-AE8F-63204EF7BD7D}"/>
          </ac:picMkLst>
        </pc:picChg>
        <pc:picChg chg="del">
          <ac:chgData name="Luis Guillermo Gil Madrid" userId="72751249-5f9d-41e6-8ae5-e2fc6ecb2fa9" providerId="ADAL" clId="{3E658632-809D-44E6-8560-040C9086B871}" dt="2021-07-29T11:43:11.676" v="153" actId="478"/>
          <ac:picMkLst>
            <pc:docMk/>
            <pc:sldMk cId="867045219" sldId="7803"/>
            <ac:picMk id="18" creationId="{2ACF13D8-A017-437B-AA85-88AE0E0C45C5}"/>
          </ac:picMkLst>
        </pc:picChg>
        <pc:picChg chg="del">
          <ac:chgData name="Luis Guillermo Gil Madrid" userId="72751249-5f9d-41e6-8ae5-e2fc6ecb2fa9" providerId="ADAL" clId="{3E658632-809D-44E6-8560-040C9086B871}" dt="2021-07-29T11:43:11.676" v="153" actId="478"/>
          <ac:picMkLst>
            <pc:docMk/>
            <pc:sldMk cId="867045219" sldId="7803"/>
            <ac:picMk id="19" creationId="{F7D9B29C-6176-4B23-9EBD-181BB953024B}"/>
          </ac:picMkLst>
        </pc:picChg>
        <pc:picChg chg="del">
          <ac:chgData name="Luis Guillermo Gil Madrid" userId="72751249-5f9d-41e6-8ae5-e2fc6ecb2fa9" providerId="ADAL" clId="{3E658632-809D-44E6-8560-040C9086B871}" dt="2021-07-29T11:43:11.676" v="153" actId="478"/>
          <ac:picMkLst>
            <pc:docMk/>
            <pc:sldMk cId="867045219" sldId="7803"/>
            <ac:picMk id="20" creationId="{838E7512-B5E5-4A08-9A5A-806E290D644F}"/>
          </ac:picMkLst>
        </pc:picChg>
        <pc:picChg chg="del">
          <ac:chgData name="Luis Guillermo Gil Madrid" userId="72751249-5f9d-41e6-8ae5-e2fc6ecb2fa9" providerId="ADAL" clId="{3E658632-809D-44E6-8560-040C9086B871}" dt="2021-07-29T11:43:11.676" v="153" actId="478"/>
          <ac:picMkLst>
            <pc:docMk/>
            <pc:sldMk cId="867045219" sldId="7803"/>
            <ac:picMk id="22" creationId="{7C9CAD85-06DE-47BC-AF1E-B12D1F4B4181}"/>
          </ac:picMkLst>
        </pc:picChg>
        <pc:picChg chg="del">
          <ac:chgData name="Luis Guillermo Gil Madrid" userId="72751249-5f9d-41e6-8ae5-e2fc6ecb2fa9" providerId="ADAL" clId="{3E658632-809D-44E6-8560-040C9086B871}" dt="2021-07-29T11:43:11.676" v="153" actId="478"/>
          <ac:picMkLst>
            <pc:docMk/>
            <pc:sldMk cId="867045219" sldId="7803"/>
            <ac:picMk id="23" creationId="{D0485779-BA98-4179-8E8F-C540B62CDF05}"/>
          </ac:picMkLst>
        </pc:picChg>
        <pc:picChg chg="del">
          <ac:chgData name="Luis Guillermo Gil Madrid" userId="72751249-5f9d-41e6-8ae5-e2fc6ecb2fa9" providerId="ADAL" clId="{3E658632-809D-44E6-8560-040C9086B871}" dt="2021-07-29T11:43:11.676" v="153" actId="478"/>
          <ac:picMkLst>
            <pc:docMk/>
            <pc:sldMk cId="867045219" sldId="7803"/>
            <ac:picMk id="24" creationId="{6B81C91A-DE74-4E26-8FF2-5DD750CFBE7D}"/>
          </ac:picMkLst>
        </pc:picChg>
        <pc:picChg chg="del">
          <ac:chgData name="Luis Guillermo Gil Madrid" userId="72751249-5f9d-41e6-8ae5-e2fc6ecb2fa9" providerId="ADAL" clId="{3E658632-809D-44E6-8560-040C9086B871}" dt="2021-07-29T11:43:11.676" v="153" actId="478"/>
          <ac:picMkLst>
            <pc:docMk/>
            <pc:sldMk cId="867045219" sldId="7803"/>
            <ac:picMk id="26" creationId="{F56735A0-0744-45BB-A1EA-AE4792DEA251}"/>
          </ac:picMkLst>
        </pc:picChg>
        <pc:picChg chg="del">
          <ac:chgData name="Luis Guillermo Gil Madrid" userId="72751249-5f9d-41e6-8ae5-e2fc6ecb2fa9" providerId="ADAL" clId="{3E658632-809D-44E6-8560-040C9086B871}" dt="2021-07-29T11:43:11.676" v="153" actId="478"/>
          <ac:picMkLst>
            <pc:docMk/>
            <pc:sldMk cId="867045219" sldId="7803"/>
            <ac:picMk id="27" creationId="{75AC82D6-72EA-403B-9167-031E1083C3F1}"/>
          </ac:picMkLst>
        </pc:picChg>
      </pc:sldChg>
      <pc:sldChg chg="new del">
        <pc:chgData name="Luis Guillermo Gil Madrid" userId="72751249-5f9d-41e6-8ae5-e2fc6ecb2fa9" providerId="ADAL" clId="{3E658632-809D-44E6-8560-040C9086B871}" dt="2021-07-29T11:43:00.530" v="148" actId="47"/>
        <pc:sldMkLst>
          <pc:docMk/>
          <pc:sldMk cId="1294132694" sldId="7803"/>
        </pc:sldMkLst>
      </pc:sldChg>
      <pc:sldChg chg="addSp modSp add mod">
        <pc:chgData name="Luis Guillermo Gil Madrid" userId="72751249-5f9d-41e6-8ae5-e2fc6ecb2fa9" providerId="ADAL" clId="{3E658632-809D-44E6-8560-040C9086B871}" dt="2021-07-29T11:51:12.325" v="344" actId="313"/>
        <pc:sldMkLst>
          <pc:docMk/>
          <pc:sldMk cId="3011968595" sldId="7804"/>
        </pc:sldMkLst>
        <pc:spChg chg="add mod">
          <ac:chgData name="Luis Guillermo Gil Madrid" userId="72751249-5f9d-41e6-8ae5-e2fc6ecb2fa9" providerId="ADAL" clId="{3E658632-809D-44E6-8560-040C9086B871}" dt="2021-07-29T11:51:12.325" v="344" actId="313"/>
          <ac:spMkLst>
            <pc:docMk/>
            <pc:sldMk cId="3011968595" sldId="7804"/>
            <ac:spMk id="4" creationId="{288CF8BE-AF43-4CCA-8078-4D8A76EA1255}"/>
          </ac:spMkLst>
        </pc:spChg>
        <pc:spChg chg="mod">
          <ac:chgData name="Luis Guillermo Gil Madrid" userId="72751249-5f9d-41e6-8ae5-e2fc6ecb2fa9" providerId="ADAL" clId="{3E658632-809D-44E6-8560-040C9086B871}" dt="2021-07-29T11:49:31.219" v="293" actId="20577"/>
          <ac:spMkLst>
            <pc:docMk/>
            <pc:sldMk cId="3011968595" sldId="7804"/>
            <ac:spMk id="5" creationId="{9BB98856-7B57-4E03-BC48-9F3FE4ED5C8E}"/>
          </ac:spMkLst>
        </pc:spChg>
        <pc:picChg chg="add mod">
          <ac:chgData name="Luis Guillermo Gil Madrid" userId="72751249-5f9d-41e6-8ae5-e2fc6ecb2fa9" providerId="ADAL" clId="{3E658632-809D-44E6-8560-040C9086B871}" dt="2021-07-29T11:50:44.827" v="300" actId="1076"/>
          <ac:picMkLst>
            <pc:docMk/>
            <pc:sldMk cId="3011968595" sldId="7804"/>
            <ac:picMk id="2" creationId="{039857B9-E79D-482A-AEBE-D9F3AF800A8B}"/>
          </ac:picMkLst>
        </pc:picChg>
      </pc:sldChg>
    </pc:docChg>
  </pc:docChgLst>
  <pc:docChgLst>
    <pc:chgData name="Juan David Angel Lasso" userId="5ac44e2c-fa8f-45f5-aad9-26919f30487d" providerId="ADAL" clId="{0DBC7F54-5FF8-4E40-8CA8-A8C9AD5933D2}"/>
    <pc:docChg chg="addSld modSld">
      <pc:chgData name="Juan David Angel Lasso" userId="5ac44e2c-fa8f-45f5-aad9-26919f30487d" providerId="ADAL" clId="{0DBC7F54-5FF8-4E40-8CA8-A8C9AD5933D2}" dt="2020-11-25T01:43:31.665" v="303" actId="20577"/>
      <pc:docMkLst>
        <pc:docMk/>
      </pc:docMkLst>
      <pc:sldChg chg="addSp modSp add">
        <pc:chgData name="Juan David Angel Lasso" userId="5ac44e2c-fa8f-45f5-aad9-26919f30487d" providerId="ADAL" clId="{0DBC7F54-5FF8-4E40-8CA8-A8C9AD5933D2}" dt="2020-11-25T01:27:27.732" v="153" actId="1038"/>
        <pc:sldMkLst>
          <pc:docMk/>
          <pc:sldMk cId="1498067036" sldId="2852"/>
        </pc:sldMkLst>
        <pc:spChg chg="add mod">
          <ac:chgData name="Juan David Angel Lasso" userId="5ac44e2c-fa8f-45f5-aad9-26919f30487d" providerId="ADAL" clId="{0DBC7F54-5FF8-4E40-8CA8-A8C9AD5933D2}" dt="2020-11-25T01:27:27.732" v="153" actId="1038"/>
          <ac:spMkLst>
            <pc:docMk/>
            <pc:sldMk cId="1498067036" sldId="2852"/>
            <ac:spMk id="6" creationId="{6DC17DDC-527F-4BED-BE7A-76CDAD44EEF4}"/>
          </ac:spMkLst>
        </pc:spChg>
      </pc:sldChg>
      <pc:sldChg chg="addSp modSp add">
        <pc:chgData name="Juan David Angel Lasso" userId="5ac44e2c-fa8f-45f5-aad9-26919f30487d" providerId="ADAL" clId="{0DBC7F54-5FF8-4E40-8CA8-A8C9AD5933D2}" dt="2020-11-25T01:42:53.640" v="290" actId="20577"/>
        <pc:sldMkLst>
          <pc:docMk/>
          <pc:sldMk cId="481529186" sldId="3595"/>
        </pc:sldMkLst>
        <pc:spChg chg="mod">
          <ac:chgData name="Juan David Angel Lasso" userId="5ac44e2c-fa8f-45f5-aad9-26919f30487d" providerId="ADAL" clId="{0DBC7F54-5FF8-4E40-8CA8-A8C9AD5933D2}" dt="2020-11-25T01:42:53.640" v="290" actId="20577"/>
          <ac:spMkLst>
            <pc:docMk/>
            <pc:sldMk cId="481529186" sldId="3595"/>
            <ac:spMk id="24" creationId="{357CD7CC-B4F6-4993-9E86-D2AA2EA5CE35}"/>
          </ac:spMkLst>
        </pc:spChg>
        <pc:picChg chg="mod">
          <ac:chgData name="Juan David Angel Lasso" userId="5ac44e2c-fa8f-45f5-aad9-26919f30487d" providerId="ADAL" clId="{0DBC7F54-5FF8-4E40-8CA8-A8C9AD5933D2}" dt="2020-11-25T01:36:46.660" v="191" actId="1076"/>
          <ac:picMkLst>
            <pc:docMk/>
            <pc:sldMk cId="481529186" sldId="3595"/>
            <ac:picMk id="3" creationId="{27132883-BE17-46E9-8C3E-95EF355839D6}"/>
          </ac:picMkLst>
        </pc:picChg>
        <pc:picChg chg="mod">
          <ac:chgData name="Juan David Angel Lasso" userId="5ac44e2c-fa8f-45f5-aad9-26919f30487d" providerId="ADAL" clId="{0DBC7F54-5FF8-4E40-8CA8-A8C9AD5933D2}" dt="2020-11-25T01:37:33.036" v="261" actId="1076"/>
          <ac:picMkLst>
            <pc:docMk/>
            <pc:sldMk cId="481529186" sldId="3595"/>
            <ac:picMk id="16" creationId="{958C3342-3DC0-4579-ADEA-8D936087357A}"/>
          </ac:picMkLst>
        </pc:picChg>
        <pc:picChg chg="mod">
          <ac:chgData name="Juan David Angel Lasso" userId="5ac44e2c-fa8f-45f5-aad9-26919f30487d" providerId="ADAL" clId="{0DBC7F54-5FF8-4E40-8CA8-A8C9AD5933D2}" dt="2020-11-25T01:36:42.409" v="190" actId="1076"/>
          <ac:picMkLst>
            <pc:docMk/>
            <pc:sldMk cId="481529186" sldId="3595"/>
            <ac:picMk id="17" creationId="{DF6B629E-2309-41BF-A2D1-B14F5EDBA345}"/>
          </ac:picMkLst>
        </pc:picChg>
        <pc:picChg chg="add mod">
          <ac:chgData name="Juan David Angel Lasso" userId="5ac44e2c-fa8f-45f5-aad9-26919f30487d" providerId="ADAL" clId="{0DBC7F54-5FF8-4E40-8CA8-A8C9AD5933D2}" dt="2020-11-25T01:35:30.717" v="166" actId="1076"/>
          <ac:picMkLst>
            <pc:docMk/>
            <pc:sldMk cId="481529186" sldId="3595"/>
            <ac:picMk id="18" creationId="{E9E53802-2156-43FF-8AF2-268DCE103F9A}"/>
          </ac:picMkLst>
        </pc:picChg>
        <pc:picChg chg="mod">
          <ac:chgData name="Juan David Angel Lasso" userId="5ac44e2c-fa8f-45f5-aad9-26919f30487d" providerId="ADAL" clId="{0DBC7F54-5FF8-4E40-8CA8-A8C9AD5933D2}" dt="2020-11-25T01:35:35.716" v="169" actId="1076"/>
          <ac:picMkLst>
            <pc:docMk/>
            <pc:sldMk cId="481529186" sldId="3595"/>
            <ac:picMk id="19" creationId="{67268C81-BF4A-4F7B-9592-F7B60EFCFDD8}"/>
          </ac:picMkLst>
        </pc:picChg>
        <pc:picChg chg="mod">
          <ac:chgData name="Juan David Angel Lasso" userId="5ac44e2c-fa8f-45f5-aad9-26919f30487d" providerId="ADAL" clId="{0DBC7F54-5FF8-4E40-8CA8-A8C9AD5933D2}" dt="2020-11-25T01:37:03.306" v="246" actId="1076"/>
          <ac:picMkLst>
            <pc:docMk/>
            <pc:sldMk cId="481529186" sldId="3595"/>
            <ac:picMk id="20" creationId="{ED4011AD-6535-4936-ABD1-F3DD133E4DCB}"/>
          </ac:picMkLst>
        </pc:picChg>
        <pc:picChg chg="mod">
          <ac:chgData name="Juan David Angel Lasso" userId="5ac44e2c-fa8f-45f5-aad9-26919f30487d" providerId="ADAL" clId="{0DBC7F54-5FF8-4E40-8CA8-A8C9AD5933D2}" dt="2020-11-25T01:37:35.007" v="262" actId="1076"/>
          <ac:picMkLst>
            <pc:docMk/>
            <pc:sldMk cId="481529186" sldId="3595"/>
            <ac:picMk id="21" creationId="{996C559B-EE29-4171-9AD3-204F71F427F2}"/>
          </ac:picMkLst>
        </pc:picChg>
        <pc:picChg chg="add mod">
          <ac:chgData name="Juan David Angel Lasso" userId="5ac44e2c-fa8f-45f5-aad9-26919f30487d" providerId="ADAL" clId="{0DBC7F54-5FF8-4E40-8CA8-A8C9AD5933D2}" dt="2020-11-25T01:37:01.234" v="245" actId="1076"/>
          <ac:picMkLst>
            <pc:docMk/>
            <pc:sldMk cId="481529186" sldId="3595"/>
            <ac:picMk id="22" creationId="{E917068F-B725-4D47-AE71-066150FD2701}"/>
          </ac:picMkLst>
        </pc:picChg>
        <pc:picChg chg="add mod">
          <ac:chgData name="Juan David Angel Lasso" userId="5ac44e2c-fa8f-45f5-aad9-26919f30487d" providerId="ADAL" clId="{0DBC7F54-5FF8-4E40-8CA8-A8C9AD5933D2}" dt="2020-11-25T01:36:59.816" v="244" actId="1076"/>
          <ac:picMkLst>
            <pc:docMk/>
            <pc:sldMk cId="481529186" sldId="3595"/>
            <ac:picMk id="23" creationId="{3258EC6F-01EE-43AF-89B8-F341B2EA3E1F}"/>
          </ac:picMkLst>
        </pc:picChg>
        <pc:picChg chg="mod">
          <ac:chgData name="Juan David Angel Lasso" userId="5ac44e2c-fa8f-45f5-aad9-26919f30487d" providerId="ADAL" clId="{0DBC7F54-5FF8-4E40-8CA8-A8C9AD5933D2}" dt="2020-11-25T01:37:31.349" v="260" actId="1076"/>
          <ac:picMkLst>
            <pc:docMk/>
            <pc:sldMk cId="481529186" sldId="3595"/>
            <ac:picMk id="1026" creationId="{9F60E862-39E8-49CE-A3F2-5A120BF82769}"/>
          </ac:picMkLst>
        </pc:picChg>
        <pc:picChg chg="mod">
          <ac:chgData name="Juan David Angel Lasso" userId="5ac44e2c-fa8f-45f5-aad9-26919f30487d" providerId="ADAL" clId="{0DBC7F54-5FF8-4E40-8CA8-A8C9AD5933D2}" dt="2020-11-25T01:35:32.388" v="167" actId="1076"/>
          <ac:picMkLst>
            <pc:docMk/>
            <pc:sldMk cId="481529186" sldId="3595"/>
            <ac:picMk id="1028" creationId="{7641E1F2-B330-40AD-B0B4-7BA71102F2B1}"/>
          </ac:picMkLst>
        </pc:picChg>
        <pc:picChg chg="mod">
          <ac:chgData name="Juan David Angel Lasso" userId="5ac44e2c-fa8f-45f5-aad9-26919f30487d" providerId="ADAL" clId="{0DBC7F54-5FF8-4E40-8CA8-A8C9AD5933D2}" dt="2020-11-25T01:36:58.430" v="243" actId="1036"/>
          <ac:picMkLst>
            <pc:docMk/>
            <pc:sldMk cId="481529186" sldId="3595"/>
            <ac:picMk id="1030" creationId="{1E85F095-C51B-4F3D-AB2F-D4EF6C1D5C53}"/>
          </ac:picMkLst>
        </pc:picChg>
        <pc:picChg chg="mod">
          <ac:chgData name="Juan David Angel Lasso" userId="5ac44e2c-fa8f-45f5-aad9-26919f30487d" providerId="ADAL" clId="{0DBC7F54-5FF8-4E40-8CA8-A8C9AD5933D2}" dt="2020-11-25T01:37:39.045" v="263" actId="1076"/>
          <ac:picMkLst>
            <pc:docMk/>
            <pc:sldMk cId="481529186" sldId="3595"/>
            <ac:picMk id="1040" creationId="{1942D93A-3A39-4B42-B856-2F4CE4F1DAF8}"/>
          </ac:picMkLst>
        </pc:picChg>
        <pc:picChg chg="mod">
          <ac:chgData name="Juan David Angel Lasso" userId="5ac44e2c-fa8f-45f5-aad9-26919f30487d" providerId="ADAL" clId="{0DBC7F54-5FF8-4E40-8CA8-A8C9AD5933D2}" dt="2020-11-25T01:35:36.734" v="170" actId="1076"/>
          <ac:picMkLst>
            <pc:docMk/>
            <pc:sldMk cId="481529186" sldId="3595"/>
            <ac:picMk id="1042" creationId="{444D9377-6C26-4CC7-82C0-6869FB350B3A}"/>
          </ac:picMkLst>
        </pc:picChg>
      </pc:sldChg>
      <pc:sldChg chg="modSp">
        <pc:chgData name="Juan David Angel Lasso" userId="5ac44e2c-fa8f-45f5-aad9-26919f30487d" providerId="ADAL" clId="{0DBC7F54-5FF8-4E40-8CA8-A8C9AD5933D2}" dt="2020-11-25T01:16:04.434" v="77" actId="20577"/>
        <pc:sldMkLst>
          <pc:docMk/>
          <pc:sldMk cId="3861976755" sldId="3988"/>
        </pc:sldMkLst>
        <pc:spChg chg="mod">
          <ac:chgData name="Juan David Angel Lasso" userId="5ac44e2c-fa8f-45f5-aad9-26919f30487d" providerId="ADAL" clId="{0DBC7F54-5FF8-4E40-8CA8-A8C9AD5933D2}" dt="2020-11-25T01:16:04.434" v="77" actId="20577"/>
          <ac:spMkLst>
            <pc:docMk/>
            <pc:sldMk cId="3861976755" sldId="3988"/>
            <ac:spMk id="10" creationId="{C5BA664B-75C5-4E4D-A8A7-8FBCA3CE98B1}"/>
          </ac:spMkLst>
        </pc:spChg>
        <pc:spChg chg="mod">
          <ac:chgData name="Juan David Angel Lasso" userId="5ac44e2c-fa8f-45f5-aad9-26919f30487d" providerId="ADAL" clId="{0DBC7F54-5FF8-4E40-8CA8-A8C9AD5933D2}" dt="2020-11-25T01:11:32.888" v="63" actId="1076"/>
          <ac:spMkLst>
            <pc:docMk/>
            <pc:sldMk cId="3861976755" sldId="3988"/>
            <ac:spMk id="15" creationId="{A4FB5AA6-8520-4FFD-802B-F9396509497A}"/>
          </ac:spMkLst>
        </pc:spChg>
        <pc:spChg chg="mod">
          <ac:chgData name="Juan David Angel Lasso" userId="5ac44e2c-fa8f-45f5-aad9-26919f30487d" providerId="ADAL" clId="{0DBC7F54-5FF8-4E40-8CA8-A8C9AD5933D2}" dt="2020-11-25T01:11:37.279" v="64" actId="1076"/>
          <ac:spMkLst>
            <pc:docMk/>
            <pc:sldMk cId="3861976755" sldId="3988"/>
            <ac:spMk id="17" creationId="{20A36178-292A-45D5-8CB7-83F4EDB7A3F3}"/>
          </ac:spMkLst>
        </pc:spChg>
        <pc:spChg chg="mod">
          <ac:chgData name="Juan David Angel Lasso" userId="5ac44e2c-fa8f-45f5-aad9-26919f30487d" providerId="ADAL" clId="{0DBC7F54-5FF8-4E40-8CA8-A8C9AD5933D2}" dt="2020-11-25T01:11:20.762" v="61" actId="1076"/>
          <ac:spMkLst>
            <pc:docMk/>
            <pc:sldMk cId="3861976755" sldId="3988"/>
            <ac:spMk id="18" creationId="{5A57404E-E6BB-4F84-9E70-72C237484945}"/>
          </ac:spMkLst>
        </pc:spChg>
        <pc:spChg chg="mod">
          <ac:chgData name="Juan David Angel Lasso" userId="5ac44e2c-fa8f-45f5-aad9-26919f30487d" providerId="ADAL" clId="{0DBC7F54-5FF8-4E40-8CA8-A8C9AD5933D2}" dt="2020-11-25T01:11:26.795" v="62" actId="1076"/>
          <ac:spMkLst>
            <pc:docMk/>
            <pc:sldMk cId="3861976755" sldId="3988"/>
            <ac:spMk id="22" creationId="{336CB67F-3409-4040-B99E-3FD5D88229DF}"/>
          </ac:spMkLst>
        </pc:spChg>
        <pc:spChg chg="mod">
          <ac:chgData name="Juan David Angel Lasso" userId="5ac44e2c-fa8f-45f5-aad9-26919f30487d" providerId="ADAL" clId="{0DBC7F54-5FF8-4E40-8CA8-A8C9AD5933D2}" dt="2020-11-25T01:11:15.262" v="60" actId="1076"/>
          <ac:spMkLst>
            <pc:docMk/>
            <pc:sldMk cId="3861976755" sldId="3988"/>
            <ac:spMk id="23" creationId="{DCB3C2CE-73D9-4457-B301-124474F42FD5}"/>
          </ac:spMkLst>
        </pc:spChg>
      </pc:sldChg>
      <pc:sldChg chg="modSp add">
        <pc:chgData name="Juan David Angel Lasso" userId="5ac44e2c-fa8f-45f5-aad9-26919f30487d" providerId="ADAL" clId="{0DBC7F54-5FF8-4E40-8CA8-A8C9AD5933D2}" dt="2020-11-25T01:18:04.883" v="136" actId="20577"/>
        <pc:sldMkLst>
          <pc:docMk/>
          <pc:sldMk cId="1070322022" sldId="4010"/>
        </pc:sldMkLst>
        <pc:spChg chg="mod">
          <ac:chgData name="Juan David Angel Lasso" userId="5ac44e2c-fa8f-45f5-aad9-26919f30487d" providerId="ADAL" clId="{0DBC7F54-5FF8-4E40-8CA8-A8C9AD5933D2}" dt="2020-11-25T01:18:04.883" v="136" actId="20577"/>
          <ac:spMkLst>
            <pc:docMk/>
            <pc:sldMk cId="1070322022" sldId="4010"/>
            <ac:spMk id="6" creationId="{A1C238A5-966C-407B-ADBA-74C263A55585}"/>
          </ac:spMkLst>
        </pc:spChg>
      </pc:sldChg>
      <pc:sldChg chg="add">
        <pc:chgData name="Juan David Angel Lasso" userId="5ac44e2c-fa8f-45f5-aad9-26919f30487d" providerId="ADAL" clId="{0DBC7F54-5FF8-4E40-8CA8-A8C9AD5933D2}" dt="2020-11-25T01:16:43.986" v="107"/>
        <pc:sldMkLst>
          <pc:docMk/>
          <pc:sldMk cId="2693344302" sldId="4011"/>
        </pc:sldMkLst>
      </pc:sldChg>
      <pc:sldChg chg="modSp">
        <pc:chgData name="Juan David Angel Lasso" userId="5ac44e2c-fa8f-45f5-aad9-26919f30487d" providerId="ADAL" clId="{0DBC7F54-5FF8-4E40-8CA8-A8C9AD5933D2}" dt="2020-11-25T01:16:29.697" v="106" actId="20577"/>
        <pc:sldMkLst>
          <pc:docMk/>
          <pc:sldMk cId="2505012935" sldId="4013"/>
        </pc:sldMkLst>
        <pc:spChg chg="mod">
          <ac:chgData name="Juan David Angel Lasso" userId="5ac44e2c-fa8f-45f5-aad9-26919f30487d" providerId="ADAL" clId="{0DBC7F54-5FF8-4E40-8CA8-A8C9AD5933D2}" dt="2020-11-25T01:16:29.697" v="106" actId="20577"/>
          <ac:spMkLst>
            <pc:docMk/>
            <pc:sldMk cId="2505012935" sldId="4013"/>
            <ac:spMk id="11" creationId="{00000000-0000-0000-0000-000000000000}"/>
          </ac:spMkLst>
        </pc:spChg>
      </pc:sldChg>
      <pc:sldChg chg="addSp delSp modSp add">
        <pc:chgData name="Juan David Angel Lasso" userId="5ac44e2c-fa8f-45f5-aad9-26919f30487d" providerId="ADAL" clId="{0DBC7F54-5FF8-4E40-8CA8-A8C9AD5933D2}" dt="2020-11-25T01:43:31.665" v="303" actId="20577"/>
        <pc:sldMkLst>
          <pc:docMk/>
          <pc:sldMk cId="3195638200" sldId="4037"/>
        </pc:sldMkLst>
        <pc:spChg chg="add mod">
          <ac:chgData name="Juan David Angel Lasso" userId="5ac44e2c-fa8f-45f5-aad9-26919f30487d" providerId="ADAL" clId="{0DBC7F54-5FF8-4E40-8CA8-A8C9AD5933D2}" dt="2020-11-25T01:43:31.665" v="303" actId="20577"/>
          <ac:spMkLst>
            <pc:docMk/>
            <pc:sldMk cId="3195638200" sldId="4037"/>
            <ac:spMk id="12" creationId="{1C4494A8-069F-454D-A194-23DE2FC536AE}"/>
          </ac:spMkLst>
        </pc:spChg>
        <pc:picChg chg="mod">
          <ac:chgData name="Juan David Angel Lasso" userId="5ac44e2c-fa8f-45f5-aad9-26919f30487d" providerId="ADAL" clId="{0DBC7F54-5FF8-4E40-8CA8-A8C9AD5933D2}" dt="2020-11-25T01:43:13.936" v="297" actId="1076"/>
          <ac:picMkLst>
            <pc:docMk/>
            <pc:sldMk cId="3195638200" sldId="4037"/>
            <ac:picMk id="17" creationId="{AEF6A21C-A711-4E86-AFCC-84CAD99A36A4}"/>
          </ac:picMkLst>
        </pc:picChg>
        <pc:picChg chg="mod">
          <ac:chgData name="Juan David Angel Lasso" userId="5ac44e2c-fa8f-45f5-aad9-26919f30487d" providerId="ADAL" clId="{0DBC7F54-5FF8-4E40-8CA8-A8C9AD5933D2}" dt="2020-11-25T01:43:14.854" v="298" actId="1076"/>
          <ac:picMkLst>
            <pc:docMk/>
            <pc:sldMk cId="3195638200" sldId="4037"/>
            <ac:picMk id="18" creationId="{33A34730-F380-4AA2-9FEC-89E9BBDDB7DD}"/>
          </ac:picMkLst>
        </pc:picChg>
        <pc:picChg chg="mod">
          <ac:chgData name="Juan David Angel Lasso" userId="5ac44e2c-fa8f-45f5-aad9-26919f30487d" providerId="ADAL" clId="{0DBC7F54-5FF8-4E40-8CA8-A8C9AD5933D2}" dt="2020-11-25T01:43:16.595" v="299" actId="1076"/>
          <ac:picMkLst>
            <pc:docMk/>
            <pc:sldMk cId="3195638200" sldId="4037"/>
            <ac:picMk id="22" creationId="{B9CE188D-5770-4CAD-A943-B6D75108CFC8}"/>
          </ac:picMkLst>
        </pc:picChg>
        <pc:picChg chg="del">
          <ac:chgData name="Juan David Angel Lasso" userId="5ac44e2c-fa8f-45f5-aad9-26919f30487d" providerId="ADAL" clId="{0DBC7F54-5FF8-4E40-8CA8-A8C9AD5933D2}" dt="2020-11-25T01:36:04.696" v="177"/>
          <ac:picMkLst>
            <pc:docMk/>
            <pc:sldMk cId="3195638200" sldId="4037"/>
            <ac:picMk id="23" creationId="{41C99DD6-ED15-4A39-9735-73ACC2DB8A1C}"/>
          </ac:picMkLst>
        </pc:picChg>
        <pc:picChg chg="del">
          <ac:chgData name="Juan David Angel Lasso" userId="5ac44e2c-fa8f-45f5-aad9-26919f30487d" providerId="ADAL" clId="{0DBC7F54-5FF8-4E40-8CA8-A8C9AD5933D2}" dt="2020-11-25T01:36:04.696" v="177"/>
          <ac:picMkLst>
            <pc:docMk/>
            <pc:sldMk cId="3195638200" sldId="4037"/>
            <ac:picMk id="26" creationId="{A1986CCA-7767-4C82-87BB-5C75E5EE7D55}"/>
          </ac:picMkLst>
        </pc:picChg>
        <pc:picChg chg="mod">
          <ac:chgData name="Juan David Angel Lasso" userId="5ac44e2c-fa8f-45f5-aad9-26919f30487d" providerId="ADAL" clId="{0DBC7F54-5FF8-4E40-8CA8-A8C9AD5933D2}" dt="2020-11-25T01:43:17.397" v="300" actId="1076"/>
          <ac:picMkLst>
            <pc:docMk/>
            <pc:sldMk cId="3195638200" sldId="4037"/>
            <ac:picMk id="28" creationId="{A73E1A2C-256D-43E1-B429-D292EA8A4E37}"/>
          </ac:picMkLst>
        </pc:picChg>
        <pc:picChg chg="del mod">
          <ac:chgData name="Juan David Angel Lasso" userId="5ac44e2c-fa8f-45f5-aad9-26919f30487d" providerId="ADAL" clId="{0DBC7F54-5FF8-4E40-8CA8-A8C9AD5933D2}" dt="2020-11-25T01:35:02.859" v="158"/>
          <ac:picMkLst>
            <pc:docMk/>
            <pc:sldMk cId="3195638200" sldId="4037"/>
            <ac:picMk id="7170" creationId="{020FC80E-FE04-4E2A-B25E-344BD80E2ECF}"/>
          </ac:picMkLst>
        </pc:picChg>
      </pc:sldChg>
      <pc:sldChg chg="add">
        <pc:chgData name="Juan David Angel Lasso" userId="5ac44e2c-fa8f-45f5-aad9-26919f30487d" providerId="ADAL" clId="{0DBC7F54-5FF8-4E40-8CA8-A8C9AD5933D2}" dt="2020-11-25T01:16:43.986" v="107"/>
        <pc:sldMkLst>
          <pc:docMk/>
          <pc:sldMk cId="365484659" sldId="4193"/>
        </pc:sldMkLst>
      </pc:sldChg>
      <pc:sldChg chg="add">
        <pc:chgData name="Juan David Angel Lasso" userId="5ac44e2c-fa8f-45f5-aad9-26919f30487d" providerId="ADAL" clId="{0DBC7F54-5FF8-4E40-8CA8-A8C9AD5933D2}" dt="2020-11-25T01:16:43.986" v="107"/>
        <pc:sldMkLst>
          <pc:docMk/>
          <pc:sldMk cId="1908393941" sldId="4194"/>
        </pc:sldMkLst>
      </pc:sldChg>
    </pc:docChg>
  </pc:docChgLst>
  <pc:docChgLst>
    <pc:chgData name="Stephanie Pino Castillo" userId="S::spino@fasecolda.com::67719de8-e720-4774-8e83-01c536b4bc79" providerId="AD" clId="Web-{9B8BC4AA-6CA4-7A6E-5009-65EE4D674A52}"/>
    <pc:docChg chg="modSld">
      <pc:chgData name="Stephanie Pino Castillo" userId="S::spino@fasecolda.com::67719de8-e720-4774-8e83-01c536b4bc79" providerId="AD" clId="Web-{9B8BC4AA-6CA4-7A6E-5009-65EE4D674A52}" dt="2021-04-05T20:55:23.860" v="11" actId="20577"/>
      <pc:docMkLst>
        <pc:docMk/>
      </pc:docMkLst>
      <pc:sldChg chg="modSp">
        <pc:chgData name="Stephanie Pino Castillo" userId="S::spino@fasecolda.com::67719de8-e720-4774-8e83-01c536b4bc79" providerId="AD" clId="Web-{9B8BC4AA-6CA4-7A6E-5009-65EE4D674A52}" dt="2021-04-05T20:55:11.766" v="7" actId="20577"/>
        <pc:sldMkLst>
          <pc:docMk/>
          <pc:sldMk cId="4041881831" sldId="267"/>
        </pc:sldMkLst>
        <pc:spChg chg="mod">
          <ac:chgData name="Stephanie Pino Castillo" userId="S::spino@fasecolda.com::67719de8-e720-4774-8e83-01c536b4bc79" providerId="AD" clId="Web-{9B8BC4AA-6CA4-7A6E-5009-65EE4D674A52}" dt="2021-04-05T20:55:11.766" v="7" actId="20577"/>
          <ac:spMkLst>
            <pc:docMk/>
            <pc:sldMk cId="4041881831" sldId="267"/>
            <ac:spMk id="3" creationId="{3C1FAD3B-DC1C-DD4B-A144-7E1E51774FC5}"/>
          </ac:spMkLst>
        </pc:spChg>
      </pc:sldChg>
      <pc:sldChg chg="modSp">
        <pc:chgData name="Stephanie Pino Castillo" userId="S::spino@fasecolda.com::67719de8-e720-4774-8e83-01c536b4bc79" providerId="AD" clId="Web-{9B8BC4AA-6CA4-7A6E-5009-65EE4D674A52}" dt="2021-04-05T20:55:23.860" v="11" actId="20577"/>
        <pc:sldMkLst>
          <pc:docMk/>
          <pc:sldMk cId="3861976755" sldId="3988"/>
        </pc:sldMkLst>
        <pc:spChg chg="mod">
          <ac:chgData name="Stephanie Pino Castillo" userId="S::spino@fasecolda.com::67719de8-e720-4774-8e83-01c536b4bc79" providerId="AD" clId="Web-{9B8BC4AA-6CA4-7A6E-5009-65EE4D674A52}" dt="2021-04-05T20:55:23.860" v="11" actId="20577"/>
          <ac:spMkLst>
            <pc:docMk/>
            <pc:sldMk cId="3861976755" sldId="3988"/>
            <ac:spMk id="10" creationId="{C5BA664B-75C5-4E4D-A8A7-8FBCA3CE98B1}"/>
          </ac:spMkLst>
        </pc:spChg>
      </pc:sldChg>
    </pc:docChg>
  </pc:docChgLst>
  <pc:docChgLst>
    <pc:chgData name="Stephanie Pino Castillo" userId="67719de8-e720-4774-8e83-01c536b4bc79" providerId="ADAL" clId="{B279437E-CD59-4201-AD7D-6984DF48265B}"/>
    <pc:docChg chg="undo custSel addSld delSld modSld sldOrd delMainMaster">
      <pc:chgData name="Stephanie Pino Castillo" userId="67719de8-e720-4774-8e83-01c536b4bc79" providerId="ADAL" clId="{B279437E-CD59-4201-AD7D-6984DF48265B}" dt="2021-08-20T17:34:37.382" v="177" actId="20577"/>
      <pc:docMkLst>
        <pc:docMk/>
      </pc:docMkLst>
      <pc:sldChg chg="del">
        <pc:chgData name="Stephanie Pino Castillo" userId="67719de8-e720-4774-8e83-01c536b4bc79" providerId="ADAL" clId="{B279437E-CD59-4201-AD7D-6984DF48265B}" dt="2021-08-20T17:10:24.881" v="97" actId="47"/>
        <pc:sldMkLst>
          <pc:docMk/>
          <pc:sldMk cId="1770481200" sldId="256"/>
        </pc:sldMkLst>
      </pc:sldChg>
      <pc:sldChg chg="del">
        <pc:chgData name="Stephanie Pino Castillo" userId="67719de8-e720-4774-8e83-01c536b4bc79" providerId="ADAL" clId="{B279437E-CD59-4201-AD7D-6984DF48265B}" dt="2021-08-20T17:13:33.722" v="104" actId="47"/>
        <pc:sldMkLst>
          <pc:docMk/>
          <pc:sldMk cId="255292077" sldId="257"/>
        </pc:sldMkLst>
      </pc:sldChg>
      <pc:sldChg chg="del">
        <pc:chgData name="Stephanie Pino Castillo" userId="67719de8-e720-4774-8e83-01c536b4bc79" providerId="ADAL" clId="{B279437E-CD59-4201-AD7D-6984DF48265B}" dt="2021-08-20T17:10:17.145" v="83" actId="47"/>
        <pc:sldMkLst>
          <pc:docMk/>
          <pc:sldMk cId="3031124756" sldId="258"/>
        </pc:sldMkLst>
      </pc:sldChg>
      <pc:sldChg chg="modSp mod">
        <pc:chgData name="Stephanie Pino Castillo" userId="67719de8-e720-4774-8e83-01c536b4bc79" providerId="ADAL" clId="{B279437E-CD59-4201-AD7D-6984DF48265B}" dt="2021-08-20T17:06:02.253" v="1" actId="20577"/>
        <pc:sldMkLst>
          <pc:docMk/>
          <pc:sldMk cId="2080670171" sldId="259"/>
        </pc:sldMkLst>
        <pc:spChg chg="mod">
          <ac:chgData name="Stephanie Pino Castillo" userId="67719de8-e720-4774-8e83-01c536b4bc79" providerId="ADAL" clId="{B279437E-CD59-4201-AD7D-6984DF48265B}" dt="2021-08-20T17:06:02.253" v="1" actId="20577"/>
          <ac:spMkLst>
            <pc:docMk/>
            <pc:sldMk cId="2080670171" sldId="259"/>
            <ac:spMk id="11" creationId="{00000000-0000-0000-0000-000000000000}"/>
          </ac:spMkLst>
        </pc:spChg>
      </pc:sldChg>
      <pc:sldChg chg="del">
        <pc:chgData name="Stephanie Pino Castillo" userId="67719de8-e720-4774-8e83-01c536b4bc79" providerId="ADAL" clId="{B279437E-CD59-4201-AD7D-6984DF48265B}" dt="2021-08-20T17:10:18.185" v="85" actId="47"/>
        <pc:sldMkLst>
          <pc:docMk/>
          <pc:sldMk cId="1648090882" sldId="260"/>
        </pc:sldMkLst>
      </pc:sldChg>
      <pc:sldChg chg="del">
        <pc:chgData name="Stephanie Pino Castillo" userId="67719de8-e720-4774-8e83-01c536b4bc79" providerId="ADAL" clId="{B279437E-CD59-4201-AD7D-6984DF48265B}" dt="2021-08-20T17:10:54.579" v="98" actId="47"/>
        <pc:sldMkLst>
          <pc:docMk/>
          <pc:sldMk cId="2889086819" sldId="261"/>
        </pc:sldMkLst>
      </pc:sldChg>
      <pc:sldChg chg="del">
        <pc:chgData name="Stephanie Pino Castillo" userId="67719de8-e720-4774-8e83-01c536b4bc79" providerId="ADAL" clId="{B279437E-CD59-4201-AD7D-6984DF48265B}" dt="2021-08-20T17:13:36.581" v="109" actId="47"/>
        <pc:sldMkLst>
          <pc:docMk/>
          <pc:sldMk cId="3891891180" sldId="262"/>
        </pc:sldMkLst>
      </pc:sldChg>
      <pc:sldChg chg="del">
        <pc:chgData name="Stephanie Pino Castillo" userId="67719de8-e720-4774-8e83-01c536b4bc79" providerId="ADAL" clId="{B279437E-CD59-4201-AD7D-6984DF48265B}" dt="2021-08-20T17:10:20.804" v="90" actId="47"/>
        <pc:sldMkLst>
          <pc:docMk/>
          <pc:sldMk cId="3681316462" sldId="263"/>
        </pc:sldMkLst>
      </pc:sldChg>
      <pc:sldChg chg="del">
        <pc:chgData name="Stephanie Pino Castillo" userId="67719de8-e720-4774-8e83-01c536b4bc79" providerId="ADAL" clId="{B279437E-CD59-4201-AD7D-6984DF48265B}" dt="2021-08-20T17:10:56.925" v="101" actId="47"/>
        <pc:sldMkLst>
          <pc:docMk/>
          <pc:sldMk cId="2794607104" sldId="264"/>
        </pc:sldMkLst>
      </pc:sldChg>
      <pc:sldChg chg="del">
        <pc:chgData name="Stephanie Pino Castillo" userId="67719de8-e720-4774-8e83-01c536b4bc79" providerId="ADAL" clId="{B279437E-CD59-4201-AD7D-6984DF48265B}" dt="2021-08-20T17:10:21.464" v="91" actId="47"/>
        <pc:sldMkLst>
          <pc:docMk/>
          <pc:sldMk cId="3916821172" sldId="265"/>
        </pc:sldMkLst>
      </pc:sldChg>
      <pc:sldChg chg="del">
        <pc:chgData name="Stephanie Pino Castillo" userId="67719de8-e720-4774-8e83-01c536b4bc79" providerId="ADAL" clId="{B279437E-CD59-4201-AD7D-6984DF48265B}" dt="2021-08-20T17:13:29.930" v="102" actId="47"/>
        <pc:sldMkLst>
          <pc:docMk/>
          <pc:sldMk cId="3167634187" sldId="266"/>
        </pc:sldMkLst>
      </pc:sldChg>
      <pc:sldChg chg="del">
        <pc:chgData name="Stephanie Pino Castillo" userId="67719de8-e720-4774-8e83-01c536b4bc79" providerId="ADAL" clId="{B279437E-CD59-4201-AD7D-6984DF48265B}" dt="2021-08-20T17:10:56.014" v="100" actId="47"/>
        <pc:sldMkLst>
          <pc:docMk/>
          <pc:sldMk cId="2007442088" sldId="268"/>
        </pc:sldMkLst>
      </pc:sldChg>
      <pc:sldChg chg="del">
        <pc:chgData name="Stephanie Pino Castillo" userId="67719de8-e720-4774-8e83-01c536b4bc79" providerId="ADAL" clId="{B279437E-CD59-4201-AD7D-6984DF48265B}" dt="2021-08-20T17:13:34.238" v="105" actId="47"/>
        <pc:sldMkLst>
          <pc:docMk/>
          <pc:sldMk cId="2510669248" sldId="269"/>
        </pc:sldMkLst>
      </pc:sldChg>
      <pc:sldChg chg="del">
        <pc:chgData name="Stephanie Pino Castillo" userId="67719de8-e720-4774-8e83-01c536b4bc79" providerId="ADAL" clId="{B279437E-CD59-4201-AD7D-6984DF48265B}" dt="2021-08-20T17:13:34.785" v="106" actId="47"/>
        <pc:sldMkLst>
          <pc:docMk/>
          <pc:sldMk cId="4070694430" sldId="270"/>
        </pc:sldMkLst>
      </pc:sldChg>
      <pc:sldChg chg="del">
        <pc:chgData name="Stephanie Pino Castillo" userId="67719de8-e720-4774-8e83-01c536b4bc79" providerId="ADAL" clId="{B279437E-CD59-4201-AD7D-6984DF48265B}" dt="2021-08-20T17:08:59.778" v="67" actId="47"/>
        <pc:sldMkLst>
          <pc:docMk/>
          <pc:sldMk cId="835799034" sldId="271"/>
        </pc:sldMkLst>
      </pc:sldChg>
      <pc:sldChg chg="del">
        <pc:chgData name="Stephanie Pino Castillo" userId="67719de8-e720-4774-8e83-01c536b4bc79" providerId="ADAL" clId="{B279437E-CD59-4201-AD7D-6984DF48265B}" dt="2021-08-20T17:13:35.989" v="108" actId="47"/>
        <pc:sldMkLst>
          <pc:docMk/>
          <pc:sldMk cId="3657795371" sldId="272"/>
        </pc:sldMkLst>
      </pc:sldChg>
      <pc:sldChg chg="del">
        <pc:chgData name="Stephanie Pino Castillo" userId="67719de8-e720-4774-8e83-01c536b4bc79" providerId="ADAL" clId="{B279437E-CD59-4201-AD7D-6984DF48265B}" dt="2021-08-20T17:08:56.566" v="65" actId="47"/>
        <pc:sldMkLst>
          <pc:docMk/>
          <pc:sldMk cId="4061080021" sldId="273"/>
        </pc:sldMkLst>
      </pc:sldChg>
      <pc:sldChg chg="ord">
        <pc:chgData name="Stephanie Pino Castillo" userId="67719de8-e720-4774-8e83-01c536b4bc79" providerId="ADAL" clId="{B279437E-CD59-4201-AD7D-6984DF48265B}" dt="2021-08-20T17:06:04.227" v="2" actId="20578"/>
        <pc:sldMkLst>
          <pc:docMk/>
          <pc:sldMk cId="2508344187" sldId="274"/>
        </pc:sldMkLst>
      </pc:sldChg>
      <pc:sldChg chg="del">
        <pc:chgData name="Stephanie Pino Castillo" userId="67719de8-e720-4774-8e83-01c536b4bc79" providerId="ADAL" clId="{B279437E-CD59-4201-AD7D-6984DF48265B}" dt="2021-08-20T17:08:14.840" v="54" actId="47"/>
        <pc:sldMkLst>
          <pc:docMk/>
          <pc:sldMk cId="1572928211" sldId="275"/>
        </pc:sldMkLst>
      </pc:sldChg>
      <pc:sldChg chg="del">
        <pc:chgData name="Stephanie Pino Castillo" userId="67719de8-e720-4774-8e83-01c536b4bc79" providerId="ADAL" clId="{B279437E-CD59-4201-AD7D-6984DF48265B}" dt="2021-08-20T17:13:37.100" v="110" actId="47"/>
        <pc:sldMkLst>
          <pc:docMk/>
          <pc:sldMk cId="4054529675" sldId="276"/>
        </pc:sldMkLst>
      </pc:sldChg>
      <pc:sldChg chg="del">
        <pc:chgData name="Stephanie Pino Castillo" userId="67719de8-e720-4774-8e83-01c536b4bc79" providerId="ADAL" clId="{B279437E-CD59-4201-AD7D-6984DF48265B}" dt="2021-08-20T17:13:37.860" v="111" actId="47"/>
        <pc:sldMkLst>
          <pc:docMk/>
          <pc:sldMk cId="1736738471" sldId="277"/>
        </pc:sldMkLst>
      </pc:sldChg>
      <pc:sldChg chg="del">
        <pc:chgData name="Stephanie Pino Castillo" userId="67719de8-e720-4774-8e83-01c536b4bc79" providerId="ADAL" clId="{B279437E-CD59-4201-AD7D-6984DF48265B}" dt="2021-08-20T17:10:55.234" v="99" actId="47"/>
        <pc:sldMkLst>
          <pc:docMk/>
          <pc:sldMk cId="1638932979" sldId="278"/>
        </pc:sldMkLst>
      </pc:sldChg>
      <pc:sldChg chg="del">
        <pc:chgData name="Stephanie Pino Castillo" userId="67719de8-e720-4774-8e83-01c536b4bc79" providerId="ADAL" clId="{B279437E-CD59-4201-AD7D-6984DF48265B}" dt="2021-08-20T17:10:23.732" v="95" actId="47"/>
        <pc:sldMkLst>
          <pc:docMk/>
          <pc:sldMk cId="1800327215" sldId="686"/>
        </pc:sldMkLst>
      </pc:sldChg>
      <pc:sldChg chg="del">
        <pc:chgData name="Stephanie Pino Castillo" userId="67719de8-e720-4774-8e83-01c536b4bc79" providerId="ADAL" clId="{B279437E-CD59-4201-AD7D-6984DF48265B}" dt="2021-08-20T17:10:18.586" v="86" actId="47"/>
        <pc:sldMkLst>
          <pc:docMk/>
          <pc:sldMk cId="761353014" sldId="687"/>
        </pc:sldMkLst>
      </pc:sldChg>
      <pc:sldChg chg="del">
        <pc:chgData name="Stephanie Pino Castillo" userId="67719de8-e720-4774-8e83-01c536b4bc79" providerId="ADAL" clId="{B279437E-CD59-4201-AD7D-6984DF48265B}" dt="2021-08-20T17:10:20.150" v="89" actId="47"/>
        <pc:sldMkLst>
          <pc:docMk/>
          <pc:sldMk cId="3127449543" sldId="688"/>
        </pc:sldMkLst>
      </pc:sldChg>
      <pc:sldChg chg="modSp mod">
        <pc:chgData name="Stephanie Pino Castillo" userId="67719de8-e720-4774-8e83-01c536b4bc79" providerId="ADAL" clId="{B279437E-CD59-4201-AD7D-6984DF48265B}" dt="2021-08-20T17:34:37.382" v="177" actId="20577"/>
        <pc:sldMkLst>
          <pc:docMk/>
          <pc:sldMk cId="4164444474" sldId="746"/>
        </pc:sldMkLst>
        <pc:graphicFrameChg chg="mod">
          <ac:chgData name="Stephanie Pino Castillo" userId="67719de8-e720-4774-8e83-01c536b4bc79" providerId="ADAL" clId="{B279437E-CD59-4201-AD7D-6984DF48265B}" dt="2021-08-20T17:22:49.227" v="147" actId="1076"/>
          <ac:graphicFrameMkLst>
            <pc:docMk/>
            <pc:sldMk cId="4164444474" sldId="746"/>
            <ac:graphicFrameMk id="3" creationId="{70617420-2125-43FF-800E-B4F02A8EFD50}"/>
          </ac:graphicFrameMkLst>
        </pc:graphicFrameChg>
        <pc:graphicFrameChg chg="mod modGraphic">
          <ac:chgData name="Stephanie Pino Castillo" userId="67719de8-e720-4774-8e83-01c536b4bc79" providerId="ADAL" clId="{B279437E-CD59-4201-AD7D-6984DF48265B}" dt="2021-08-20T17:34:37.382" v="177" actId="20577"/>
          <ac:graphicFrameMkLst>
            <pc:docMk/>
            <pc:sldMk cId="4164444474" sldId="746"/>
            <ac:graphicFrameMk id="10" creationId="{356C2DBB-882B-4169-8803-8BFAAE961F6E}"/>
          </ac:graphicFrameMkLst>
        </pc:graphicFrameChg>
      </pc:sldChg>
      <pc:sldChg chg="addSp delSp modSp mod">
        <pc:chgData name="Stephanie Pino Castillo" userId="67719de8-e720-4774-8e83-01c536b4bc79" providerId="ADAL" clId="{B279437E-CD59-4201-AD7D-6984DF48265B}" dt="2021-08-20T17:07:58.072" v="47" actId="478"/>
        <pc:sldMkLst>
          <pc:docMk/>
          <pc:sldMk cId="3861976755" sldId="3988"/>
        </pc:sldMkLst>
        <pc:spChg chg="add del">
          <ac:chgData name="Stephanie Pino Castillo" userId="67719de8-e720-4774-8e83-01c536b4bc79" providerId="ADAL" clId="{B279437E-CD59-4201-AD7D-6984DF48265B}" dt="2021-08-20T17:06:38.998" v="17"/>
          <ac:spMkLst>
            <pc:docMk/>
            <pc:sldMk cId="3861976755" sldId="3988"/>
            <ac:spMk id="2" creationId="{49F7CB4E-7110-46FE-9996-51A83406714F}"/>
          </ac:spMkLst>
        </pc:spChg>
        <pc:spChg chg="mod">
          <ac:chgData name="Stephanie Pino Castillo" userId="67719de8-e720-4774-8e83-01c536b4bc79" providerId="ADAL" clId="{B279437E-CD59-4201-AD7D-6984DF48265B}" dt="2021-08-20T17:07:30.398" v="41" actId="20577"/>
          <ac:spMkLst>
            <pc:docMk/>
            <pc:sldMk cId="3861976755" sldId="3988"/>
            <ac:spMk id="10" creationId="{C5BA664B-75C5-4E4D-A8A7-8FBCA3CE98B1}"/>
          </ac:spMkLst>
        </pc:spChg>
        <pc:spChg chg="del mod">
          <ac:chgData name="Stephanie Pino Castillo" userId="67719de8-e720-4774-8e83-01c536b4bc79" providerId="ADAL" clId="{B279437E-CD59-4201-AD7D-6984DF48265B}" dt="2021-08-20T17:07:46.425" v="43" actId="478"/>
          <ac:spMkLst>
            <pc:docMk/>
            <pc:sldMk cId="3861976755" sldId="3988"/>
            <ac:spMk id="12" creationId="{B12B7A97-681C-4832-A846-20C84BF9ECE8}"/>
          </ac:spMkLst>
        </pc:spChg>
        <pc:spChg chg="del">
          <ac:chgData name="Stephanie Pino Castillo" userId="67719de8-e720-4774-8e83-01c536b4bc79" providerId="ADAL" clId="{B279437E-CD59-4201-AD7D-6984DF48265B}" dt="2021-08-20T17:07:51.137" v="44" actId="478"/>
          <ac:spMkLst>
            <pc:docMk/>
            <pc:sldMk cId="3861976755" sldId="3988"/>
            <ac:spMk id="15" creationId="{3ACA0A1B-2F90-476E-974E-3CDCE605D451}"/>
          </ac:spMkLst>
        </pc:spChg>
        <pc:spChg chg="del">
          <ac:chgData name="Stephanie Pino Castillo" userId="67719de8-e720-4774-8e83-01c536b4bc79" providerId="ADAL" clId="{B279437E-CD59-4201-AD7D-6984DF48265B}" dt="2021-08-20T17:07:58.072" v="47" actId="478"/>
          <ac:spMkLst>
            <pc:docMk/>
            <pc:sldMk cId="3861976755" sldId="3988"/>
            <ac:spMk id="17" creationId="{FA99155B-474B-4A0D-A0F7-0564E54DAD41}"/>
          </ac:spMkLst>
        </pc:spChg>
        <pc:spChg chg="del">
          <ac:chgData name="Stephanie Pino Castillo" userId="67719de8-e720-4774-8e83-01c536b4bc79" providerId="ADAL" clId="{B279437E-CD59-4201-AD7D-6984DF48265B}" dt="2021-08-20T17:07:55.256" v="46" actId="478"/>
          <ac:spMkLst>
            <pc:docMk/>
            <pc:sldMk cId="3861976755" sldId="3988"/>
            <ac:spMk id="18" creationId="{C35EE4B4-9B9C-4FEA-87BB-2544CC345D9A}"/>
          </ac:spMkLst>
        </pc:spChg>
        <pc:spChg chg="del">
          <ac:chgData name="Stephanie Pino Castillo" userId="67719de8-e720-4774-8e83-01c536b4bc79" providerId="ADAL" clId="{B279437E-CD59-4201-AD7D-6984DF48265B}" dt="2021-08-20T17:07:53.283" v="45" actId="478"/>
          <ac:spMkLst>
            <pc:docMk/>
            <pc:sldMk cId="3861976755" sldId="3988"/>
            <ac:spMk id="19" creationId="{0A82F26F-E2F3-4F4D-9B15-4B38B89F0E35}"/>
          </ac:spMkLst>
        </pc:spChg>
      </pc:sldChg>
      <pc:sldChg chg="del">
        <pc:chgData name="Stephanie Pino Castillo" userId="67719de8-e720-4774-8e83-01c536b4bc79" providerId="ADAL" clId="{B279437E-CD59-4201-AD7D-6984DF48265B}" dt="2021-08-20T17:09:54.169" v="70" actId="47"/>
        <pc:sldMkLst>
          <pc:docMk/>
          <pc:sldMk cId="3379348448" sldId="3995"/>
        </pc:sldMkLst>
      </pc:sldChg>
      <pc:sldChg chg="del">
        <pc:chgData name="Stephanie Pino Castillo" userId="67719de8-e720-4774-8e83-01c536b4bc79" providerId="ADAL" clId="{B279437E-CD59-4201-AD7D-6984DF48265B}" dt="2021-08-20T17:09:54.599" v="71" actId="47"/>
        <pc:sldMkLst>
          <pc:docMk/>
          <pc:sldMk cId="1452514459" sldId="3996"/>
        </pc:sldMkLst>
      </pc:sldChg>
      <pc:sldChg chg="del">
        <pc:chgData name="Stephanie Pino Castillo" userId="67719de8-e720-4774-8e83-01c536b4bc79" providerId="ADAL" clId="{B279437E-CD59-4201-AD7D-6984DF48265B}" dt="2021-08-20T17:09:55.547" v="73" actId="47"/>
        <pc:sldMkLst>
          <pc:docMk/>
          <pc:sldMk cId="3751578306" sldId="3998"/>
        </pc:sldMkLst>
      </pc:sldChg>
      <pc:sldChg chg="del">
        <pc:chgData name="Stephanie Pino Castillo" userId="67719de8-e720-4774-8e83-01c536b4bc79" providerId="ADAL" clId="{B279437E-CD59-4201-AD7D-6984DF48265B}" dt="2021-08-20T17:09:58.339" v="77" actId="47"/>
        <pc:sldMkLst>
          <pc:docMk/>
          <pc:sldMk cId="3045136298" sldId="3999"/>
        </pc:sldMkLst>
      </pc:sldChg>
      <pc:sldChg chg="del">
        <pc:chgData name="Stephanie Pino Castillo" userId="67719de8-e720-4774-8e83-01c536b4bc79" providerId="ADAL" clId="{B279437E-CD59-4201-AD7D-6984DF48265B}" dt="2021-08-20T17:09:00.401" v="68" actId="47"/>
        <pc:sldMkLst>
          <pc:docMk/>
          <pc:sldMk cId="217379548" sldId="4006"/>
        </pc:sldMkLst>
      </pc:sldChg>
      <pc:sldChg chg="del">
        <pc:chgData name="Stephanie Pino Castillo" userId="67719de8-e720-4774-8e83-01c536b4bc79" providerId="ADAL" clId="{B279437E-CD59-4201-AD7D-6984DF48265B}" dt="2021-08-20T17:09:55.059" v="72" actId="47"/>
        <pc:sldMkLst>
          <pc:docMk/>
          <pc:sldMk cId="373747139" sldId="4007"/>
        </pc:sldMkLst>
      </pc:sldChg>
      <pc:sldChg chg="del">
        <pc:chgData name="Stephanie Pino Castillo" userId="67719de8-e720-4774-8e83-01c536b4bc79" providerId="ADAL" clId="{B279437E-CD59-4201-AD7D-6984DF48265B}" dt="2021-08-20T17:09:56.321" v="74" actId="47"/>
        <pc:sldMkLst>
          <pc:docMk/>
          <pc:sldMk cId="2035714308" sldId="4008"/>
        </pc:sldMkLst>
      </pc:sldChg>
      <pc:sldChg chg="del">
        <pc:chgData name="Stephanie Pino Castillo" userId="67719de8-e720-4774-8e83-01c536b4bc79" providerId="ADAL" clId="{B279437E-CD59-4201-AD7D-6984DF48265B}" dt="2021-08-20T17:09:57.078" v="75" actId="47"/>
        <pc:sldMkLst>
          <pc:docMk/>
          <pc:sldMk cId="54678898" sldId="4009"/>
        </pc:sldMkLst>
      </pc:sldChg>
      <pc:sldChg chg="del">
        <pc:chgData name="Stephanie Pino Castillo" userId="67719de8-e720-4774-8e83-01c536b4bc79" providerId="ADAL" clId="{B279437E-CD59-4201-AD7D-6984DF48265B}" dt="2021-08-20T17:09:57.724" v="76" actId="47"/>
        <pc:sldMkLst>
          <pc:docMk/>
          <pc:sldMk cId="2940520875" sldId="4010"/>
        </pc:sldMkLst>
      </pc:sldChg>
      <pc:sldChg chg="modSp mod">
        <pc:chgData name="Stephanie Pino Castillo" userId="67719de8-e720-4774-8e83-01c536b4bc79" providerId="ADAL" clId="{B279437E-CD59-4201-AD7D-6984DF48265B}" dt="2021-08-20T17:14:27.556" v="119"/>
        <pc:sldMkLst>
          <pc:docMk/>
          <pc:sldMk cId="308383188" sldId="7780"/>
        </pc:sldMkLst>
        <pc:spChg chg="mod">
          <ac:chgData name="Stephanie Pino Castillo" userId="67719de8-e720-4774-8e83-01c536b4bc79" providerId="ADAL" clId="{B279437E-CD59-4201-AD7D-6984DF48265B}" dt="2021-08-20T17:14:27.556" v="119"/>
          <ac:spMkLst>
            <pc:docMk/>
            <pc:sldMk cId="308383188" sldId="7780"/>
            <ac:spMk id="11" creationId="{00000000-0000-0000-0000-000000000000}"/>
          </ac:spMkLst>
        </pc:spChg>
      </pc:sldChg>
      <pc:sldChg chg="modSp mod">
        <pc:chgData name="Stephanie Pino Castillo" userId="67719de8-e720-4774-8e83-01c536b4bc79" providerId="ADAL" clId="{B279437E-CD59-4201-AD7D-6984DF48265B}" dt="2021-08-20T17:14:45.639" v="123"/>
        <pc:sldMkLst>
          <pc:docMk/>
          <pc:sldMk cId="3015423304" sldId="7781"/>
        </pc:sldMkLst>
        <pc:spChg chg="mod">
          <ac:chgData name="Stephanie Pino Castillo" userId="67719de8-e720-4774-8e83-01c536b4bc79" providerId="ADAL" clId="{B279437E-CD59-4201-AD7D-6984DF48265B}" dt="2021-08-20T17:14:45.639" v="123"/>
          <ac:spMkLst>
            <pc:docMk/>
            <pc:sldMk cId="3015423304" sldId="7781"/>
            <ac:spMk id="11" creationId="{00000000-0000-0000-0000-000000000000}"/>
          </ac:spMkLst>
        </pc:spChg>
      </pc:sldChg>
      <pc:sldChg chg="del">
        <pc:chgData name="Stephanie Pino Castillo" userId="67719de8-e720-4774-8e83-01c536b4bc79" providerId="ADAL" clId="{B279437E-CD59-4201-AD7D-6984DF48265B}" dt="2021-08-20T17:10:00.728" v="79" actId="47"/>
        <pc:sldMkLst>
          <pc:docMk/>
          <pc:sldMk cId="637871567" sldId="7782"/>
        </pc:sldMkLst>
      </pc:sldChg>
      <pc:sldChg chg="modSp mod">
        <pc:chgData name="Stephanie Pino Castillo" userId="67719de8-e720-4774-8e83-01c536b4bc79" providerId="ADAL" clId="{B279437E-CD59-4201-AD7D-6984DF48265B}" dt="2021-08-20T17:15:06.163" v="129"/>
        <pc:sldMkLst>
          <pc:docMk/>
          <pc:sldMk cId="2255020188" sldId="7783"/>
        </pc:sldMkLst>
        <pc:spChg chg="mod">
          <ac:chgData name="Stephanie Pino Castillo" userId="67719de8-e720-4774-8e83-01c536b4bc79" providerId="ADAL" clId="{B279437E-CD59-4201-AD7D-6984DF48265B}" dt="2021-08-20T17:14:49.434" v="125" actId="20577"/>
          <ac:spMkLst>
            <pc:docMk/>
            <pc:sldMk cId="2255020188" sldId="7783"/>
            <ac:spMk id="7" creationId="{8B5EA71C-88C4-442C-A736-5EB8CE40B3D0}"/>
          </ac:spMkLst>
        </pc:spChg>
        <pc:spChg chg="mod">
          <ac:chgData name="Stephanie Pino Castillo" userId="67719de8-e720-4774-8e83-01c536b4bc79" providerId="ADAL" clId="{B279437E-CD59-4201-AD7D-6984DF48265B}" dt="2021-08-20T17:15:06.163" v="129"/>
          <ac:spMkLst>
            <pc:docMk/>
            <pc:sldMk cId="2255020188" sldId="7783"/>
            <ac:spMk id="11" creationId="{00000000-0000-0000-0000-000000000000}"/>
          </ac:spMkLst>
        </pc:spChg>
      </pc:sldChg>
      <pc:sldChg chg="del">
        <pc:chgData name="Stephanie Pino Castillo" userId="67719de8-e720-4774-8e83-01c536b4bc79" providerId="ADAL" clId="{B279437E-CD59-4201-AD7D-6984DF48265B}" dt="2021-08-20T17:09:53.752" v="69" actId="47"/>
        <pc:sldMkLst>
          <pc:docMk/>
          <pc:sldMk cId="1717386970" sldId="7785"/>
        </pc:sldMkLst>
      </pc:sldChg>
      <pc:sldChg chg="modSp add mod">
        <pc:chgData name="Stephanie Pino Castillo" userId="67719de8-e720-4774-8e83-01c536b4bc79" providerId="ADAL" clId="{B279437E-CD59-4201-AD7D-6984DF48265B}" dt="2021-08-20T17:16:02.215" v="138"/>
        <pc:sldMkLst>
          <pc:docMk/>
          <pc:sldMk cId="3359605354" sldId="7785"/>
        </pc:sldMkLst>
        <pc:spChg chg="mod">
          <ac:chgData name="Stephanie Pino Castillo" userId="67719de8-e720-4774-8e83-01c536b4bc79" providerId="ADAL" clId="{B279437E-CD59-4201-AD7D-6984DF48265B}" dt="2021-08-20T17:15:18.779" v="132" actId="20577"/>
          <ac:spMkLst>
            <pc:docMk/>
            <pc:sldMk cId="3359605354" sldId="7785"/>
            <ac:spMk id="7" creationId="{8B5EA71C-88C4-442C-A736-5EB8CE40B3D0}"/>
          </ac:spMkLst>
        </pc:spChg>
        <pc:spChg chg="mod">
          <ac:chgData name="Stephanie Pino Castillo" userId="67719de8-e720-4774-8e83-01c536b4bc79" providerId="ADAL" clId="{B279437E-CD59-4201-AD7D-6984DF48265B}" dt="2021-08-20T17:16:02.215" v="138"/>
          <ac:spMkLst>
            <pc:docMk/>
            <pc:sldMk cId="3359605354" sldId="7785"/>
            <ac:spMk id="11" creationId="{00000000-0000-0000-0000-000000000000}"/>
          </ac:spMkLst>
        </pc:spChg>
      </pc:sldChg>
      <pc:sldChg chg="del">
        <pc:chgData name="Stephanie Pino Castillo" userId="67719de8-e720-4774-8e83-01c536b4bc79" providerId="ADAL" clId="{B279437E-CD59-4201-AD7D-6984DF48265B}" dt="2021-08-20T17:10:00.210" v="78" actId="47"/>
        <pc:sldMkLst>
          <pc:docMk/>
          <pc:sldMk cId="1526114073" sldId="7786"/>
        </pc:sldMkLst>
      </pc:sldChg>
      <pc:sldChg chg="modSp add mod">
        <pc:chgData name="Stephanie Pino Castillo" userId="67719de8-e720-4774-8e83-01c536b4bc79" providerId="ADAL" clId="{B279437E-CD59-4201-AD7D-6984DF48265B}" dt="2021-08-20T17:16:16.879" v="141" actId="20577"/>
        <pc:sldMkLst>
          <pc:docMk/>
          <pc:sldMk cId="2261341396" sldId="7786"/>
        </pc:sldMkLst>
        <pc:spChg chg="mod">
          <ac:chgData name="Stephanie Pino Castillo" userId="67719de8-e720-4774-8e83-01c536b4bc79" providerId="ADAL" clId="{B279437E-CD59-4201-AD7D-6984DF48265B}" dt="2021-08-20T17:16:16.879" v="141" actId="20577"/>
          <ac:spMkLst>
            <pc:docMk/>
            <pc:sldMk cId="2261341396" sldId="7786"/>
            <ac:spMk id="7" creationId="{8B5EA71C-88C4-442C-A736-5EB8CE40B3D0}"/>
          </ac:spMkLst>
        </pc:spChg>
      </pc:sldChg>
      <pc:sldChg chg="del">
        <pc:chgData name="Stephanie Pino Castillo" userId="67719de8-e720-4774-8e83-01c536b4bc79" providerId="ADAL" clId="{B279437E-CD59-4201-AD7D-6984DF48265B}" dt="2021-08-20T17:13:33.136" v="103" actId="47"/>
        <pc:sldMkLst>
          <pc:docMk/>
          <pc:sldMk cId="2251501637" sldId="7787"/>
        </pc:sldMkLst>
      </pc:sldChg>
      <pc:sldChg chg="del">
        <pc:chgData name="Stephanie Pino Castillo" userId="67719de8-e720-4774-8e83-01c536b4bc79" providerId="ADAL" clId="{B279437E-CD59-4201-AD7D-6984DF48265B}" dt="2021-08-20T17:13:35.440" v="107" actId="47"/>
        <pc:sldMkLst>
          <pc:docMk/>
          <pc:sldMk cId="1108715553" sldId="7788"/>
        </pc:sldMkLst>
      </pc:sldChg>
      <pc:sldChg chg="del">
        <pc:chgData name="Stephanie Pino Castillo" userId="67719de8-e720-4774-8e83-01c536b4bc79" providerId="ADAL" clId="{B279437E-CD59-4201-AD7D-6984DF48265B}" dt="2021-08-20T17:10:14.240" v="80" actId="47"/>
        <pc:sldMkLst>
          <pc:docMk/>
          <pc:sldMk cId="3571743724" sldId="7789"/>
        </pc:sldMkLst>
      </pc:sldChg>
      <pc:sldChg chg="del">
        <pc:chgData name="Stephanie Pino Castillo" userId="67719de8-e720-4774-8e83-01c536b4bc79" providerId="ADAL" clId="{B279437E-CD59-4201-AD7D-6984DF48265B}" dt="2021-08-20T17:10:15.279" v="81" actId="47"/>
        <pc:sldMkLst>
          <pc:docMk/>
          <pc:sldMk cId="2838229572" sldId="7790"/>
        </pc:sldMkLst>
      </pc:sldChg>
      <pc:sldChg chg="del">
        <pc:chgData name="Stephanie Pino Castillo" userId="67719de8-e720-4774-8e83-01c536b4bc79" providerId="ADAL" clId="{B279437E-CD59-4201-AD7D-6984DF48265B}" dt="2021-08-20T17:10:16.080" v="82" actId="47"/>
        <pc:sldMkLst>
          <pc:docMk/>
          <pc:sldMk cId="475208719" sldId="7791"/>
        </pc:sldMkLst>
      </pc:sldChg>
      <pc:sldChg chg="del">
        <pc:chgData name="Stephanie Pino Castillo" userId="67719de8-e720-4774-8e83-01c536b4bc79" providerId="ADAL" clId="{B279437E-CD59-4201-AD7D-6984DF48265B}" dt="2021-08-20T17:10:17.716" v="84" actId="47"/>
        <pc:sldMkLst>
          <pc:docMk/>
          <pc:sldMk cId="1795378652" sldId="7792"/>
        </pc:sldMkLst>
      </pc:sldChg>
      <pc:sldChg chg="del">
        <pc:chgData name="Stephanie Pino Castillo" userId="67719de8-e720-4774-8e83-01c536b4bc79" providerId="ADAL" clId="{B279437E-CD59-4201-AD7D-6984DF48265B}" dt="2021-08-20T17:10:18.849" v="87" actId="47"/>
        <pc:sldMkLst>
          <pc:docMk/>
          <pc:sldMk cId="1693481866" sldId="7793"/>
        </pc:sldMkLst>
      </pc:sldChg>
      <pc:sldChg chg="del">
        <pc:chgData name="Stephanie Pino Castillo" userId="67719de8-e720-4774-8e83-01c536b4bc79" providerId="ADAL" clId="{B279437E-CD59-4201-AD7D-6984DF48265B}" dt="2021-08-20T17:10:19.534" v="88" actId="47"/>
        <pc:sldMkLst>
          <pc:docMk/>
          <pc:sldMk cId="1383850830" sldId="7794"/>
        </pc:sldMkLst>
      </pc:sldChg>
      <pc:sldChg chg="del">
        <pc:chgData name="Stephanie Pino Castillo" userId="67719de8-e720-4774-8e83-01c536b4bc79" providerId="ADAL" clId="{B279437E-CD59-4201-AD7D-6984DF48265B}" dt="2021-08-20T17:10:22.090" v="92" actId="47"/>
        <pc:sldMkLst>
          <pc:docMk/>
          <pc:sldMk cId="1316898117" sldId="7795"/>
        </pc:sldMkLst>
      </pc:sldChg>
      <pc:sldChg chg="del">
        <pc:chgData name="Stephanie Pino Castillo" userId="67719de8-e720-4774-8e83-01c536b4bc79" providerId="ADAL" clId="{B279437E-CD59-4201-AD7D-6984DF48265B}" dt="2021-08-20T17:10:22.325" v="93" actId="47"/>
        <pc:sldMkLst>
          <pc:docMk/>
          <pc:sldMk cId="2827272931" sldId="7796"/>
        </pc:sldMkLst>
      </pc:sldChg>
      <pc:sldChg chg="del">
        <pc:chgData name="Stephanie Pino Castillo" userId="67719de8-e720-4774-8e83-01c536b4bc79" providerId="ADAL" clId="{B279437E-CD59-4201-AD7D-6984DF48265B}" dt="2021-08-20T17:10:23.284" v="94" actId="47"/>
        <pc:sldMkLst>
          <pc:docMk/>
          <pc:sldMk cId="2269628402" sldId="7797"/>
        </pc:sldMkLst>
      </pc:sldChg>
      <pc:sldChg chg="del">
        <pc:chgData name="Stephanie Pino Castillo" userId="67719de8-e720-4774-8e83-01c536b4bc79" providerId="ADAL" clId="{B279437E-CD59-4201-AD7D-6984DF48265B}" dt="2021-08-20T17:10:24.117" v="96" actId="47"/>
        <pc:sldMkLst>
          <pc:docMk/>
          <pc:sldMk cId="3610143571" sldId="7798"/>
        </pc:sldMkLst>
      </pc:sldChg>
      <pc:sldChg chg="del">
        <pc:chgData name="Stephanie Pino Castillo" userId="67719de8-e720-4774-8e83-01c536b4bc79" providerId="ADAL" clId="{B279437E-CD59-4201-AD7D-6984DF48265B}" dt="2021-08-20T17:14:00.909" v="113" actId="47"/>
        <pc:sldMkLst>
          <pc:docMk/>
          <pc:sldMk cId="1813714801" sldId="7801"/>
        </pc:sldMkLst>
      </pc:sldChg>
      <pc:sldChg chg="del">
        <pc:chgData name="Stephanie Pino Castillo" userId="67719de8-e720-4774-8e83-01c536b4bc79" providerId="ADAL" clId="{B279437E-CD59-4201-AD7D-6984DF48265B}" dt="2021-08-20T17:14:01.810" v="114" actId="47"/>
        <pc:sldMkLst>
          <pc:docMk/>
          <pc:sldMk cId="3520471123" sldId="7802"/>
        </pc:sldMkLst>
      </pc:sldChg>
      <pc:sldChg chg="del">
        <pc:chgData name="Stephanie Pino Castillo" userId="67719de8-e720-4774-8e83-01c536b4bc79" providerId="ADAL" clId="{B279437E-CD59-4201-AD7D-6984DF48265B}" dt="2021-08-20T17:14:00.309" v="112" actId="47"/>
        <pc:sldMkLst>
          <pc:docMk/>
          <pc:sldMk cId="867045219" sldId="7803"/>
        </pc:sldMkLst>
      </pc:sldChg>
      <pc:sldChg chg="del">
        <pc:chgData name="Stephanie Pino Castillo" userId="67719de8-e720-4774-8e83-01c536b4bc79" providerId="ADAL" clId="{B279437E-CD59-4201-AD7D-6984DF48265B}" dt="2021-08-20T17:14:09.785" v="115" actId="47"/>
        <pc:sldMkLst>
          <pc:docMk/>
          <pc:sldMk cId="3011968595" sldId="7804"/>
        </pc:sldMkLst>
      </pc:sldChg>
      <pc:sldChg chg="del">
        <pc:chgData name="Stephanie Pino Castillo" userId="67719de8-e720-4774-8e83-01c536b4bc79" providerId="ADAL" clId="{B279437E-CD59-4201-AD7D-6984DF48265B}" dt="2021-08-20T17:08:05.856" v="48" actId="47"/>
        <pc:sldMkLst>
          <pc:docMk/>
          <pc:sldMk cId="2897392195" sldId="7805"/>
        </pc:sldMkLst>
      </pc:sldChg>
      <pc:sldChg chg="del">
        <pc:chgData name="Stephanie Pino Castillo" userId="67719de8-e720-4774-8e83-01c536b4bc79" providerId="ADAL" clId="{B279437E-CD59-4201-AD7D-6984DF48265B}" dt="2021-08-20T17:08:06.647" v="49" actId="47"/>
        <pc:sldMkLst>
          <pc:docMk/>
          <pc:sldMk cId="152130886" sldId="7806"/>
        </pc:sldMkLst>
      </pc:sldChg>
      <pc:sldChg chg="del">
        <pc:chgData name="Stephanie Pino Castillo" userId="67719de8-e720-4774-8e83-01c536b4bc79" providerId="ADAL" clId="{B279437E-CD59-4201-AD7D-6984DF48265B}" dt="2021-08-20T17:08:07.170" v="50" actId="47"/>
        <pc:sldMkLst>
          <pc:docMk/>
          <pc:sldMk cId="1039902910" sldId="7807"/>
        </pc:sldMkLst>
      </pc:sldChg>
      <pc:sldChg chg="del">
        <pc:chgData name="Stephanie Pino Castillo" userId="67719de8-e720-4774-8e83-01c536b4bc79" providerId="ADAL" clId="{B279437E-CD59-4201-AD7D-6984DF48265B}" dt="2021-08-20T17:08:07.741" v="51" actId="47"/>
        <pc:sldMkLst>
          <pc:docMk/>
          <pc:sldMk cId="1228675519" sldId="7808"/>
        </pc:sldMkLst>
      </pc:sldChg>
      <pc:sldChg chg="del">
        <pc:chgData name="Stephanie Pino Castillo" userId="67719de8-e720-4774-8e83-01c536b4bc79" providerId="ADAL" clId="{B279437E-CD59-4201-AD7D-6984DF48265B}" dt="2021-08-20T17:08:08.429" v="52" actId="47"/>
        <pc:sldMkLst>
          <pc:docMk/>
          <pc:sldMk cId="3477483904" sldId="7809"/>
        </pc:sldMkLst>
      </pc:sldChg>
      <pc:sldChg chg="del">
        <pc:chgData name="Stephanie Pino Castillo" userId="67719de8-e720-4774-8e83-01c536b4bc79" providerId="ADAL" clId="{B279437E-CD59-4201-AD7D-6984DF48265B}" dt="2021-08-20T17:08:08.893" v="53" actId="47"/>
        <pc:sldMkLst>
          <pc:docMk/>
          <pc:sldMk cId="1722011949" sldId="7810"/>
        </pc:sldMkLst>
      </pc:sldChg>
      <pc:sldChg chg="del">
        <pc:chgData name="Stephanie Pino Castillo" userId="67719de8-e720-4774-8e83-01c536b4bc79" providerId="ADAL" clId="{B279437E-CD59-4201-AD7D-6984DF48265B}" dt="2021-08-20T17:08:16.451" v="57" actId="47"/>
        <pc:sldMkLst>
          <pc:docMk/>
          <pc:sldMk cId="4287064701" sldId="7813"/>
        </pc:sldMkLst>
      </pc:sldChg>
      <pc:sldChg chg="del">
        <pc:chgData name="Stephanie Pino Castillo" userId="67719de8-e720-4774-8e83-01c536b4bc79" providerId="ADAL" clId="{B279437E-CD59-4201-AD7D-6984DF48265B}" dt="2021-08-20T17:08:16.835" v="58" actId="47"/>
        <pc:sldMkLst>
          <pc:docMk/>
          <pc:sldMk cId="2328459327" sldId="7814"/>
        </pc:sldMkLst>
      </pc:sldChg>
      <pc:sldChg chg="del">
        <pc:chgData name="Stephanie Pino Castillo" userId="67719de8-e720-4774-8e83-01c536b4bc79" providerId="ADAL" clId="{B279437E-CD59-4201-AD7D-6984DF48265B}" dt="2021-08-20T17:08:17.275" v="59" actId="47"/>
        <pc:sldMkLst>
          <pc:docMk/>
          <pc:sldMk cId="3543761455" sldId="7815"/>
        </pc:sldMkLst>
      </pc:sldChg>
      <pc:sldChg chg="del">
        <pc:chgData name="Stephanie Pino Castillo" userId="67719de8-e720-4774-8e83-01c536b4bc79" providerId="ADAL" clId="{B279437E-CD59-4201-AD7D-6984DF48265B}" dt="2021-08-20T17:08:54.114" v="60" actId="47"/>
        <pc:sldMkLst>
          <pc:docMk/>
          <pc:sldMk cId="2279738452" sldId="7816"/>
        </pc:sldMkLst>
      </pc:sldChg>
      <pc:sldChg chg="del">
        <pc:chgData name="Stephanie Pino Castillo" userId="67719de8-e720-4774-8e83-01c536b4bc79" providerId="ADAL" clId="{B279437E-CD59-4201-AD7D-6984DF48265B}" dt="2021-08-20T17:08:54.517" v="61" actId="47"/>
        <pc:sldMkLst>
          <pc:docMk/>
          <pc:sldMk cId="1443488328" sldId="7817"/>
        </pc:sldMkLst>
      </pc:sldChg>
      <pc:sldChg chg="del">
        <pc:chgData name="Stephanie Pino Castillo" userId="67719de8-e720-4774-8e83-01c536b4bc79" providerId="ADAL" clId="{B279437E-CD59-4201-AD7D-6984DF48265B}" dt="2021-08-20T17:08:55.012" v="62" actId="47"/>
        <pc:sldMkLst>
          <pc:docMk/>
          <pc:sldMk cId="3056244949" sldId="7818"/>
        </pc:sldMkLst>
      </pc:sldChg>
      <pc:sldChg chg="del">
        <pc:chgData name="Stephanie Pino Castillo" userId="67719de8-e720-4774-8e83-01c536b4bc79" providerId="ADAL" clId="{B279437E-CD59-4201-AD7D-6984DF48265B}" dt="2021-08-20T17:08:55.588" v="63" actId="47"/>
        <pc:sldMkLst>
          <pc:docMk/>
          <pc:sldMk cId="488963389" sldId="7819"/>
        </pc:sldMkLst>
      </pc:sldChg>
      <pc:sldChg chg="del">
        <pc:chgData name="Stephanie Pino Castillo" userId="67719de8-e720-4774-8e83-01c536b4bc79" providerId="ADAL" clId="{B279437E-CD59-4201-AD7D-6984DF48265B}" dt="2021-08-20T17:08:56.081" v="64" actId="47"/>
        <pc:sldMkLst>
          <pc:docMk/>
          <pc:sldMk cId="1500867941" sldId="7820"/>
        </pc:sldMkLst>
      </pc:sldChg>
      <pc:sldChg chg="del">
        <pc:chgData name="Stephanie Pino Castillo" userId="67719de8-e720-4774-8e83-01c536b4bc79" providerId="ADAL" clId="{B279437E-CD59-4201-AD7D-6984DF48265B}" dt="2021-08-20T17:08:57.039" v="66" actId="47"/>
        <pc:sldMkLst>
          <pc:docMk/>
          <pc:sldMk cId="2174266264" sldId="7821"/>
        </pc:sldMkLst>
      </pc:sldChg>
      <pc:sldChg chg="del">
        <pc:chgData name="Stephanie Pino Castillo" userId="67719de8-e720-4774-8e83-01c536b4bc79" providerId="ADAL" clId="{B279437E-CD59-4201-AD7D-6984DF48265B}" dt="2021-08-20T17:08:15.391" v="55" actId="47"/>
        <pc:sldMkLst>
          <pc:docMk/>
          <pc:sldMk cId="730540796" sldId="7823"/>
        </pc:sldMkLst>
      </pc:sldChg>
      <pc:sldChg chg="del">
        <pc:chgData name="Stephanie Pino Castillo" userId="67719de8-e720-4774-8e83-01c536b4bc79" providerId="ADAL" clId="{B279437E-CD59-4201-AD7D-6984DF48265B}" dt="2021-08-20T17:08:15.919" v="56" actId="47"/>
        <pc:sldMkLst>
          <pc:docMk/>
          <pc:sldMk cId="2649588619" sldId="7824"/>
        </pc:sldMkLst>
      </pc:sldChg>
      <pc:sldMasterChg chg="del delSldLayout">
        <pc:chgData name="Stephanie Pino Castillo" userId="67719de8-e720-4774-8e83-01c536b4bc79" providerId="ADAL" clId="{B279437E-CD59-4201-AD7D-6984DF48265B}" dt="2021-08-20T17:13:37.860" v="111" actId="47"/>
        <pc:sldMasterMkLst>
          <pc:docMk/>
          <pc:sldMasterMk cId="149691836" sldId="2147483705"/>
        </pc:sldMasterMkLst>
        <pc:sldLayoutChg chg="del">
          <pc:chgData name="Stephanie Pino Castillo" userId="67719de8-e720-4774-8e83-01c536b4bc79" providerId="ADAL" clId="{B279437E-CD59-4201-AD7D-6984DF48265B}" dt="2021-08-20T17:13:37.860" v="111" actId="47"/>
          <pc:sldLayoutMkLst>
            <pc:docMk/>
            <pc:sldMasterMk cId="149691836" sldId="2147483705"/>
            <pc:sldLayoutMk cId="798686381" sldId="2147483706"/>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285565284" sldId="2147483707"/>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3992228552" sldId="2147483708"/>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2833138071" sldId="2147483709"/>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4105221599" sldId="2147483710"/>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1547993317" sldId="2147483711"/>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1882951241" sldId="2147483712"/>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3910698001" sldId="2147483713"/>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2842080910" sldId="2147483714"/>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1930548307" sldId="2147483715"/>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647242001" sldId="2147483716"/>
          </pc:sldLayoutMkLst>
        </pc:sldLayoutChg>
        <pc:sldLayoutChg chg="del">
          <pc:chgData name="Stephanie Pino Castillo" userId="67719de8-e720-4774-8e83-01c536b4bc79" providerId="ADAL" clId="{B279437E-CD59-4201-AD7D-6984DF48265B}" dt="2021-08-20T17:10:16.080" v="82" actId="47"/>
          <pc:sldLayoutMkLst>
            <pc:docMk/>
            <pc:sldMasterMk cId="149691836" sldId="2147483705"/>
            <pc:sldLayoutMk cId="3468855583" sldId="2147483717"/>
          </pc:sldLayoutMkLst>
        </pc:sldLayoutChg>
      </pc:sldMasterChg>
      <pc:sldMasterChg chg="del delSldLayout">
        <pc:chgData name="Stephanie Pino Castillo" userId="67719de8-e720-4774-8e83-01c536b4bc79" providerId="ADAL" clId="{B279437E-CD59-4201-AD7D-6984DF48265B}" dt="2021-08-20T17:08:57.039" v="66" actId="47"/>
        <pc:sldMasterMkLst>
          <pc:docMk/>
          <pc:sldMasterMk cId="4142002763" sldId="2147483718"/>
        </pc:sldMasterMkLst>
        <pc:sldLayoutChg chg="del">
          <pc:chgData name="Stephanie Pino Castillo" userId="67719de8-e720-4774-8e83-01c536b4bc79" providerId="ADAL" clId="{B279437E-CD59-4201-AD7D-6984DF48265B}" dt="2021-08-20T17:08:57.039" v="66" actId="47"/>
          <pc:sldLayoutMkLst>
            <pc:docMk/>
            <pc:sldMasterMk cId="4142002763" sldId="2147483718"/>
            <pc:sldLayoutMk cId="600261499" sldId="2147483719"/>
          </pc:sldLayoutMkLst>
        </pc:sldLayoutChg>
        <pc:sldLayoutChg chg="del">
          <pc:chgData name="Stephanie Pino Castillo" userId="67719de8-e720-4774-8e83-01c536b4bc79" providerId="ADAL" clId="{B279437E-CD59-4201-AD7D-6984DF48265B}" dt="2021-08-20T17:08:57.039" v="66" actId="47"/>
          <pc:sldLayoutMkLst>
            <pc:docMk/>
            <pc:sldMasterMk cId="4142002763" sldId="2147483718"/>
            <pc:sldLayoutMk cId="2662722254" sldId="2147483720"/>
          </pc:sldLayoutMkLst>
        </pc:sldLayoutChg>
        <pc:sldLayoutChg chg="del">
          <pc:chgData name="Stephanie Pino Castillo" userId="67719de8-e720-4774-8e83-01c536b4bc79" providerId="ADAL" clId="{B279437E-CD59-4201-AD7D-6984DF48265B}" dt="2021-08-20T17:08:57.039" v="66" actId="47"/>
          <pc:sldLayoutMkLst>
            <pc:docMk/>
            <pc:sldMasterMk cId="4142002763" sldId="2147483718"/>
            <pc:sldLayoutMk cId="1851231314" sldId="2147483721"/>
          </pc:sldLayoutMkLst>
        </pc:sldLayoutChg>
        <pc:sldLayoutChg chg="del">
          <pc:chgData name="Stephanie Pino Castillo" userId="67719de8-e720-4774-8e83-01c536b4bc79" providerId="ADAL" clId="{B279437E-CD59-4201-AD7D-6984DF48265B}" dt="2021-08-20T17:08:57.039" v="66" actId="47"/>
          <pc:sldLayoutMkLst>
            <pc:docMk/>
            <pc:sldMasterMk cId="4142002763" sldId="2147483718"/>
            <pc:sldLayoutMk cId="2277531229" sldId="2147483722"/>
          </pc:sldLayoutMkLst>
        </pc:sldLayoutChg>
        <pc:sldLayoutChg chg="del">
          <pc:chgData name="Stephanie Pino Castillo" userId="67719de8-e720-4774-8e83-01c536b4bc79" providerId="ADAL" clId="{B279437E-CD59-4201-AD7D-6984DF48265B}" dt="2021-08-20T17:08:57.039" v="66" actId="47"/>
          <pc:sldLayoutMkLst>
            <pc:docMk/>
            <pc:sldMasterMk cId="4142002763" sldId="2147483718"/>
            <pc:sldLayoutMk cId="2173923786" sldId="2147483723"/>
          </pc:sldLayoutMkLst>
        </pc:sldLayoutChg>
      </pc:sldMasterChg>
    </pc:docChg>
  </pc:docChgLst>
  <pc:docChgLst>
    <pc:chgData name="Stephanie Pino Castillo" userId="67719de8-e720-4774-8e83-01c536b4bc79" providerId="ADAL" clId="{D6792740-629E-42F6-A2B0-55AD2F071E1C}"/>
    <pc:docChg chg="undo custSel addSld delSld modSld delMainMaster">
      <pc:chgData name="Stephanie Pino Castillo" userId="67719de8-e720-4774-8e83-01c536b4bc79" providerId="ADAL" clId="{D6792740-629E-42F6-A2B0-55AD2F071E1C}" dt="2020-11-26T15:19:34.436" v="498" actId="20577"/>
      <pc:docMkLst>
        <pc:docMk/>
      </pc:docMkLst>
      <pc:sldChg chg="modSp">
        <pc:chgData name="Stephanie Pino Castillo" userId="67719de8-e720-4774-8e83-01c536b4bc79" providerId="ADAL" clId="{D6792740-629E-42F6-A2B0-55AD2F071E1C}" dt="2020-11-24T19:30:19.566" v="36" actId="20577"/>
        <pc:sldMkLst>
          <pc:docMk/>
          <pc:sldMk cId="2080670171" sldId="259"/>
        </pc:sldMkLst>
        <pc:spChg chg="mod">
          <ac:chgData name="Stephanie Pino Castillo" userId="67719de8-e720-4774-8e83-01c536b4bc79" providerId="ADAL" clId="{D6792740-629E-42F6-A2B0-55AD2F071E1C}" dt="2020-11-24T19:30:19.566" v="36" actId="20577"/>
          <ac:spMkLst>
            <pc:docMk/>
            <pc:sldMk cId="2080670171" sldId="259"/>
            <ac:spMk id="11" creationId="{00000000-0000-0000-0000-000000000000}"/>
          </ac:spMkLst>
        </pc:spChg>
      </pc:sldChg>
      <pc:sldChg chg="del">
        <pc:chgData name="Stephanie Pino Castillo" userId="67719de8-e720-4774-8e83-01c536b4bc79" providerId="ADAL" clId="{D6792740-629E-42F6-A2B0-55AD2F071E1C}" dt="2020-11-24T19:30:41.296" v="96" actId="2696"/>
        <pc:sldMkLst>
          <pc:docMk/>
          <pc:sldMk cId="1568116888" sldId="262"/>
        </pc:sldMkLst>
      </pc:sldChg>
      <pc:sldChg chg="del">
        <pc:chgData name="Stephanie Pino Castillo" userId="67719de8-e720-4774-8e83-01c536b4bc79" providerId="ADAL" clId="{D6792740-629E-42F6-A2B0-55AD2F071E1C}" dt="2020-11-24T19:30:35.312" v="79" actId="2696"/>
        <pc:sldMkLst>
          <pc:docMk/>
          <pc:sldMk cId="2844808063" sldId="265"/>
        </pc:sldMkLst>
      </pc:sldChg>
      <pc:sldChg chg="modSp">
        <pc:chgData name="Stephanie Pino Castillo" userId="67719de8-e720-4774-8e83-01c536b4bc79" providerId="ADAL" clId="{D6792740-629E-42F6-A2B0-55AD2F071E1C}" dt="2020-11-24T19:28:09.365" v="17" actId="20577"/>
        <pc:sldMkLst>
          <pc:docMk/>
          <pc:sldMk cId="4041881831" sldId="267"/>
        </pc:sldMkLst>
        <pc:spChg chg="mod">
          <ac:chgData name="Stephanie Pino Castillo" userId="67719de8-e720-4774-8e83-01c536b4bc79" providerId="ADAL" clId="{D6792740-629E-42F6-A2B0-55AD2F071E1C}" dt="2020-11-24T19:28:09.365" v="17" actId="20577"/>
          <ac:spMkLst>
            <pc:docMk/>
            <pc:sldMk cId="4041881831" sldId="267"/>
            <ac:spMk id="3" creationId="{3C1FAD3B-DC1C-DD4B-A144-7E1E51774FC5}"/>
          </ac:spMkLst>
        </pc:spChg>
      </pc:sldChg>
      <pc:sldChg chg="del">
        <pc:chgData name="Stephanie Pino Castillo" userId="67719de8-e720-4774-8e83-01c536b4bc79" providerId="ADAL" clId="{D6792740-629E-42F6-A2B0-55AD2F071E1C}" dt="2020-11-24T19:30:41.799" v="97" actId="2696"/>
        <pc:sldMkLst>
          <pc:docMk/>
          <pc:sldMk cId="531205661" sldId="268"/>
        </pc:sldMkLst>
      </pc:sldChg>
      <pc:sldChg chg="del">
        <pc:chgData name="Stephanie Pino Castillo" userId="67719de8-e720-4774-8e83-01c536b4bc79" providerId="ADAL" clId="{D6792740-629E-42F6-A2B0-55AD2F071E1C}" dt="2020-11-24T19:30:40.796" v="95" actId="2696"/>
        <pc:sldMkLst>
          <pc:docMk/>
          <pc:sldMk cId="1735449623" sldId="278"/>
        </pc:sldMkLst>
      </pc:sldChg>
      <pc:sldChg chg="del">
        <pc:chgData name="Stephanie Pino Castillo" userId="67719de8-e720-4774-8e83-01c536b4bc79" providerId="ADAL" clId="{D6792740-629E-42F6-A2B0-55AD2F071E1C}" dt="2020-11-24T19:30:40.027" v="93" actId="2696"/>
        <pc:sldMkLst>
          <pc:docMk/>
          <pc:sldMk cId="3995813010" sldId="280"/>
        </pc:sldMkLst>
      </pc:sldChg>
      <pc:sldChg chg="del">
        <pc:chgData name="Stephanie Pino Castillo" userId="67719de8-e720-4774-8e83-01c536b4bc79" providerId="ADAL" clId="{D6792740-629E-42F6-A2B0-55AD2F071E1C}" dt="2020-11-24T19:30:39.297" v="92" actId="2696"/>
        <pc:sldMkLst>
          <pc:docMk/>
          <pc:sldMk cId="3774973332" sldId="288"/>
        </pc:sldMkLst>
      </pc:sldChg>
      <pc:sldChg chg="del">
        <pc:chgData name="Stephanie Pino Castillo" userId="67719de8-e720-4774-8e83-01c536b4bc79" providerId="ADAL" clId="{D6792740-629E-42F6-A2B0-55AD2F071E1C}" dt="2020-11-24T19:30:30.997" v="69" actId="2696"/>
        <pc:sldMkLst>
          <pc:docMk/>
          <pc:sldMk cId="320131191" sldId="315"/>
        </pc:sldMkLst>
      </pc:sldChg>
      <pc:sldChg chg="del">
        <pc:chgData name="Stephanie Pino Castillo" userId="67719de8-e720-4774-8e83-01c536b4bc79" providerId="ADAL" clId="{D6792740-629E-42F6-A2B0-55AD2F071E1C}" dt="2020-11-24T19:30:33.568" v="75" actId="2696"/>
        <pc:sldMkLst>
          <pc:docMk/>
          <pc:sldMk cId="2150806120" sldId="319"/>
        </pc:sldMkLst>
      </pc:sldChg>
      <pc:sldChg chg="del">
        <pc:chgData name="Stephanie Pino Castillo" userId="67719de8-e720-4774-8e83-01c536b4bc79" providerId="ADAL" clId="{D6792740-629E-42F6-A2B0-55AD2F071E1C}" dt="2020-11-24T19:30:34.435" v="77" actId="2696"/>
        <pc:sldMkLst>
          <pc:docMk/>
          <pc:sldMk cId="845621648" sldId="323"/>
        </pc:sldMkLst>
      </pc:sldChg>
      <pc:sldChg chg="del">
        <pc:chgData name="Stephanie Pino Castillo" userId="67719de8-e720-4774-8e83-01c536b4bc79" providerId="ADAL" clId="{D6792740-629E-42F6-A2B0-55AD2F071E1C}" dt="2020-11-24T19:30:45.749" v="110" actId="2696"/>
        <pc:sldMkLst>
          <pc:docMk/>
          <pc:sldMk cId="3078355610" sldId="329"/>
        </pc:sldMkLst>
      </pc:sldChg>
      <pc:sldChg chg="del">
        <pc:chgData name="Stephanie Pino Castillo" userId="67719de8-e720-4774-8e83-01c536b4bc79" providerId="ADAL" clId="{D6792740-629E-42F6-A2B0-55AD2F071E1C}" dt="2020-11-24T19:30:36.187" v="82" actId="2696"/>
        <pc:sldMkLst>
          <pc:docMk/>
          <pc:sldMk cId="821240191" sldId="330"/>
        </pc:sldMkLst>
      </pc:sldChg>
      <pc:sldChg chg="del">
        <pc:chgData name="Stephanie Pino Castillo" userId="67719de8-e720-4774-8e83-01c536b4bc79" providerId="ADAL" clId="{D6792740-629E-42F6-A2B0-55AD2F071E1C}" dt="2020-11-24T19:30:31.561" v="71" actId="2696"/>
        <pc:sldMkLst>
          <pc:docMk/>
          <pc:sldMk cId="2744438901" sldId="332"/>
        </pc:sldMkLst>
      </pc:sldChg>
      <pc:sldChg chg="del">
        <pc:chgData name="Stephanie Pino Castillo" userId="67719de8-e720-4774-8e83-01c536b4bc79" providerId="ADAL" clId="{D6792740-629E-42F6-A2B0-55AD2F071E1C}" dt="2020-11-24T19:30:36.931" v="84" actId="2696"/>
        <pc:sldMkLst>
          <pc:docMk/>
          <pc:sldMk cId="2336345760" sldId="338"/>
        </pc:sldMkLst>
      </pc:sldChg>
      <pc:sldChg chg="del">
        <pc:chgData name="Stephanie Pino Castillo" userId="67719de8-e720-4774-8e83-01c536b4bc79" providerId="ADAL" clId="{D6792740-629E-42F6-A2B0-55AD2F071E1C}" dt="2020-11-24T19:30:38.047" v="89" actId="2696"/>
        <pc:sldMkLst>
          <pc:docMk/>
          <pc:sldMk cId="1621847269" sldId="341"/>
        </pc:sldMkLst>
      </pc:sldChg>
      <pc:sldChg chg="del">
        <pc:chgData name="Stephanie Pino Castillo" userId="67719de8-e720-4774-8e83-01c536b4bc79" providerId="ADAL" clId="{D6792740-629E-42F6-A2B0-55AD2F071E1C}" dt="2020-11-24T19:30:37.195" v="85" actId="2696"/>
        <pc:sldMkLst>
          <pc:docMk/>
          <pc:sldMk cId="726260396" sldId="349"/>
        </pc:sldMkLst>
      </pc:sldChg>
      <pc:sldChg chg="del">
        <pc:chgData name="Stephanie Pino Castillo" userId="67719de8-e720-4774-8e83-01c536b4bc79" providerId="ADAL" clId="{D6792740-629E-42F6-A2B0-55AD2F071E1C}" dt="2020-11-24T19:30:37.660" v="86" actId="2696"/>
        <pc:sldMkLst>
          <pc:docMk/>
          <pc:sldMk cId="4157605470" sldId="350"/>
        </pc:sldMkLst>
      </pc:sldChg>
      <pc:sldChg chg="del">
        <pc:chgData name="Stephanie Pino Castillo" userId="67719de8-e720-4774-8e83-01c536b4bc79" providerId="ADAL" clId="{D6792740-629E-42F6-A2B0-55AD2F071E1C}" dt="2020-11-24T19:30:37.880" v="88" actId="2696"/>
        <pc:sldMkLst>
          <pc:docMk/>
          <pc:sldMk cId="3988044117" sldId="351"/>
        </pc:sldMkLst>
      </pc:sldChg>
      <pc:sldChg chg="del">
        <pc:chgData name="Stephanie Pino Castillo" userId="67719de8-e720-4774-8e83-01c536b4bc79" providerId="ADAL" clId="{D6792740-629E-42F6-A2B0-55AD2F071E1C}" dt="2020-11-24T19:30:39.130" v="91" actId="2696"/>
        <pc:sldMkLst>
          <pc:docMk/>
          <pc:sldMk cId="3202816710" sldId="354"/>
        </pc:sldMkLst>
      </pc:sldChg>
      <pc:sldChg chg="del">
        <pc:chgData name="Stephanie Pino Castillo" userId="67719de8-e720-4774-8e83-01c536b4bc79" providerId="ADAL" clId="{D6792740-629E-42F6-A2B0-55AD2F071E1C}" dt="2020-11-24T19:30:45.222" v="107" actId="2696"/>
        <pc:sldMkLst>
          <pc:docMk/>
          <pc:sldMk cId="150804801" sldId="369"/>
        </pc:sldMkLst>
      </pc:sldChg>
      <pc:sldChg chg="del">
        <pc:chgData name="Stephanie Pino Castillo" userId="67719de8-e720-4774-8e83-01c536b4bc79" providerId="ADAL" clId="{D6792740-629E-42F6-A2B0-55AD2F071E1C}" dt="2020-11-24T19:30:42.675" v="99" actId="2696"/>
        <pc:sldMkLst>
          <pc:docMk/>
          <pc:sldMk cId="1131445231" sldId="373"/>
        </pc:sldMkLst>
      </pc:sldChg>
      <pc:sldChg chg="del">
        <pc:chgData name="Stephanie Pino Castillo" userId="67719de8-e720-4774-8e83-01c536b4bc79" providerId="ADAL" clId="{D6792740-629E-42F6-A2B0-55AD2F071E1C}" dt="2020-11-24T19:30:43.047" v="100" actId="2696"/>
        <pc:sldMkLst>
          <pc:docMk/>
          <pc:sldMk cId="4244273656" sldId="374"/>
        </pc:sldMkLst>
      </pc:sldChg>
      <pc:sldChg chg="del">
        <pc:chgData name="Stephanie Pino Castillo" userId="67719de8-e720-4774-8e83-01c536b4bc79" providerId="ADAL" clId="{D6792740-629E-42F6-A2B0-55AD2F071E1C}" dt="2020-11-24T19:30:43.474" v="101" actId="2696"/>
        <pc:sldMkLst>
          <pc:docMk/>
          <pc:sldMk cId="4284375673" sldId="375"/>
        </pc:sldMkLst>
      </pc:sldChg>
      <pc:sldChg chg="del">
        <pc:chgData name="Stephanie Pino Castillo" userId="67719de8-e720-4774-8e83-01c536b4bc79" providerId="ADAL" clId="{D6792740-629E-42F6-A2B0-55AD2F071E1C}" dt="2020-11-24T19:30:43.778" v="102" actId="2696"/>
        <pc:sldMkLst>
          <pc:docMk/>
          <pc:sldMk cId="2164790564" sldId="380"/>
        </pc:sldMkLst>
      </pc:sldChg>
      <pc:sldChg chg="del">
        <pc:chgData name="Stephanie Pino Castillo" userId="67719de8-e720-4774-8e83-01c536b4bc79" providerId="ADAL" clId="{D6792740-629E-42F6-A2B0-55AD2F071E1C}" dt="2020-11-24T19:30:44.035" v="103" actId="2696"/>
        <pc:sldMkLst>
          <pc:docMk/>
          <pc:sldMk cId="1694407551" sldId="389"/>
        </pc:sldMkLst>
      </pc:sldChg>
      <pc:sldChg chg="del">
        <pc:chgData name="Stephanie Pino Castillo" userId="67719de8-e720-4774-8e83-01c536b4bc79" providerId="ADAL" clId="{D6792740-629E-42F6-A2B0-55AD2F071E1C}" dt="2020-11-24T19:30:44.327" v="104" actId="2696"/>
        <pc:sldMkLst>
          <pc:docMk/>
          <pc:sldMk cId="3883715563" sldId="390"/>
        </pc:sldMkLst>
      </pc:sldChg>
      <pc:sldChg chg="del">
        <pc:chgData name="Stephanie Pino Castillo" userId="67719de8-e720-4774-8e83-01c536b4bc79" providerId="ADAL" clId="{D6792740-629E-42F6-A2B0-55AD2F071E1C}" dt="2020-11-24T19:30:30.103" v="67" actId="2696"/>
        <pc:sldMkLst>
          <pc:docMk/>
          <pc:sldMk cId="3940256533" sldId="413"/>
        </pc:sldMkLst>
      </pc:sldChg>
      <pc:sldChg chg="del">
        <pc:chgData name="Stephanie Pino Castillo" userId="67719de8-e720-4774-8e83-01c536b4bc79" providerId="ADAL" clId="{D6792740-629E-42F6-A2B0-55AD2F071E1C}" dt="2020-11-24T19:30:45.519" v="108" actId="2696"/>
        <pc:sldMkLst>
          <pc:docMk/>
          <pc:sldMk cId="1383751288" sldId="414"/>
        </pc:sldMkLst>
      </pc:sldChg>
      <pc:sldChg chg="del">
        <pc:chgData name="Stephanie Pino Castillo" userId="67719de8-e720-4774-8e83-01c536b4bc79" providerId="ADAL" clId="{D6792740-629E-42F6-A2B0-55AD2F071E1C}" dt="2020-11-24T19:30:36.699" v="83" actId="2696"/>
        <pc:sldMkLst>
          <pc:docMk/>
          <pc:sldMk cId="3544361882" sldId="416"/>
        </pc:sldMkLst>
      </pc:sldChg>
      <pc:sldChg chg="del">
        <pc:chgData name="Stephanie Pino Castillo" userId="67719de8-e720-4774-8e83-01c536b4bc79" providerId="ADAL" clId="{D6792740-629E-42F6-A2B0-55AD2F071E1C}" dt="2020-11-24T19:30:34.151" v="76" actId="2696"/>
        <pc:sldMkLst>
          <pc:docMk/>
          <pc:sldMk cId="744999741" sldId="417"/>
        </pc:sldMkLst>
      </pc:sldChg>
      <pc:sldChg chg="del">
        <pc:chgData name="Stephanie Pino Castillo" userId="67719de8-e720-4774-8e83-01c536b4bc79" providerId="ADAL" clId="{D6792740-629E-42F6-A2B0-55AD2F071E1C}" dt="2020-11-24T19:30:40.300" v="94" actId="2696"/>
        <pc:sldMkLst>
          <pc:docMk/>
          <pc:sldMk cId="3093032538" sldId="418"/>
        </pc:sldMkLst>
      </pc:sldChg>
      <pc:sldChg chg="del">
        <pc:chgData name="Stephanie Pino Castillo" userId="67719de8-e720-4774-8e83-01c536b4bc79" providerId="ADAL" clId="{D6792740-629E-42F6-A2B0-55AD2F071E1C}" dt="2020-11-24T19:30:45.001" v="106" actId="2696"/>
        <pc:sldMkLst>
          <pc:docMk/>
          <pc:sldMk cId="2437105009" sldId="419"/>
        </pc:sldMkLst>
      </pc:sldChg>
      <pc:sldChg chg="del">
        <pc:chgData name="Stephanie Pino Castillo" userId="67719de8-e720-4774-8e83-01c536b4bc79" providerId="ADAL" clId="{D6792740-629E-42F6-A2B0-55AD2F071E1C}" dt="2020-11-24T19:30:42.121" v="98" actId="2696"/>
        <pc:sldMkLst>
          <pc:docMk/>
          <pc:sldMk cId="1936641116" sldId="420"/>
        </pc:sldMkLst>
      </pc:sldChg>
      <pc:sldChg chg="del">
        <pc:chgData name="Stephanie Pino Castillo" userId="67719de8-e720-4774-8e83-01c536b4bc79" providerId="ADAL" clId="{D6792740-629E-42F6-A2B0-55AD2F071E1C}" dt="2020-11-24T19:30:44.612" v="105" actId="2696"/>
        <pc:sldMkLst>
          <pc:docMk/>
          <pc:sldMk cId="2734108351" sldId="421"/>
        </pc:sldMkLst>
      </pc:sldChg>
      <pc:sldChg chg="del">
        <pc:chgData name="Stephanie Pino Castillo" userId="67719de8-e720-4774-8e83-01c536b4bc79" providerId="ADAL" clId="{D6792740-629E-42F6-A2B0-55AD2F071E1C}" dt="2020-11-24T19:30:35.620" v="80" actId="2696"/>
        <pc:sldMkLst>
          <pc:docMk/>
          <pc:sldMk cId="3022137545" sldId="423"/>
        </pc:sldMkLst>
      </pc:sldChg>
      <pc:sldChg chg="del">
        <pc:chgData name="Stephanie Pino Castillo" userId="67719de8-e720-4774-8e83-01c536b4bc79" providerId="ADAL" clId="{D6792740-629E-42F6-A2B0-55AD2F071E1C}" dt="2020-11-24T19:30:35.914" v="81" actId="2696"/>
        <pc:sldMkLst>
          <pc:docMk/>
          <pc:sldMk cId="2243050749" sldId="424"/>
        </pc:sldMkLst>
      </pc:sldChg>
      <pc:sldChg chg="del">
        <pc:chgData name="Stephanie Pino Castillo" userId="67719de8-e720-4774-8e83-01c536b4bc79" providerId="ADAL" clId="{D6792740-629E-42F6-A2B0-55AD2F071E1C}" dt="2020-11-24T19:30:31.281" v="70" actId="2696"/>
        <pc:sldMkLst>
          <pc:docMk/>
          <pc:sldMk cId="2313840587" sldId="425"/>
        </pc:sldMkLst>
      </pc:sldChg>
      <pc:sldChg chg="del">
        <pc:chgData name="Stephanie Pino Castillo" userId="67719de8-e720-4774-8e83-01c536b4bc79" providerId="ADAL" clId="{D6792740-629E-42F6-A2B0-55AD2F071E1C}" dt="2020-11-24T19:30:38.558" v="90" actId="2696"/>
        <pc:sldMkLst>
          <pc:docMk/>
          <pc:sldMk cId="2375481761" sldId="427"/>
        </pc:sldMkLst>
      </pc:sldChg>
      <pc:sldChg chg="del">
        <pc:chgData name="Stephanie Pino Castillo" userId="67719de8-e720-4774-8e83-01c536b4bc79" providerId="ADAL" clId="{D6792740-629E-42F6-A2B0-55AD2F071E1C}" dt="2020-11-24T19:30:30.517" v="68" actId="2696"/>
        <pc:sldMkLst>
          <pc:docMk/>
          <pc:sldMk cId="3951720904" sldId="429"/>
        </pc:sldMkLst>
      </pc:sldChg>
      <pc:sldChg chg="del">
        <pc:chgData name="Stephanie Pino Castillo" userId="67719de8-e720-4774-8e83-01c536b4bc79" providerId="ADAL" clId="{D6792740-629E-42F6-A2B0-55AD2F071E1C}" dt="2020-11-24T19:30:32.186" v="72" actId="2696"/>
        <pc:sldMkLst>
          <pc:docMk/>
          <pc:sldMk cId="4070498726" sldId="430"/>
        </pc:sldMkLst>
      </pc:sldChg>
      <pc:sldChg chg="del">
        <pc:chgData name="Stephanie Pino Castillo" userId="67719de8-e720-4774-8e83-01c536b4bc79" providerId="ADAL" clId="{D6792740-629E-42F6-A2B0-55AD2F071E1C}" dt="2020-11-24T19:30:32.657" v="73" actId="2696"/>
        <pc:sldMkLst>
          <pc:docMk/>
          <pc:sldMk cId="2974820204" sldId="431"/>
        </pc:sldMkLst>
      </pc:sldChg>
      <pc:sldChg chg="del">
        <pc:chgData name="Stephanie Pino Castillo" userId="67719de8-e720-4774-8e83-01c536b4bc79" providerId="ADAL" clId="{D6792740-629E-42F6-A2B0-55AD2F071E1C}" dt="2020-11-24T19:30:34.954" v="78" actId="2696"/>
        <pc:sldMkLst>
          <pc:docMk/>
          <pc:sldMk cId="4019152664" sldId="432"/>
        </pc:sldMkLst>
      </pc:sldChg>
      <pc:sldChg chg="modSp">
        <pc:chgData name="Stephanie Pino Castillo" userId="67719de8-e720-4774-8e83-01c536b4bc79" providerId="ADAL" clId="{D6792740-629E-42F6-A2B0-55AD2F071E1C}" dt="2020-11-24T20:11:35.663" v="410" actId="20577"/>
        <pc:sldMkLst>
          <pc:docMk/>
          <pc:sldMk cId="4164444474" sldId="746"/>
        </pc:sldMkLst>
        <pc:graphicFrameChg chg="mod">
          <ac:chgData name="Stephanie Pino Castillo" userId="67719de8-e720-4774-8e83-01c536b4bc79" providerId="ADAL" clId="{D6792740-629E-42F6-A2B0-55AD2F071E1C}" dt="2020-11-24T19:50:01.627" v="372" actId="1076"/>
          <ac:graphicFrameMkLst>
            <pc:docMk/>
            <pc:sldMk cId="4164444474" sldId="746"/>
            <ac:graphicFrameMk id="3" creationId="{70617420-2125-43FF-800E-B4F02A8EFD50}"/>
          </ac:graphicFrameMkLst>
        </pc:graphicFrameChg>
        <pc:graphicFrameChg chg="mod modGraphic">
          <ac:chgData name="Stephanie Pino Castillo" userId="67719de8-e720-4774-8e83-01c536b4bc79" providerId="ADAL" clId="{D6792740-629E-42F6-A2B0-55AD2F071E1C}" dt="2020-11-24T20:11:35.663" v="410" actId="20577"/>
          <ac:graphicFrameMkLst>
            <pc:docMk/>
            <pc:sldMk cId="4164444474" sldId="746"/>
            <ac:graphicFrameMk id="10" creationId="{356C2DBB-882B-4169-8803-8BFAAE961F6E}"/>
          </ac:graphicFrameMkLst>
        </pc:graphicFrameChg>
      </pc:sldChg>
      <pc:sldChg chg="modSp">
        <pc:chgData name="Stephanie Pino Castillo" userId="67719de8-e720-4774-8e83-01c536b4bc79" providerId="ADAL" clId="{D6792740-629E-42F6-A2B0-55AD2F071E1C}" dt="2020-11-24T19:47:42.229" v="340" actId="20577"/>
        <pc:sldMkLst>
          <pc:docMk/>
          <pc:sldMk cId="262142045" sldId="761"/>
        </pc:sldMkLst>
        <pc:spChg chg="mod">
          <ac:chgData name="Stephanie Pino Castillo" userId="67719de8-e720-4774-8e83-01c536b4bc79" providerId="ADAL" clId="{D6792740-629E-42F6-A2B0-55AD2F071E1C}" dt="2020-11-24T19:47:42.229" v="340" actId="20577"/>
          <ac:spMkLst>
            <pc:docMk/>
            <pc:sldMk cId="262142045" sldId="761"/>
            <ac:spMk id="5" creationId="{4AC3E0C3-4B51-AB4E-A036-2EC351F0A151}"/>
          </ac:spMkLst>
        </pc:spChg>
      </pc:sldChg>
      <pc:sldChg chg="del">
        <pc:chgData name="Stephanie Pino Castillo" userId="67719de8-e720-4774-8e83-01c536b4bc79" providerId="ADAL" clId="{D6792740-629E-42F6-A2B0-55AD2F071E1C}" dt="2020-11-24T19:41:27.324" v="182" actId="2696"/>
        <pc:sldMkLst>
          <pc:docMk/>
          <pc:sldMk cId="3184904298" sldId="2850"/>
        </pc:sldMkLst>
      </pc:sldChg>
      <pc:sldChg chg="del">
        <pc:chgData name="Stephanie Pino Castillo" userId="67719de8-e720-4774-8e83-01c536b4bc79" providerId="ADAL" clId="{D6792740-629E-42F6-A2B0-55AD2F071E1C}" dt="2020-11-24T19:41:27.711" v="183" actId="2696"/>
        <pc:sldMkLst>
          <pc:docMk/>
          <pc:sldMk cId="1253815832" sldId="2851"/>
        </pc:sldMkLst>
      </pc:sldChg>
      <pc:sldChg chg="del">
        <pc:chgData name="Stephanie Pino Castillo" userId="67719de8-e720-4774-8e83-01c536b4bc79" providerId="ADAL" clId="{D6792740-629E-42F6-A2B0-55AD2F071E1C}" dt="2020-11-24T19:41:28.079" v="184" actId="2696"/>
        <pc:sldMkLst>
          <pc:docMk/>
          <pc:sldMk cId="1498067036" sldId="2852"/>
        </pc:sldMkLst>
      </pc:sldChg>
      <pc:sldChg chg="del">
        <pc:chgData name="Stephanie Pino Castillo" userId="67719de8-e720-4774-8e83-01c536b4bc79" providerId="ADAL" clId="{D6792740-629E-42F6-A2B0-55AD2F071E1C}" dt="2020-11-24T19:41:24.848" v="179" actId="2696"/>
        <pc:sldMkLst>
          <pc:docMk/>
          <pc:sldMk cId="2850075582" sldId="2853"/>
        </pc:sldMkLst>
      </pc:sldChg>
      <pc:sldChg chg="del">
        <pc:chgData name="Stephanie Pino Castillo" userId="67719de8-e720-4774-8e83-01c536b4bc79" providerId="ADAL" clId="{D6792740-629E-42F6-A2B0-55AD2F071E1C}" dt="2020-11-24T19:41:22.624" v="174" actId="2696"/>
        <pc:sldMkLst>
          <pc:docMk/>
          <pc:sldMk cId="3571551260" sldId="2854"/>
        </pc:sldMkLst>
      </pc:sldChg>
      <pc:sldChg chg="del">
        <pc:chgData name="Stephanie Pino Castillo" userId="67719de8-e720-4774-8e83-01c536b4bc79" providerId="ADAL" clId="{D6792740-629E-42F6-A2B0-55AD2F071E1C}" dt="2020-11-24T19:41:23.049" v="175" actId="2696"/>
        <pc:sldMkLst>
          <pc:docMk/>
          <pc:sldMk cId="3395052708" sldId="2855"/>
        </pc:sldMkLst>
      </pc:sldChg>
      <pc:sldChg chg="del">
        <pc:chgData name="Stephanie Pino Castillo" userId="67719de8-e720-4774-8e83-01c536b4bc79" providerId="ADAL" clId="{D6792740-629E-42F6-A2B0-55AD2F071E1C}" dt="2020-11-24T19:41:23.336" v="176" actId="2696"/>
        <pc:sldMkLst>
          <pc:docMk/>
          <pc:sldMk cId="2916210739" sldId="2856"/>
        </pc:sldMkLst>
      </pc:sldChg>
      <pc:sldChg chg="del">
        <pc:chgData name="Stephanie Pino Castillo" userId="67719de8-e720-4774-8e83-01c536b4bc79" providerId="ADAL" clId="{D6792740-629E-42F6-A2B0-55AD2F071E1C}" dt="2020-11-24T19:41:28.488" v="185" actId="2696"/>
        <pc:sldMkLst>
          <pc:docMk/>
          <pc:sldMk cId="481529186" sldId="3595"/>
        </pc:sldMkLst>
      </pc:sldChg>
      <pc:sldChg chg="add del">
        <pc:chgData name="Stephanie Pino Castillo" userId="67719de8-e720-4774-8e83-01c536b4bc79" providerId="ADAL" clId="{D6792740-629E-42F6-A2B0-55AD2F071E1C}" dt="2020-11-24T22:27:58.173" v="411"/>
        <pc:sldMkLst>
          <pc:docMk/>
          <pc:sldMk cId="725345560" sldId="3620"/>
        </pc:sldMkLst>
      </pc:sldChg>
      <pc:sldChg chg="add del">
        <pc:chgData name="Stephanie Pino Castillo" userId="67719de8-e720-4774-8e83-01c536b4bc79" providerId="ADAL" clId="{D6792740-629E-42F6-A2B0-55AD2F071E1C}" dt="2020-11-24T19:49:31.945" v="346" actId="2696"/>
        <pc:sldMkLst>
          <pc:docMk/>
          <pc:sldMk cId="1296319888" sldId="3620"/>
        </pc:sldMkLst>
      </pc:sldChg>
      <pc:sldChg chg="add del">
        <pc:chgData name="Stephanie Pino Castillo" userId="67719de8-e720-4774-8e83-01c536b4bc79" providerId="ADAL" clId="{D6792740-629E-42F6-A2B0-55AD2F071E1C}" dt="2020-11-24T19:49:38.042" v="359" actId="2696"/>
        <pc:sldMkLst>
          <pc:docMk/>
          <pc:sldMk cId="897687171" sldId="3651"/>
        </pc:sldMkLst>
      </pc:sldChg>
      <pc:sldChg chg="add del">
        <pc:chgData name="Stephanie Pino Castillo" userId="67719de8-e720-4774-8e83-01c536b4bc79" providerId="ADAL" clId="{D6792740-629E-42F6-A2B0-55AD2F071E1C}" dt="2020-11-24T22:27:58.173" v="411"/>
        <pc:sldMkLst>
          <pc:docMk/>
          <pc:sldMk cId="2575509688" sldId="3651"/>
        </pc:sldMkLst>
      </pc:sldChg>
      <pc:sldChg chg="modSp add del">
        <pc:chgData name="Stephanie Pino Castillo" userId="67719de8-e720-4774-8e83-01c536b4bc79" providerId="ADAL" clId="{D6792740-629E-42F6-A2B0-55AD2F071E1C}" dt="2020-11-26T15:19:34.436" v="498" actId="20577"/>
        <pc:sldMkLst>
          <pc:docMk/>
          <pc:sldMk cId="3648754612" sldId="3652"/>
        </pc:sldMkLst>
        <pc:graphicFrameChg chg="mod">
          <ac:chgData name="Stephanie Pino Castillo" userId="67719de8-e720-4774-8e83-01c536b4bc79" providerId="ADAL" clId="{D6792740-629E-42F6-A2B0-55AD2F071E1C}" dt="2020-11-26T15:19:34.436" v="498" actId="20577"/>
          <ac:graphicFrameMkLst>
            <pc:docMk/>
            <pc:sldMk cId="3648754612" sldId="3652"/>
            <ac:graphicFrameMk id="23" creationId="{FB629CA7-8B45-4E12-855B-B33D1D998F9A}"/>
          </ac:graphicFrameMkLst>
        </pc:graphicFrameChg>
        <pc:picChg chg="mod">
          <ac:chgData name="Stephanie Pino Castillo" userId="67719de8-e720-4774-8e83-01c536b4bc79" providerId="ADAL" clId="{D6792740-629E-42F6-A2B0-55AD2F071E1C}" dt="2020-11-26T15:18:40.109" v="489" actId="1076"/>
          <ac:picMkLst>
            <pc:docMk/>
            <pc:sldMk cId="3648754612" sldId="3652"/>
            <ac:picMk id="8" creationId="{02B8F1EE-97A4-43EF-8E17-5B0DFAA6B8EF}"/>
          </ac:picMkLst>
        </pc:picChg>
      </pc:sldChg>
      <pc:sldChg chg="add del">
        <pc:chgData name="Stephanie Pino Castillo" userId="67719de8-e720-4774-8e83-01c536b4bc79" providerId="ADAL" clId="{D6792740-629E-42F6-A2B0-55AD2F071E1C}" dt="2020-11-24T19:49:38.503" v="360" actId="2696"/>
        <pc:sldMkLst>
          <pc:docMk/>
          <pc:sldMk cId="3659724535" sldId="3652"/>
        </pc:sldMkLst>
      </pc:sldChg>
      <pc:sldChg chg="add del">
        <pc:chgData name="Stephanie Pino Castillo" userId="67719de8-e720-4774-8e83-01c536b4bc79" providerId="ADAL" clId="{D6792740-629E-42F6-A2B0-55AD2F071E1C}" dt="2020-11-24T22:27:58.173" v="411"/>
        <pc:sldMkLst>
          <pc:docMk/>
          <pc:sldMk cId="1469886110" sldId="3658"/>
        </pc:sldMkLst>
      </pc:sldChg>
      <pc:sldChg chg="add del">
        <pc:chgData name="Stephanie Pino Castillo" userId="67719de8-e720-4774-8e83-01c536b4bc79" providerId="ADAL" clId="{D6792740-629E-42F6-A2B0-55AD2F071E1C}" dt="2020-11-24T19:49:36.262" v="357" actId="2696"/>
        <pc:sldMkLst>
          <pc:docMk/>
          <pc:sldMk cId="2027402788" sldId="3658"/>
        </pc:sldMkLst>
      </pc:sldChg>
      <pc:sldChg chg="add del">
        <pc:chgData name="Stephanie Pino Castillo" userId="67719de8-e720-4774-8e83-01c536b4bc79" providerId="ADAL" clId="{D6792740-629E-42F6-A2B0-55AD2F071E1C}" dt="2020-11-24T19:49:30.805" v="344" actId="2696"/>
        <pc:sldMkLst>
          <pc:docMk/>
          <pc:sldMk cId="2782747666" sldId="3659"/>
        </pc:sldMkLst>
      </pc:sldChg>
      <pc:sldChg chg="add del">
        <pc:chgData name="Stephanie Pino Castillo" userId="67719de8-e720-4774-8e83-01c536b4bc79" providerId="ADAL" clId="{D6792740-629E-42F6-A2B0-55AD2F071E1C}" dt="2020-11-24T22:27:58.173" v="411"/>
        <pc:sldMkLst>
          <pc:docMk/>
          <pc:sldMk cId="3744866767" sldId="3659"/>
        </pc:sldMkLst>
      </pc:sldChg>
      <pc:sldChg chg="add del">
        <pc:chgData name="Stephanie Pino Castillo" userId="67719de8-e720-4774-8e83-01c536b4bc79" providerId="ADAL" clId="{D6792740-629E-42F6-A2B0-55AD2F071E1C}" dt="2020-11-24T19:49:32.221" v="347" actId="2696"/>
        <pc:sldMkLst>
          <pc:docMk/>
          <pc:sldMk cId="2633312223" sldId="3662"/>
        </pc:sldMkLst>
      </pc:sldChg>
      <pc:sldChg chg="add del">
        <pc:chgData name="Stephanie Pino Castillo" userId="67719de8-e720-4774-8e83-01c536b4bc79" providerId="ADAL" clId="{D6792740-629E-42F6-A2B0-55AD2F071E1C}" dt="2020-11-24T22:27:58.173" v="411"/>
        <pc:sldMkLst>
          <pc:docMk/>
          <pc:sldMk cId="4215298166" sldId="3662"/>
        </pc:sldMkLst>
      </pc:sldChg>
      <pc:sldChg chg="add del">
        <pc:chgData name="Stephanie Pino Castillo" userId="67719de8-e720-4774-8e83-01c536b4bc79" providerId="ADAL" clId="{D6792740-629E-42F6-A2B0-55AD2F071E1C}" dt="2020-11-24T19:49:32.507" v="348" actId="2696"/>
        <pc:sldMkLst>
          <pc:docMk/>
          <pc:sldMk cId="1086201466" sldId="3668"/>
        </pc:sldMkLst>
      </pc:sldChg>
      <pc:sldChg chg="delSp add del">
        <pc:chgData name="Stephanie Pino Castillo" userId="67719de8-e720-4774-8e83-01c536b4bc79" providerId="ADAL" clId="{D6792740-629E-42F6-A2B0-55AD2F071E1C}" dt="2020-11-26T15:17:31.824" v="456" actId="478"/>
        <pc:sldMkLst>
          <pc:docMk/>
          <pc:sldMk cId="3885312587" sldId="3668"/>
        </pc:sldMkLst>
        <pc:spChg chg="del">
          <ac:chgData name="Stephanie Pino Castillo" userId="67719de8-e720-4774-8e83-01c536b4bc79" providerId="ADAL" clId="{D6792740-629E-42F6-A2B0-55AD2F071E1C}" dt="2020-11-26T15:17:31.824" v="456" actId="478"/>
          <ac:spMkLst>
            <pc:docMk/>
            <pc:sldMk cId="3885312587" sldId="3668"/>
            <ac:spMk id="5" creationId="{ECA64E8C-AFBB-4D2E-8EDA-74A1CA3D5008}"/>
          </ac:spMkLst>
        </pc:spChg>
      </pc:sldChg>
      <pc:sldChg chg="add del">
        <pc:chgData name="Stephanie Pino Castillo" userId="67719de8-e720-4774-8e83-01c536b4bc79" providerId="ADAL" clId="{D6792740-629E-42F6-A2B0-55AD2F071E1C}" dt="2020-11-24T19:49:33.083" v="349" actId="2696"/>
        <pc:sldMkLst>
          <pc:docMk/>
          <pc:sldMk cId="653739428" sldId="3669"/>
        </pc:sldMkLst>
      </pc:sldChg>
      <pc:sldChg chg="add del">
        <pc:chgData name="Stephanie Pino Castillo" userId="67719de8-e720-4774-8e83-01c536b4bc79" providerId="ADAL" clId="{D6792740-629E-42F6-A2B0-55AD2F071E1C}" dt="2020-11-24T22:27:58.173" v="411"/>
        <pc:sldMkLst>
          <pc:docMk/>
          <pc:sldMk cId="1325628291" sldId="3669"/>
        </pc:sldMkLst>
      </pc:sldChg>
      <pc:sldChg chg="add del">
        <pc:chgData name="Stephanie Pino Castillo" userId="67719de8-e720-4774-8e83-01c536b4bc79" providerId="ADAL" clId="{D6792740-629E-42F6-A2B0-55AD2F071E1C}" dt="2020-11-24T22:27:58.173" v="411"/>
        <pc:sldMkLst>
          <pc:docMk/>
          <pc:sldMk cId="1165691949" sldId="3670"/>
        </pc:sldMkLst>
      </pc:sldChg>
      <pc:sldChg chg="add del">
        <pc:chgData name="Stephanie Pino Castillo" userId="67719de8-e720-4774-8e83-01c536b4bc79" providerId="ADAL" clId="{D6792740-629E-42F6-A2B0-55AD2F071E1C}" dt="2020-11-24T19:49:33.499" v="350" actId="2696"/>
        <pc:sldMkLst>
          <pc:docMk/>
          <pc:sldMk cId="3712506027" sldId="3670"/>
        </pc:sldMkLst>
      </pc:sldChg>
      <pc:sldChg chg="add del">
        <pc:chgData name="Stephanie Pino Castillo" userId="67719de8-e720-4774-8e83-01c536b4bc79" providerId="ADAL" clId="{D6792740-629E-42F6-A2B0-55AD2F071E1C}" dt="2020-11-24T22:27:58.173" v="411"/>
        <pc:sldMkLst>
          <pc:docMk/>
          <pc:sldMk cId="1856493716" sldId="3671"/>
        </pc:sldMkLst>
      </pc:sldChg>
      <pc:sldChg chg="add del">
        <pc:chgData name="Stephanie Pino Castillo" userId="67719de8-e720-4774-8e83-01c536b4bc79" providerId="ADAL" clId="{D6792740-629E-42F6-A2B0-55AD2F071E1C}" dt="2020-11-24T19:49:33.753" v="351" actId="2696"/>
        <pc:sldMkLst>
          <pc:docMk/>
          <pc:sldMk cId="2559967183" sldId="3671"/>
        </pc:sldMkLst>
      </pc:sldChg>
      <pc:sldChg chg="add del">
        <pc:chgData name="Stephanie Pino Castillo" userId="67719de8-e720-4774-8e83-01c536b4bc79" providerId="ADAL" clId="{D6792740-629E-42F6-A2B0-55AD2F071E1C}" dt="2020-11-24T22:27:58.173" v="411"/>
        <pc:sldMkLst>
          <pc:docMk/>
          <pc:sldMk cId="2371248095" sldId="3672"/>
        </pc:sldMkLst>
      </pc:sldChg>
      <pc:sldChg chg="add del">
        <pc:chgData name="Stephanie Pino Castillo" userId="67719de8-e720-4774-8e83-01c536b4bc79" providerId="ADAL" clId="{D6792740-629E-42F6-A2B0-55AD2F071E1C}" dt="2020-11-24T19:49:34.101" v="352" actId="2696"/>
        <pc:sldMkLst>
          <pc:docMk/>
          <pc:sldMk cId="3729593604" sldId="3672"/>
        </pc:sldMkLst>
      </pc:sldChg>
      <pc:sldChg chg="add del">
        <pc:chgData name="Stephanie Pino Castillo" userId="67719de8-e720-4774-8e83-01c536b4bc79" providerId="ADAL" clId="{D6792740-629E-42F6-A2B0-55AD2F071E1C}" dt="2020-11-24T19:49:34.564" v="353" actId="2696"/>
        <pc:sldMkLst>
          <pc:docMk/>
          <pc:sldMk cId="2502797399" sldId="3673"/>
        </pc:sldMkLst>
      </pc:sldChg>
      <pc:sldChg chg="modSp add del">
        <pc:chgData name="Stephanie Pino Castillo" userId="67719de8-e720-4774-8e83-01c536b4bc79" providerId="ADAL" clId="{D6792740-629E-42F6-A2B0-55AD2F071E1C}" dt="2020-11-25T22:34:03.423" v="455" actId="6549"/>
        <pc:sldMkLst>
          <pc:docMk/>
          <pc:sldMk cId="3623756043" sldId="3673"/>
        </pc:sldMkLst>
        <pc:spChg chg="mod">
          <ac:chgData name="Stephanie Pino Castillo" userId="67719de8-e720-4774-8e83-01c536b4bc79" providerId="ADAL" clId="{D6792740-629E-42F6-A2B0-55AD2F071E1C}" dt="2020-11-25T22:34:03.423" v="455" actId="6549"/>
          <ac:spMkLst>
            <pc:docMk/>
            <pc:sldMk cId="3623756043" sldId="3673"/>
            <ac:spMk id="17" creationId="{6C8ED3D5-2379-48EF-A317-596DF404A98A}"/>
          </ac:spMkLst>
        </pc:spChg>
        <pc:spChg chg="mod">
          <ac:chgData name="Stephanie Pino Castillo" userId="67719de8-e720-4774-8e83-01c536b4bc79" providerId="ADAL" clId="{D6792740-629E-42F6-A2B0-55AD2F071E1C}" dt="2020-11-25T22:33:33.222" v="449"/>
          <ac:spMkLst>
            <pc:docMk/>
            <pc:sldMk cId="3623756043" sldId="3673"/>
            <ac:spMk id="18" creationId="{9BE259A2-34CD-4BD9-A18E-2DFFBA9DFDC7}"/>
          </ac:spMkLst>
        </pc:spChg>
        <pc:spChg chg="mod">
          <ac:chgData name="Stephanie Pino Castillo" userId="67719de8-e720-4774-8e83-01c536b4bc79" providerId="ADAL" clId="{D6792740-629E-42F6-A2B0-55AD2F071E1C}" dt="2020-11-25T22:32:16.132" v="447" actId="20577"/>
          <ac:spMkLst>
            <pc:docMk/>
            <pc:sldMk cId="3623756043" sldId="3673"/>
            <ac:spMk id="20" creationId="{DF7DA600-64F2-4A91-BC6B-1A47A2B04BB2}"/>
          </ac:spMkLst>
        </pc:spChg>
      </pc:sldChg>
      <pc:sldChg chg="add del">
        <pc:chgData name="Stephanie Pino Castillo" userId="67719de8-e720-4774-8e83-01c536b4bc79" providerId="ADAL" clId="{D6792740-629E-42F6-A2B0-55AD2F071E1C}" dt="2020-11-24T22:27:58.173" v="411"/>
        <pc:sldMkLst>
          <pc:docMk/>
          <pc:sldMk cId="3780017944" sldId="3674"/>
        </pc:sldMkLst>
      </pc:sldChg>
      <pc:sldChg chg="add del">
        <pc:chgData name="Stephanie Pino Castillo" userId="67719de8-e720-4774-8e83-01c536b4bc79" providerId="ADAL" clId="{D6792740-629E-42F6-A2B0-55AD2F071E1C}" dt="2020-11-24T19:49:36.059" v="356" actId="2696"/>
        <pc:sldMkLst>
          <pc:docMk/>
          <pc:sldMk cId="4013209078" sldId="3674"/>
        </pc:sldMkLst>
      </pc:sldChg>
      <pc:sldChg chg="add del">
        <pc:chgData name="Stephanie Pino Castillo" userId="67719de8-e720-4774-8e83-01c536b4bc79" providerId="ADAL" clId="{D6792740-629E-42F6-A2B0-55AD2F071E1C}" dt="2020-11-24T19:49:39.285" v="362" actId="2696"/>
        <pc:sldMkLst>
          <pc:docMk/>
          <pc:sldMk cId="388669427" sldId="3676"/>
        </pc:sldMkLst>
      </pc:sldChg>
      <pc:sldChg chg="add del">
        <pc:chgData name="Stephanie Pino Castillo" userId="67719de8-e720-4774-8e83-01c536b4bc79" providerId="ADAL" clId="{D6792740-629E-42F6-A2B0-55AD2F071E1C}" dt="2020-11-24T22:27:58.173" v="411"/>
        <pc:sldMkLst>
          <pc:docMk/>
          <pc:sldMk cId="1328054809" sldId="3676"/>
        </pc:sldMkLst>
      </pc:sldChg>
      <pc:sldChg chg="add del">
        <pc:chgData name="Stephanie Pino Castillo" userId="67719de8-e720-4774-8e83-01c536b4bc79" providerId="ADAL" clId="{D6792740-629E-42F6-A2B0-55AD2F071E1C}" dt="2020-11-24T22:27:58.173" v="411"/>
        <pc:sldMkLst>
          <pc:docMk/>
          <pc:sldMk cId="126821932" sldId="3677"/>
        </pc:sldMkLst>
      </pc:sldChg>
      <pc:sldChg chg="add del">
        <pc:chgData name="Stephanie Pino Castillo" userId="67719de8-e720-4774-8e83-01c536b4bc79" providerId="ADAL" clId="{D6792740-629E-42F6-A2B0-55AD2F071E1C}" dt="2020-11-24T19:49:40.036" v="363" actId="2696"/>
        <pc:sldMkLst>
          <pc:docMk/>
          <pc:sldMk cId="2656031359" sldId="3677"/>
        </pc:sldMkLst>
      </pc:sldChg>
      <pc:sldChg chg="add del">
        <pc:chgData name="Stephanie Pino Castillo" userId="67719de8-e720-4774-8e83-01c536b4bc79" providerId="ADAL" clId="{D6792740-629E-42F6-A2B0-55AD2F071E1C}" dt="2020-11-24T22:27:58.173" v="411"/>
        <pc:sldMkLst>
          <pc:docMk/>
          <pc:sldMk cId="1034577444" sldId="3678"/>
        </pc:sldMkLst>
      </pc:sldChg>
      <pc:sldChg chg="add del">
        <pc:chgData name="Stephanie Pino Castillo" userId="67719de8-e720-4774-8e83-01c536b4bc79" providerId="ADAL" clId="{D6792740-629E-42F6-A2B0-55AD2F071E1C}" dt="2020-11-24T19:49:40.506" v="364" actId="2696"/>
        <pc:sldMkLst>
          <pc:docMk/>
          <pc:sldMk cId="1531511619" sldId="3678"/>
        </pc:sldMkLst>
      </pc:sldChg>
      <pc:sldChg chg="add del">
        <pc:chgData name="Stephanie Pino Castillo" userId="67719de8-e720-4774-8e83-01c536b4bc79" providerId="ADAL" clId="{D6792740-629E-42F6-A2B0-55AD2F071E1C}" dt="2020-11-24T19:49:40.990" v="365" actId="2696"/>
        <pc:sldMkLst>
          <pc:docMk/>
          <pc:sldMk cId="3423719884" sldId="3679"/>
        </pc:sldMkLst>
      </pc:sldChg>
      <pc:sldChg chg="add del">
        <pc:chgData name="Stephanie Pino Castillo" userId="67719de8-e720-4774-8e83-01c536b4bc79" providerId="ADAL" clId="{D6792740-629E-42F6-A2B0-55AD2F071E1C}" dt="2020-11-24T22:27:58.173" v="411"/>
        <pc:sldMkLst>
          <pc:docMk/>
          <pc:sldMk cId="3745686682" sldId="3679"/>
        </pc:sldMkLst>
      </pc:sldChg>
      <pc:sldChg chg="add del">
        <pc:chgData name="Stephanie Pino Castillo" userId="67719de8-e720-4774-8e83-01c536b4bc79" providerId="ADAL" clId="{D6792740-629E-42F6-A2B0-55AD2F071E1C}" dt="2020-11-24T22:27:58.173" v="411"/>
        <pc:sldMkLst>
          <pc:docMk/>
          <pc:sldMk cId="161131457" sldId="3681"/>
        </pc:sldMkLst>
      </pc:sldChg>
      <pc:sldChg chg="add del">
        <pc:chgData name="Stephanie Pino Castillo" userId="67719de8-e720-4774-8e83-01c536b4bc79" providerId="ADAL" clId="{D6792740-629E-42F6-A2B0-55AD2F071E1C}" dt="2020-11-24T19:49:34.942" v="354" actId="2696"/>
        <pc:sldMkLst>
          <pc:docMk/>
          <pc:sldMk cId="212132735" sldId="3681"/>
        </pc:sldMkLst>
      </pc:sldChg>
      <pc:sldChg chg="add del">
        <pc:chgData name="Stephanie Pino Castillo" userId="67719de8-e720-4774-8e83-01c536b4bc79" providerId="ADAL" clId="{D6792740-629E-42F6-A2B0-55AD2F071E1C}" dt="2020-11-24T19:49:37.314" v="358" actId="2696"/>
        <pc:sldMkLst>
          <pc:docMk/>
          <pc:sldMk cId="1592660813" sldId="3682"/>
        </pc:sldMkLst>
      </pc:sldChg>
      <pc:sldChg chg="add del">
        <pc:chgData name="Stephanie Pino Castillo" userId="67719de8-e720-4774-8e83-01c536b4bc79" providerId="ADAL" clId="{D6792740-629E-42F6-A2B0-55AD2F071E1C}" dt="2020-11-24T22:27:58.173" v="411"/>
        <pc:sldMkLst>
          <pc:docMk/>
          <pc:sldMk cId="2579755804" sldId="3682"/>
        </pc:sldMkLst>
      </pc:sldChg>
      <pc:sldChg chg="add del">
        <pc:chgData name="Stephanie Pino Castillo" userId="67719de8-e720-4774-8e83-01c536b4bc79" providerId="ADAL" clId="{D6792740-629E-42F6-A2B0-55AD2F071E1C}" dt="2020-11-24T19:49:42.184" v="366" actId="2696"/>
        <pc:sldMkLst>
          <pc:docMk/>
          <pc:sldMk cId="2216827860" sldId="3683"/>
        </pc:sldMkLst>
      </pc:sldChg>
      <pc:sldChg chg="add del">
        <pc:chgData name="Stephanie Pino Castillo" userId="67719de8-e720-4774-8e83-01c536b4bc79" providerId="ADAL" clId="{D6792740-629E-42F6-A2B0-55AD2F071E1C}" dt="2020-11-24T22:27:58.173" v="411"/>
        <pc:sldMkLst>
          <pc:docMk/>
          <pc:sldMk cId="3297633932" sldId="3683"/>
        </pc:sldMkLst>
      </pc:sldChg>
      <pc:sldChg chg="del">
        <pc:chgData name="Stephanie Pino Castillo" userId="67719de8-e720-4774-8e83-01c536b4bc79" providerId="ADAL" clId="{D6792740-629E-42F6-A2B0-55AD2F071E1C}" dt="2020-11-24T19:41:12.668" v="167" actId="2696"/>
        <pc:sldMkLst>
          <pc:docMk/>
          <pc:sldMk cId="2829203253" sldId="3684"/>
        </pc:sldMkLst>
      </pc:sldChg>
      <pc:sldChg chg="add del">
        <pc:chgData name="Stephanie Pino Castillo" userId="67719de8-e720-4774-8e83-01c536b4bc79" providerId="ADAL" clId="{D6792740-629E-42F6-A2B0-55AD2F071E1C}" dt="2020-11-24T19:49:45.297" v="368" actId="2696"/>
        <pc:sldMkLst>
          <pc:docMk/>
          <pc:sldMk cId="3895714384" sldId="3684"/>
        </pc:sldMkLst>
      </pc:sldChg>
      <pc:sldChg chg="del">
        <pc:chgData name="Stephanie Pino Castillo" userId="67719de8-e720-4774-8e83-01c536b4bc79" providerId="ADAL" clId="{D6792740-629E-42F6-A2B0-55AD2F071E1C}" dt="2020-11-24T19:41:12.678" v="168" actId="2696"/>
        <pc:sldMkLst>
          <pc:docMk/>
          <pc:sldMk cId="86794854" sldId="3685"/>
        </pc:sldMkLst>
      </pc:sldChg>
      <pc:sldChg chg="add del">
        <pc:chgData name="Stephanie Pino Castillo" userId="67719de8-e720-4774-8e83-01c536b4bc79" providerId="ADAL" clId="{D6792740-629E-42F6-A2B0-55AD2F071E1C}" dt="2020-11-24T19:49:45.747" v="369" actId="2696"/>
        <pc:sldMkLst>
          <pc:docMk/>
          <pc:sldMk cId="520393166" sldId="3685"/>
        </pc:sldMkLst>
      </pc:sldChg>
      <pc:sldChg chg="add del">
        <pc:chgData name="Stephanie Pino Castillo" userId="67719de8-e720-4774-8e83-01c536b4bc79" providerId="ADAL" clId="{D6792740-629E-42F6-A2B0-55AD2F071E1C}" dt="2020-11-24T22:27:58.173" v="411"/>
        <pc:sldMkLst>
          <pc:docMk/>
          <pc:sldMk cId="1263861684" sldId="3686"/>
        </pc:sldMkLst>
      </pc:sldChg>
      <pc:sldChg chg="add del">
        <pc:chgData name="Stephanie Pino Castillo" userId="67719de8-e720-4774-8e83-01c536b4bc79" providerId="ADAL" clId="{D6792740-629E-42F6-A2B0-55AD2F071E1C}" dt="2020-11-24T19:49:31.610" v="345" actId="2696"/>
        <pc:sldMkLst>
          <pc:docMk/>
          <pc:sldMk cId="1596235323" sldId="3686"/>
        </pc:sldMkLst>
      </pc:sldChg>
      <pc:sldChg chg="add del">
        <pc:chgData name="Stephanie Pino Castillo" userId="67719de8-e720-4774-8e83-01c536b4bc79" providerId="ADAL" clId="{D6792740-629E-42F6-A2B0-55AD2F071E1C}" dt="2020-11-24T19:49:35.644" v="355" actId="2696"/>
        <pc:sldMkLst>
          <pc:docMk/>
          <pc:sldMk cId="1406587757" sldId="3687"/>
        </pc:sldMkLst>
      </pc:sldChg>
      <pc:sldChg chg="add del">
        <pc:chgData name="Stephanie Pino Castillo" userId="67719de8-e720-4774-8e83-01c536b4bc79" providerId="ADAL" clId="{D6792740-629E-42F6-A2B0-55AD2F071E1C}" dt="2020-11-24T22:27:58.173" v="411"/>
        <pc:sldMkLst>
          <pc:docMk/>
          <pc:sldMk cId="1626188436" sldId="3687"/>
        </pc:sldMkLst>
      </pc:sldChg>
      <pc:sldChg chg="add del">
        <pc:chgData name="Stephanie Pino Castillo" userId="67719de8-e720-4774-8e83-01c536b4bc79" providerId="ADAL" clId="{D6792740-629E-42F6-A2B0-55AD2F071E1C}" dt="2020-11-24T22:27:58.173" v="411"/>
        <pc:sldMkLst>
          <pc:docMk/>
          <pc:sldMk cId="3767353731" sldId="3688"/>
        </pc:sldMkLst>
      </pc:sldChg>
      <pc:sldChg chg="add del">
        <pc:chgData name="Stephanie Pino Castillo" userId="67719de8-e720-4774-8e83-01c536b4bc79" providerId="ADAL" clId="{D6792740-629E-42F6-A2B0-55AD2F071E1C}" dt="2020-11-24T19:49:44.970" v="367" actId="2696"/>
        <pc:sldMkLst>
          <pc:docMk/>
          <pc:sldMk cId="3924803246" sldId="3688"/>
        </pc:sldMkLst>
      </pc:sldChg>
      <pc:sldChg chg="add">
        <pc:chgData name="Stephanie Pino Castillo" userId="67719de8-e720-4774-8e83-01c536b4bc79" providerId="ADAL" clId="{D6792740-629E-42F6-A2B0-55AD2F071E1C}" dt="2020-11-24T22:27:58.173" v="411"/>
        <pc:sldMkLst>
          <pc:docMk/>
          <pc:sldMk cId="3076503731" sldId="3689"/>
        </pc:sldMkLst>
      </pc:sldChg>
      <pc:sldChg chg="add">
        <pc:chgData name="Stephanie Pino Castillo" userId="67719de8-e720-4774-8e83-01c536b4bc79" providerId="ADAL" clId="{D6792740-629E-42F6-A2B0-55AD2F071E1C}" dt="2020-11-24T22:27:58.173" v="411"/>
        <pc:sldMkLst>
          <pc:docMk/>
          <pc:sldMk cId="2060036601" sldId="3690"/>
        </pc:sldMkLst>
      </pc:sldChg>
      <pc:sldChg chg="add">
        <pc:chgData name="Stephanie Pino Castillo" userId="67719de8-e720-4774-8e83-01c536b4bc79" providerId="ADAL" clId="{D6792740-629E-42F6-A2B0-55AD2F071E1C}" dt="2020-11-24T22:27:58.173" v="411"/>
        <pc:sldMkLst>
          <pc:docMk/>
          <pc:sldMk cId="3444456747" sldId="3691"/>
        </pc:sldMkLst>
      </pc:sldChg>
      <pc:sldChg chg="add">
        <pc:chgData name="Stephanie Pino Castillo" userId="67719de8-e720-4774-8e83-01c536b4bc79" providerId="ADAL" clId="{D6792740-629E-42F6-A2B0-55AD2F071E1C}" dt="2020-11-24T22:27:58.173" v="411"/>
        <pc:sldMkLst>
          <pc:docMk/>
          <pc:sldMk cId="1918916578" sldId="3692"/>
        </pc:sldMkLst>
      </pc:sldChg>
      <pc:sldChg chg="add">
        <pc:chgData name="Stephanie Pino Castillo" userId="67719de8-e720-4774-8e83-01c536b4bc79" providerId="ADAL" clId="{D6792740-629E-42F6-A2B0-55AD2F071E1C}" dt="2020-11-24T22:27:58.173" v="411"/>
        <pc:sldMkLst>
          <pc:docMk/>
          <pc:sldMk cId="3167398117" sldId="3693"/>
        </pc:sldMkLst>
      </pc:sldChg>
      <pc:sldChg chg="delSp modSp">
        <pc:chgData name="Stephanie Pino Castillo" userId="67719de8-e720-4774-8e83-01c536b4bc79" providerId="ADAL" clId="{D6792740-629E-42F6-A2B0-55AD2F071E1C}" dt="2020-11-24T22:29:29.840" v="441" actId="20577"/>
        <pc:sldMkLst>
          <pc:docMk/>
          <pc:sldMk cId="3861976755" sldId="3988"/>
        </pc:sldMkLst>
        <pc:spChg chg="mod">
          <ac:chgData name="Stephanie Pino Castillo" userId="67719de8-e720-4774-8e83-01c536b4bc79" providerId="ADAL" clId="{D6792740-629E-42F6-A2B0-55AD2F071E1C}" dt="2020-11-24T19:42:49.162" v="318" actId="1076"/>
          <ac:spMkLst>
            <pc:docMk/>
            <pc:sldMk cId="3861976755" sldId="3988"/>
            <ac:spMk id="8" creationId="{D3C29D99-8347-4D06-8995-916E03673002}"/>
          </ac:spMkLst>
        </pc:spChg>
        <pc:spChg chg="del mod">
          <ac:chgData name="Stephanie Pino Castillo" userId="67719de8-e720-4774-8e83-01c536b4bc79" providerId="ADAL" clId="{D6792740-629E-42F6-A2B0-55AD2F071E1C}" dt="2020-11-24T19:42:44.071" v="317" actId="478"/>
          <ac:spMkLst>
            <pc:docMk/>
            <pc:sldMk cId="3861976755" sldId="3988"/>
            <ac:spMk id="9" creationId="{B514A013-F749-4572-9FDE-62324E010A56}"/>
          </ac:spMkLst>
        </pc:spChg>
        <pc:spChg chg="mod">
          <ac:chgData name="Stephanie Pino Castillo" userId="67719de8-e720-4774-8e83-01c536b4bc79" providerId="ADAL" clId="{D6792740-629E-42F6-A2B0-55AD2F071E1C}" dt="2020-11-24T22:28:37.212" v="426" actId="20577"/>
          <ac:spMkLst>
            <pc:docMk/>
            <pc:sldMk cId="3861976755" sldId="3988"/>
            <ac:spMk id="10" creationId="{C5BA664B-75C5-4E4D-A8A7-8FBCA3CE98B1}"/>
          </ac:spMkLst>
        </pc:spChg>
        <pc:spChg chg="mod">
          <ac:chgData name="Stephanie Pino Castillo" userId="67719de8-e720-4774-8e83-01c536b4bc79" providerId="ADAL" clId="{D6792740-629E-42F6-A2B0-55AD2F071E1C}" dt="2020-11-24T22:28:52.242" v="431" actId="20577"/>
          <ac:spMkLst>
            <pc:docMk/>
            <pc:sldMk cId="3861976755" sldId="3988"/>
            <ac:spMk id="15" creationId="{A4FB5AA6-8520-4FFD-802B-F9396509497A}"/>
          </ac:spMkLst>
        </pc:spChg>
        <pc:spChg chg="mod">
          <ac:chgData name="Stephanie Pino Castillo" userId="67719de8-e720-4774-8e83-01c536b4bc79" providerId="ADAL" clId="{D6792740-629E-42F6-A2B0-55AD2F071E1C}" dt="2020-11-24T22:28:44.854" v="427" actId="1076"/>
          <ac:spMkLst>
            <pc:docMk/>
            <pc:sldMk cId="3861976755" sldId="3988"/>
            <ac:spMk id="17" creationId="{20A36178-292A-45D5-8CB7-83F4EDB7A3F3}"/>
          </ac:spMkLst>
        </pc:spChg>
        <pc:spChg chg="mod">
          <ac:chgData name="Stephanie Pino Castillo" userId="67719de8-e720-4774-8e83-01c536b4bc79" providerId="ADAL" clId="{D6792740-629E-42F6-A2B0-55AD2F071E1C}" dt="2020-11-24T22:29:07.805" v="435" actId="1076"/>
          <ac:spMkLst>
            <pc:docMk/>
            <pc:sldMk cId="3861976755" sldId="3988"/>
            <ac:spMk id="18" creationId="{5A57404E-E6BB-4F84-9E70-72C237484945}"/>
          </ac:spMkLst>
        </pc:spChg>
        <pc:spChg chg="del">
          <ac:chgData name="Stephanie Pino Castillo" userId="67719de8-e720-4774-8e83-01c536b4bc79" providerId="ADAL" clId="{D6792740-629E-42F6-A2B0-55AD2F071E1C}" dt="2020-11-24T19:43:11.890" v="326" actId="478"/>
          <ac:spMkLst>
            <pc:docMk/>
            <pc:sldMk cId="3861976755" sldId="3988"/>
            <ac:spMk id="19" creationId="{73BFD77D-4DE2-4EE9-92C4-B0C3E1B52B36}"/>
          </ac:spMkLst>
        </pc:spChg>
        <pc:spChg chg="mod">
          <ac:chgData name="Stephanie Pino Castillo" userId="67719de8-e720-4774-8e83-01c536b4bc79" providerId="ADAL" clId="{D6792740-629E-42F6-A2B0-55AD2F071E1C}" dt="2020-11-24T22:28:44.854" v="427" actId="1076"/>
          <ac:spMkLst>
            <pc:docMk/>
            <pc:sldMk cId="3861976755" sldId="3988"/>
            <ac:spMk id="22" creationId="{336CB67F-3409-4040-B99E-3FD5D88229DF}"/>
          </ac:spMkLst>
        </pc:spChg>
        <pc:spChg chg="mod">
          <ac:chgData name="Stephanie Pino Castillo" userId="67719de8-e720-4774-8e83-01c536b4bc79" providerId="ADAL" clId="{D6792740-629E-42F6-A2B0-55AD2F071E1C}" dt="2020-11-24T22:29:29.840" v="441" actId="20577"/>
          <ac:spMkLst>
            <pc:docMk/>
            <pc:sldMk cId="3861976755" sldId="3988"/>
            <ac:spMk id="23" creationId="{DCB3C2CE-73D9-4457-B301-124474F42FD5}"/>
          </ac:spMkLst>
        </pc:spChg>
        <pc:spChg chg="del">
          <ac:chgData name="Stephanie Pino Castillo" userId="67719de8-e720-4774-8e83-01c536b4bc79" providerId="ADAL" clId="{D6792740-629E-42F6-A2B0-55AD2F071E1C}" dt="2020-11-24T19:43:29.454" v="331" actId="478"/>
          <ac:spMkLst>
            <pc:docMk/>
            <pc:sldMk cId="3861976755" sldId="3988"/>
            <ac:spMk id="26" creationId="{7D8FEB6E-45DA-40BE-AEEF-BABF1CA14DE3}"/>
          </ac:spMkLst>
        </pc:spChg>
      </pc:sldChg>
      <pc:sldChg chg="modSp">
        <pc:chgData name="Stephanie Pino Castillo" userId="67719de8-e720-4774-8e83-01c536b4bc79" providerId="ADAL" clId="{D6792740-629E-42F6-A2B0-55AD2F071E1C}" dt="2020-11-24T19:47:29.579" v="336"/>
        <pc:sldMkLst>
          <pc:docMk/>
          <pc:sldMk cId="2505012935" sldId="4013"/>
        </pc:sldMkLst>
        <pc:spChg chg="mod">
          <ac:chgData name="Stephanie Pino Castillo" userId="67719de8-e720-4774-8e83-01c536b4bc79" providerId="ADAL" clId="{D6792740-629E-42F6-A2B0-55AD2F071E1C}" dt="2020-11-24T19:40:47.368" v="165" actId="20577"/>
          <ac:spMkLst>
            <pc:docMk/>
            <pc:sldMk cId="2505012935" sldId="4013"/>
            <ac:spMk id="5" creationId="{4AC3E0C3-4B51-AB4E-A036-2EC351F0A151}"/>
          </ac:spMkLst>
        </pc:spChg>
        <pc:spChg chg="mod">
          <ac:chgData name="Stephanie Pino Castillo" userId="67719de8-e720-4774-8e83-01c536b4bc79" providerId="ADAL" clId="{D6792740-629E-42F6-A2B0-55AD2F071E1C}" dt="2020-11-24T19:47:29.579" v="336"/>
          <ac:spMkLst>
            <pc:docMk/>
            <pc:sldMk cId="2505012935" sldId="4013"/>
            <ac:spMk id="11" creationId="{00000000-0000-0000-0000-000000000000}"/>
          </ac:spMkLst>
        </pc:spChg>
      </pc:sldChg>
      <pc:sldChg chg="del">
        <pc:chgData name="Stephanie Pino Castillo" userId="67719de8-e720-4774-8e83-01c536b4bc79" providerId="ADAL" clId="{D6792740-629E-42F6-A2B0-55AD2F071E1C}" dt="2020-11-24T19:30:52.902" v="133" actId="2696"/>
        <pc:sldMkLst>
          <pc:docMk/>
          <pc:sldMk cId="110461891" sldId="4014"/>
        </pc:sldMkLst>
      </pc:sldChg>
      <pc:sldChg chg="del">
        <pc:chgData name="Stephanie Pino Castillo" userId="67719de8-e720-4774-8e83-01c536b4bc79" providerId="ADAL" clId="{D6792740-629E-42F6-A2B0-55AD2F071E1C}" dt="2020-11-24T19:41:20.815" v="171" actId="2696"/>
        <pc:sldMkLst>
          <pc:docMk/>
          <pc:sldMk cId="146137157" sldId="4015"/>
        </pc:sldMkLst>
      </pc:sldChg>
      <pc:sldChg chg="del">
        <pc:chgData name="Stephanie Pino Castillo" userId="67719de8-e720-4774-8e83-01c536b4bc79" providerId="ADAL" clId="{D6792740-629E-42F6-A2B0-55AD2F071E1C}" dt="2020-11-24T19:41:22.171" v="173" actId="2696"/>
        <pc:sldMkLst>
          <pc:docMk/>
          <pc:sldMk cId="3486974217" sldId="4027"/>
        </pc:sldMkLst>
      </pc:sldChg>
      <pc:sldChg chg="del">
        <pc:chgData name="Stephanie Pino Castillo" userId="67719de8-e720-4774-8e83-01c536b4bc79" providerId="ADAL" clId="{D6792740-629E-42F6-A2B0-55AD2F071E1C}" dt="2020-11-24T19:41:23.988" v="177" actId="2696"/>
        <pc:sldMkLst>
          <pc:docMk/>
          <pc:sldMk cId="2249139578" sldId="4028"/>
        </pc:sldMkLst>
      </pc:sldChg>
      <pc:sldChg chg="del">
        <pc:chgData name="Stephanie Pino Castillo" userId="67719de8-e720-4774-8e83-01c536b4bc79" providerId="ADAL" clId="{D6792740-629E-42F6-A2B0-55AD2F071E1C}" dt="2020-11-24T19:41:24.480" v="178" actId="2696"/>
        <pc:sldMkLst>
          <pc:docMk/>
          <pc:sldMk cId="1649108056" sldId="4029"/>
        </pc:sldMkLst>
      </pc:sldChg>
      <pc:sldChg chg="del">
        <pc:chgData name="Stephanie Pino Castillo" userId="67719de8-e720-4774-8e83-01c536b4bc79" providerId="ADAL" clId="{D6792740-629E-42F6-A2B0-55AD2F071E1C}" dt="2020-11-24T19:41:25.111" v="180" actId="2696"/>
        <pc:sldMkLst>
          <pc:docMk/>
          <pc:sldMk cId="353825575" sldId="4030"/>
        </pc:sldMkLst>
      </pc:sldChg>
      <pc:sldChg chg="del">
        <pc:chgData name="Stephanie Pino Castillo" userId="67719de8-e720-4774-8e83-01c536b4bc79" providerId="ADAL" clId="{D6792740-629E-42F6-A2B0-55AD2F071E1C}" dt="2020-11-24T19:41:21.718" v="172" actId="2696"/>
        <pc:sldMkLst>
          <pc:docMk/>
          <pc:sldMk cId="1619421565" sldId="4031"/>
        </pc:sldMkLst>
      </pc:sldChg>
      <pc:sldChg chg="modSp add">
        <pc:chgData name="Stephanie Pino Castillo" userId="67719de8-e720-4774-8e83-01c536b4bc79" providerId="ADAL" clId="{D6792740-629E-42F6-A2B0-55AD2F071E1C}" dt="2020-11-24T22:28:09.134" v="412"/>
        <pc:sldMkLst>
          <pc:docMk/>
          <pc:sldMk cId="1291355364" sldId="4032"/>
        </pc:sldMkLst>
        <pc:spChg chg="mod">
          <ac:chgData name="Stephanie Pino Castillo" userId="67719de8-e720-4774-8e83-01c536b4bc79" providerId="ADAL" clId="{D6792740-629E-42F6-A2B0-55AD2F071E1C}" dt="2020-11-24T19:31:16.593" v="163" actId="20577"/>
          <ac:spMkLst>
            <pc:docMk/>
            <pc:sldMk cId="1291355364" sldId="4032"/>
            <ac:spMk id="5" creationId="{4AC3E0C3-4B51-AB4E-A036-2EC351F0A151}"/>
          </ac:spMkLst>
        </pc:spChg>
        <pc:spChg chg="mod">
          <ac:chgData name="Stephanie Pino Castillo" userId="67719de8-e720-4774-8e83-01c536b4bc79" providerId="ADAL" clId="{D6792740-629E-42F6-A2B0-55AD2F071E1C}" dt="2020-11-24T22:28:09.134" v="412"/>
          <ac:spMkLst>
            <pc:docMk/>
            <pc:sldMk cId="1291355364" sldId="4032"/>
            <ac:spMk id="11" creationId="{00000000-0000-0000-0000-000000000000}"/>
          </ac:spMkLst>
        </pc:spChg>
      </pc:sldChg>
      <pc:sldChg chg="del">
        <pc:chgData name="Stephanie Pino Castillo" userId="67719de8-e720-4774-8e83-01c536b4bc79" providerId="ADAL" clId="{D6792740-629E-42F6-A2B0-55AD2F071E1C}" dt="2020-11-24T19:31:06.744" v="136" actId="2696"/>
        <pc:sldMkLst>
          <pc:docMk/>
          <pc:sldMk cId="2500340443" sldId="4032"/>
        </pc:sldMkLst>
      </pc:sldChg>
      <pc:sldChg chg="del">
        <pc:chgData name="Stephanie Pino Castillo" userId="67719de8-e720-4774-8e83-01c536b4bc79" providerId="ADAL" clId="{D6792740-629E-42F6-A2B0-55AD2F071E1C}" dt="2020-11-24T19:41:20.138" v="170" actId="2696"/>
        <pc:sldMkLst>
          <pc:docMk/>
          <pc:sldMk cId="2507443862" sldId="4033"/>
        </pc:sldMkLst>
      </pc:sldChg>
      <pc:sldChg chg="del">
        <pc:chgData name="Stephanie Pino Castillo" userId="67719de8-e720-4774-8e83-01c536b4bc79" providerId="ADAL" clId="{D6792740-629E-42F6-A2B0-55AD2F071E1C}" dt="2020-11-24T19:41:26.220" v="181" actId="2696"/>
        <pc:sldMkLst>
          <pc:docMk/>
          <pc:sldMk cId="3929716098" sldId="4035"/>
        </pc:sldMkLst>
      </pc:sldChg>
      <pc:sldChg chg="add del">
        <pc:chgData name="Stephanie Pino Castillo" userId="67719de8-e720-4774-8e83-01c536b4bc79" providerId="ADAL" clId="{D6792740-629E-42F6-A2B0-55AD2F071E1C}" dt="2020-11-24T19:30:50.428" v="130" actId="2696"/>
        <pc:sldMkLst>
          <pc:docMk/>
          <pc:sldMk cId="2622423627" sldId="4036"/>
        </pc:sldMkLst>
      </pc:sldChg>
      <pc:sldChg chg="del">
        <pc:chgData name="Stephanie Pino Castillo" userId="67719de8-e720-4774-8e83-01c536b4bc79" providerId="ADAL" clId="{D6792740-629E-42F6-A2B0-55AD2F071E1C}" dt="2020-11-24T19:41:28.780" v="186" actId="2696"/>
        <pc:sldMkLst>
          <pc:docMk/>
          <pc:sldMk cId="3195638200" sldId="4037"/>
        </pc:sldMkLst>
      </pc:sldChg>
      <pc:sldChg chg="del">
        <pc:chgData name="Stephanie Pino Castillo" userId="67719de8-e720-4774-8e83-01c536b4bc79" providerId="ADAL" clId="{D6792740-629E-42F6-A2B0-55AD2F071E1C}" dt="2020-11-24T19:30:51.112" v="132" actId="2696"/>
        <pc:sldMkLst>
          <pc:docMk/>
          <pc:sldMk cId="1308549208" sldId="4038"/>
        </pc:sldMkLst>
      </pc:sldChg>
      <pc:sldChg chg="del">
        <pc:chgData name="Stephanie Pino Castillo" userId="67719de8-e720-4774-8e83-01c536b4bc79" providerId="ADAL" clId="{D6792740-629E-42F6-A2B0-55AD2F071E1C}" dt="2020-11-24T19:30:50.835" v="131" actId="2696"/>
        <pc:sldMkLst>
          <pc:docMk/>
          <pc:sldMk cId="3611852947" sldId="4039"/>
        </pc:sldMkLst>
      </pc:sldChg>
      <pc:sldChg chg="del">
        <pc:chgData name="Stephanie Pino Castillo" userId="67719de8-e720-4774-8e83-01c536b4bc79" providerId="ADAL" clId="{D6792740-629E-42F6-A2B0-55AD2F071E1C}" dt="2020-11-24T19:30:33.271" v="74" actId="2696"/>
        <pc:sldMkLst>
          <pc:docMk/>
          <pc:sldMk cId="1885118857" sldId="4041"/>
        </pc:sldMkLst>
      </pc:sldChg>
      <pc:sldChg chg="del">
        <pc:chgData name="Stephanie Pino Castillo" userId="67719de8-e720-4774-8e83-01c536b4bc79" providerId="ADAL" clId="{D6792740-629E-42F6-A2B0-55AD2F071E1C}" dt="2020-11-24T19:30:53.309" v="134" actId="2696"/>
        <pc:sldMkLst>
          <pc:docMk/>
          <pc:sldMk cId="816590287" sldId="4186"/>
        </pc:sldMkLst>
      </pc:sldChg>
      <pc:sldChg chg="del">
        <pc:chgData name="Stephanie Pino Castillo" userId="67719de8-e720-4774-8e83-01c536b4bc79" providerId="ADAL" clId="{D6792740-629E-42F6-A2B0-55AD2F071E1C}" dt="2020-11-24T19:30:53.721" v="135" actId="2696"/>
        <pc:sldMkLst>
          <pc:docMk/>
          <pc:sldMk cId="1773966828" sldId="4188"/>
        </pc:sldMkLst>
      </pc:sldChg>
      <pc:sldChg chg="add del">
        <pc:chgData name="Stephanie Pino Castillo" userId="67719de8-e720-4774-8e83-01c536b4bc79" providerId="ADAL" clId="{D6792740-629E-42F6-A2B0-55AD2F071E1C}" dt="2020-11-24T19:49:30.603" v="343" actId="2696"/>
        <pc:sldMkLst>
          <pc:docMk/>
          <pc:sldMk cId="396093129" sldId="4189"/>
        </pc:sldMkLst>
      </pc:sldChg>
      <pc:sldChg chg="del">
        <pc:chgData name="Stephanie Pino Castillo" userId="67719de8-e720-4774-8e83-01c536b4bc79" providerId="ADAL" clId="{D6792740-629E-42F6-A2B0-55AD2F071E1C}" dt="2020-11-24T19:31:06.766" v="137" actId="2696"/>
        <pc:sldMkLst>
          <pc:docMk/>
          <pc:sldMk cId="2346266735" sldId="4189"/>
        </pc:sldMkLst>
      </pc:sldChg>
      <pc:sldChg chg="modSp add">
        <pc:chgData name="Stephanie Pino Castillo" userId="67719de8-e720-4774-8e83-01c536b4bc79" providerId="ADAL" clId="{D6792740-629E-42F6-A2B0-55AD2F071E1C}" dt="2020-11-24T19:48:10.096" v="342"/>
        <pc:sldMkLst>
          <pc:docMk/>
          <pc:sldMk cId="1204460470" sldId="4190"/>
        </pc:sldMkLst>
        <pc:spChg chg="mod">
          <ac:chgData name="Stephanie Pino Castillo" userId="67719de8-e720-4774-8e83-01c536b4bc79" providerId="ADAL" clId="{D6792740-629E-42F6-A2B0-55AD2F071E1C}" dt="2020-11-24T19:41:35.848" v="189" actId="20577"/>
          <ac:spMkLst>
            <pc:docMk/>
            <pc:sldMk cId="1204460470" sldId="4190"/>
            <ac:spMk id="5" creationId="{4AC3E0C3-4B51-AB4E-A036-2EC351F0A151}"/>
          </ac:spMkLst>
        </pc:spChg>
        <pc:spChg chg="mod">
          <ac:chgData name="Stephanie Pino Castillo" userId="67719de8-e720-4774-8e83-01c536b4bc79" providerId="ADAL" clId="{D6792740-629E-42F6-A2B0-55AD2F071E1C}" dt="2020-11-24T19:48:10.096" v="342"/>
          <ac:spMkLst>
            <pc:docMk/>
            <pc:sldMk cId="1204460470" sldId="4190"/>
            <ac:spMk id="11" creationId="{00000000-0000-0000-0000-000000000000}"/>
          </ac:spMkLst>
        </pc:spChg>
      </pc:sldChg>
      <pc:sldChg chg="modSp add">
        <pc:chgData name="Stephanie Pino Castillo" userId="67719de8-e720-4774-8e83-01c536b4bc79" providerId="ADAL" clId="{D6792740-629E-42F6-A2B0-55AD2F071E1C}" dt="2020-11-24T19:47:37.836" v="339" actId="20577"/>
        <pc:sldMkLst>
          <pc:docMk/>
          <pc:sldMk cId="4179405678" sldId="4191"/>
        </pc:sldMkLst>
        <pc:spChg chg="mod">
          <ac:chgData name="Stephanie Pino Castillo" userId="67719de8-e720-4774-8e83-01c536b4bc79" providerId="ADAL" clId="{D6792740-629E-42F6-A2B0-55AD2F071E1C}" dt="2020-11-24T19:47:37.836" v="339" actId="20577"/>
          <ac:spMkLst>
            <pc:docMk/>
            <pc:sldMk cId="4179405678" sldId="4191"/>
            <ac:spMk id="5" creationId="{4AC3E0C3-4B51-AB4E-A036-2EC351F0A151}"/>
          </ac:spMkLst>
        </pc:spChg>
      </pc:sldChg>
      <pc:sldChg chg="add">
        <pc:chgData name="Stephanie Pino Castillo" userId="67719de8-e720-4774-8e83-01c536b4bc79" providerId="ADAL" clId="{D6792740-629E-42F6-A2B0-55AD2F071E1C}" dt="2020-11-24T22:27:58.173" v="411"/>
        <pc:sldMkLst>
          <pc:docMk/>
          <pc:sldMk cId="2123921938" sldId="4192"/>
        </pc:sldMkLst>
      </pc:sldChg>
      <pc:sldChg chg="del">
        <pc:chgData name="Stephanie Pino Castillo" userId="67719de8-e720-4774-8e83-01c536b4bc79" providerId="ADAL" clId="{D6792740-629E-42F6-A2B0-55AD2F071E1C}" dt="2020-11-24T19:30:26.214" v="37" actId="2696"/>
        <pc:sldMkLst>
          <pc:docMk/>
          <pc:sldMk cId="2929848112" sldId="4195"/>
        </pc:sldMkLst>
      </pc:sldChg>
      <pc:sldChg chg="del">
        <pc:chgData name="Stephanie Pino Castillo" userId="67719de8-e720-4774-8e83-01c536b4bc79" providerId="ADAL" clId="{D6792740-629E-42F6-A2B0-55AD2F071E1C}" dt="2020-11-24T19:30:26.570" v="38" actId="2696"/>
        <pc:sldMkLst>
          <pc:docMk/>
          <pc:sldMk cId="2049496070" sldId="4196"/>
        </pc:sldMkLst>
      </pc:sldChg>
      <pc:sldChg chg="del">
        <pc:chgData name="Stephanie Pino Castillo" userId="67719de8-e720-4774-8e83-01c536b4bc79" providerId="ADAL" clId="{D6792740-629E-42F6-A2B0-55AD2F071E1C}" dt="2020-11-24T19:30:26.746" v="40" actId="2696"/>
        <pc:sldMkLst>
          <pc:docMk/>
          <pc:sldMk cId="3296044429" sldId="4197"/>
        </pc:sldMkLst>
      </pc:sldChg>
      <pc:sldChg chg="del">
        <pc:chgData name="Stephanie Pino Castillo" userId="67719de8-e720-4774-8e83-01c536b4bc79" providerId="ADAL" clId="{D6792740-629E-42F6-A2B0-55AD2F071E1C}" dt="2020-11-24T19:30:26.999" v="41" actId="2696"/>
        <pc:sldMkLst>
          <pc:docMk/>
          <pc:sldMk cId="2036541496" sldId="4198"/>
        </pc:sldMkLst>
      </pc:sldChg>
      <pc:sldChg chg="del">
        <pc:chgData name="Stephanie Pino Castillo" userId="67719de8-e720-4774-8e83-01c536b4bc79" providerId="ADAL" clId="{D6792740-629E-42F6-A2B0-55AD2F071E1C}" dt="2020-11-24T19:30:27.320" v="42" actId="2696"/>
        <pc:sldMkLst>
          <pc:docMk/>
          <pc:sldMk cId="2245840650" sldId="4199"/>
        </pc:sldMkLst>
      </pc:sldChg>
      <pc:sldChg chg="del">
        <pc:chgData name="Stephanie Pino Castillo" userId="67719de8-e720-4774-8e83-01c536b4bc79" providerId="ADAL" clId="{D6792740-629E-42F6-A2B0-55AD2F071E1C}" dt="2020-11-24T19:30:27.646" v="43" actId="2696"/>
        <pc:sldMkLst>
          <pc:docMk/>
          <pc:sldMk cId="1562271007" sldId="4200"/>
        </pc:sldMkLst>
      </pc:sldChg>
      <pc:sldChg chg="del">
        <pc:chgData name="Stephanie Pino Castillo" userId="67719de8-e720-4774-8e83-01c536b4bc79" providerId="ADAL" clId="{D6792740-629E-42F6-A2B0-55AD2F071E1C}" dt="2020-11-24T19:30:27.872" v="44" actId="2696"/>
        <pc:sldMkLst>
          <pc:docMk/>
          <pc:sldMk cId="3300159947" sldId="4201"/>
        </pc:sldMkLst>
      </pc:sldChg>
      <pc:sldChg chg="del">
        <pc:chgData name="Stephanie Pino Castillo" userId="67719de8-e720-4774-8e83-01c536b4bc79" providerId="ADAL" clId="{D6792740-629E-42F6-A2B0-55AD2F071E1C}" dt="2020-11-24T19:30:28.131" v="45" actId="2696"/>
        <pc:sldMkLst>
          <pc:docMk/>
          <pc:sldMk cId="1338294731" sldId="4202"/>
        </pc:sldMkLst>
      </pc:sldChg>
      <pc:sldChg chg="del">
        <pc:chgData name="Stephanie Pino Castillo" userId="67719de8-e720-4774-8e83-01c536b4bc79" providerId="ADAL" clId="{D6792740-629E-42F6-A2B0-55AD2F071E1C}" dt="2020-11-24T19:30:28.477" v="46" actId="2696"/>
        <pc:sldMkLst>
          <pc:docMk/>
          <pc:sldMk cId="1549835778" sldId="4203"/>
        </pc:sldMkLst>
      </pc:sldChg>
      <pc:sldChg chg="del">
        <pc:chgData name="Stephanie Pino Castillo" userId="67719de8-e720-4774-8e83-01c536b4bc79" providerId="ADAL" clId="{D6792740-629E-42F6-A2B0-55AD2F071E1C}" dt="2020-11-24T19:30:29.050" v="47" actId="2696"/>
        <pc:sldMkLst>
          <pc:docMk/>
          <pc:sldMk cId="2930898428" sldId="4204"/>
        </pc:sldMkLst>
      </pc:sldChg>
      <pc:sldChg chg="del">
        <pc:chgData name="Stephanie Pino Castillo" userId="67719de8-e720-4774-8e83-01c536b4bc79" providerId="ADAL" clId="{D6792740-629E-42F6-A2B0-55AD2F071E1C}" dt="2020-11-24T19:30:29.178" v="48" actId="2696"/>
        <pc:sldMkLst>
          <pc:docMk/>
          <pc:sldMk cId="1350006148" sldId="4205"/>
        </pc:sldMkLst>
      </pc:sldChg>
      <pc:sldChg chg="del">
        <pc:chgData name="Stephanie Pino Castillo" userId="67719de8-e720-4774-8e83-01c536b4bc79" providerId="ADAL" clId="{D6792740-629E-42F6-A2B0-55AD2F071E1C}" dt="2020-11-24T19:30:29.572" v="50" actId="2696"/>
        <pc:sldMkLst>
          <pc:docMk/>
          <pc:sldMk cId="1359438438" sldId="4206"/>
        </pc:sldMkLst>
      </pc:sldChg>
      <pc:sldChg chg="del">
        <pc:chgData name="Stephanie Pino Castillo" userId="67719de8-e720-4774-8e83-01c536b4bc79" providerId="ADAL" clId="{D6792740-629E-42F6-A2B0-55AD2F071E1C}" dt="2020-11-24T19:30:29.852" v="51" actId="2696"/>
        <pc:sldMkLst>
          <pc:docMk/>
          <pc:sldMk cId="3449172288" sldId="4207"/>
        </pc:sldMkLst>
      </pc:sldChg>
      <pc:sldMasterChg chg="delSldLayout">
        <pc:chgData name="Stephanie Pino Castillo" userId="67719de8-e720-4774-8e83-01c536b4bc79" providerId="ADAL" clId="{D6792740-629E-42F6-A2B0-55AD2F071E1C}" dt="2020-11-24T19:49:38.505" v="361" actId="2696"/>
        <pc:sldMasterMkLst>
          <pc:docMk/>
          <pc:sldMasterMk cId="2454794646" sldId="2147483660"/>
        </pc:sldMasterMkLst>
        <pc:sldLayoutChg chg="del">
          <pc:chgData name="Stephanie Pino Castillo" userId="67719de8-e720-4774-8e83-01c536b4bc79" providerId="ADAL" clId="{D6792740-629E-42F6-A2B0-55AD2F071E1C}" dt="2020-11-24T19:31:07.547" v="155" actId="2696"/>
          <pc:sldLayoutMkLst>
            <pc:docMk/>
            <pc:sldMasterMk cId="2454794646" sldId="2147483660"/>
            <pc:sldLayoutMk cId="889096646" sldId="2147483684"/>
          </pc:sldLayoutMkLst>
        </pc:sldLayoutChg>
        <pc:sldLayoutChg chg="del">
          <pc:chgData name="Stephanie Pino Castillo" userId="67719de8-e720-4774-8e83-01c536b4bc79" providerId="ADAL" clId="{D6792740-629E-42F6-A2B0-55AD2F071E1C}" dt="2020-11-24T19:49:38.505" v="361" actId="2696"/>
          <pc:sldLayoutMkLst>
            <pc:docMk/>
            <pc:sldMasterMk cId="2454794646" sldId="2147483660"/>
            <pc:sldLayoutMk cId="383848950" sldId="2147483705"/>
          </pc:sldLayoutMkLst>
        </pc:sldLayoutChg>
      </pc:sldMasterChg>
      <pc:sldMasterChg chg="del delSldLayout">
        <pc:chgData name="Stephanie Pino Castillo" userId="67719de8-e720-4774-8e83-01c536b4bc79" providerId="ADAL" clId="{D6792740-629E-42F6-A2B0-55AD2F071E1C}" dt="2020-11-24T19:30:45.778" v="127" actId="2696"/>
        <pc:sldMasterMkLst>
          <pc:docMk/>
          <pc:sldMasterMk cId="1903994574" sldId="2147483685"/>
        </pc:sldMasterMkLst>
        <pc:sldLayoutChg chg="del">
          <pc:chgData name="Stephanie Pino Castillo" userId="67719de8-e720-4774-8e83-01c536b4bc79" providerId="ADAL" clId="{D6792740-629E-42F6-A2B0-55AD2F071E1C}" dt="2020-11-24T19:30:45.751" v="111" actId="2696"/>
          <pc:sldLayoutMkLst>
            <pc:docMk/>
            <pc:sldMasterMk cId="1903994574" sldId="2147483685"/>
            <pc:sldLayoutMk cId="4062372018" sldId="2147483686"/>
          </pc:sldLayoutMkLst>
        </pc:sldLayoutChg>
        <pc:sldLayoutChg chg="del">
          <pc:chgData name="Stephanie Pino Castillo" userId="67719de8-e720-4774-8e83-01c536b4bc79" providerId="ADAL" clId="{D6792740-629E-42F6-A2B0-55AD2F071E1C}" dt="2020-11-24T19:30:45.753" v="112" actId="2696"/>
          <pc:sldLayoutMkLst>
            <pc:docMk/>
            <pc:sldMasterMk cId="1903994574" sldId="2147483685"/>
            <pc:sldLayoutMk cId="4222264451" sldId="2147483687"/>
          </pc:sldLayoutMkLst>
        </pc:sldLayoutChg>
        <pc:sldLayoutChg chg="del">
          <pc:chgData name="Stephanie Pino Castillo" userId="67719de8-e720-4774-8e83-01c536b4bc79" providerId="ADAL" clId="{D6792740-629E-42F6-A2B0-55AD2F071E1C}" dt="2020-11-24T19:30:45.755" v="113" actId="2696"/>
          <pc:sldLayoutMkLst>
            <pc:docMk/>
            <pc:sldMasterMk cId="1903994574" sldId="2147483685"/>
            <pc:sldLayoutMk cId="4063491821" sldId="2147483688"/>
          </pc:sldLayoutMkLst>
        </pc:sldLayoutChg>
        <pc:sldLayoutChg chg="del">
          <pc:chgData name="Stephanie Pino Castillo" userId="67719de8-e720-4774-8e83-01c536b4bc79" providerId="ADAL" clId="{D6792740-629E-42F6-A2B0-55AD2F071E1C}" dt="2020-11-24T19:30:45.757" v="114" actId="2696"/>
          <pc:sldLayoutMkLst>
            <pc:docMk/>
            <pc:sldMasterMk cId="1903994574" sldId="2147483685"/>
            <pc:sldLayoutMk cId="2588451646" sldId="2147483689"/>
          </pc:sldLayoutMkLst>
        </pc:sldLayoutChg>
        <pc:sldLayoutChg chg="del">
          <pc:chgData name="Stephanie Pino Castillo" userId="67719de8-e720-4774-8e83-01c536b4bc79" providerId="ADAL" clId="{D6792740-629E-42F6-A2B0-55AD2F071E1C}" dt="2020-11-24T19:30:45.759" v="115" actId="2696"/>
          <pc:sldLayoutMkLst>
            <pc:docMk/>
            <pc:sldMasterMk cId="1903994574" sldId="2147483685"/>
            <pc:sldLayoutMk cId="2542916681" sldId="2147483690"/>
          </pc:sldLayoutMkLst>
        </pc:sldLayoutChg>
        <pc:sldLayoutChg chg="del">
          <pc:chgData name="Stephanie Pino Castillo" userId="67719de8-e720-4774-8e83-01c536b4bc79" providerId="ADAL" clId="{D6792740-629E-42F6-A2B0-55AD2F071E1C}" dt="2020-11-24T19:30:45.760" v="116" actId="2696"/>
          <pc:sldLayoutMkLst>
            <pc:docMk/>
            <pc:sldMasterMk cId="1903994574" sldId="2147483685"/>
            <pc:sldLayoutMk cId="2961398105" sldId="2147483691"/>
          </pc:sldLayoutMkLst>
        </pc:sldLayoutChg>
        <pc:sldLayoutChg chg="del">
          <pc:chgData name="Stephanie Pino Castillo" userId="67719de8-e720-4774-8e83-01c536b4bc79" providerId="ADAL" clId="{D6792740-629E-42F6-A2B0-55AD2F071E1C}" dt="2020-11-24T19:30:45.760" v="117" actId="2696"/>
          <pc:sldLayoutMkLst>
            <pc:docMk/>
            <pc:sldMasterMk cId="1903994574" sldId="2147483685"/>
            <pc:sldLayoutMk cId="3201774130" sldId="2147483692"/>
          </pc:sldLayoutMkLst>
        </pc:sldLayoutChg>
        <pc:sldLayoutChg chg="del">
          <pc:chgData name="Stephanie Pino Castillo" userId="67719de8-e720-4774-8e83-01c536b4bc79" providerId="ADAL" clId="{D6792740-629E-42F6-A2B0-55AD2F071E1C}" dt="2020-11-24T19:30:45.761" v="118" actId="2696"/>
          <pc:sldLayoutMkLst>
            <pc:docMk/>
            <pc:sldMasterMk cId="1903994574" sldId="2147483685"/>
            <pc:sldLayoutMk cId="370100445" sldId="2147483693"/>
          </pc:sldLayoutMkLst>
        </pc:sldLayoutChg>
        <pc:sldLayoutChg chg="del">
          <pc:chgData name="Stephanie Pino Castillo" userId="67719de8-e720-4774-8e83-01c536b4bc79" providerId="ADAL" clId="{D6792740-629E-42F6-A2B0-55AD2F071E1C}" dt="2020-11-24T19:30:45.763" v="119" actId="2696"/>
          <pc:sldLayoutMkLst>
            <pc:docMk/>
            <pc:sldMasterMk cId="1903994574" sldId="2147483685"/>
            <pc:sldLayoutMk cId="2559241968" sldId="2147483694"/>
          </pc:sldLayoutMkLst>
        </pc:sldLayoutChg>
        <pc:sldLayoutChg chg="del">
          <pc:chgData name="Stephanie Pino Castillo" userId="67719de8-e720-4774-8e83-01c536b4bc79" providerId="ADAL" clId="{D6792740-629E-42F6-A2B0-55AD2F071E1C}" dt="2020-11-24T19:30:45.764" v="120" actId="2696"/>
          <pc:sldLayoutMkLst>
            <pc:docMk/>
            <pc:sldMasterMk cId="1903994574" sldId="2147483685"/>
            <pc:sldLayoutMk cId="1504208852" sldId="2147483695"/>
          </pc:sldLayoutMkLst>
        </pc:sldLayoutChg>
        <pc:sldLayoutChg chg="del">
          <pc:chgData name="Stephanie Pino Castillo" userId="67719de8-e720-4774-8e83-01c536b4bc79" providerId="ADAL" clId="{D6792740-629E-42F6-A2B0-55AD2F071E1C}" dt="2020-11-24T19:30:45.766" v="121" actId="2696"/>
          <pc:sldLayoutMkLst>
            <pc:docMk/>
            <pc:sldMasterMk cId="1903994574" sldId="2147483685"/>
            <pc:sldLayoutMk cId="1176190180" sldId="2147483696"/>
          </pc:sldLayoutMkLst>
        </pc:sldLayoutChg>
        <pc:sldLayoutChg chg="del">
          <pc:chgData name="Stephanie Pino Castillo" userId="67719de8-e720-4774-8e83-01c536b4bc79" providerId="ADAL" clId="{D6792740-629E-42F6-A2B0-55AD2F071E1C}" dt="2020-11-24T19:30:45.768" v="122" actId="2696"/>
          <pc:sldLayoutMkLst>
            <pc:docMk/>
            <pc:sldMasterMk cId="1903994574" sldId="2147483685"/>
            <pc:sldLayoutMk cId="949456259" sldId="2147483697"/>
          </pc:sldLayoutMkLst>
        </pc:sldLayoutChg>
        <pc:sldLayoutChg chg="del">
          <pc:chgData name="Stephanie Pino Castillo" userId="67719de8-e720-4774-8e83-01c536b4bc79" providerId="ADAL" clId="{D6792740-629E-42F6-A2B0-55AD2F071E1C}" dt="2020-11-24T19:30:45.769" v="123" actId="2696"/>
          <pc:sldLayoutMkLst>
            <pc:docMk/>
            <pc:sldMasterMk cId="1903994574" sldId="2147483685"/>
            <pc:sldLayoutMk cId="3545053804" sldId="2147483698"/>
          </pc:sldLayoutMkLst>
        </pc:sldLayoutChg>
        <pc:sldLayoutChg chg="del">
          <pc:chgData name="Stephanie Pino Castillo" userId="67719de8-e720-4774-8e83-01c536b4bc79" providerId="ADAL" clId="{D6792740-629E-42F6-A2B0-55AD2F071E1C}" dt="2020-11-24T19:30:45.771" v="124" actId="2696"/>
          <pc:sldLayoutMkLst>
            <pc:docMk/>
            <pc:sldMasterMk cId="1903994574" sldId="2147483685"/>
            <pc:sldLayoutMk cId="1250847015" sldId="2147483699"/>
          </pc:sldLayoutMkLst>
        </pc:sldLayoutChg>
        <pc:sldLayoutChg chg="del">
          <pc:chgData name="Stephanie Pino Castillo" userId="67719de8-e720-4774-8e83-01c536b4bc79" providerId="ADAL" clId="{D6792740-629E-42F6-A2B0-55AD2F071E1C}" dt="2020-11-24T19:30:45.773" v="125" actId="2696"/>
          <pc:sldLayoutMkLst>
            <pc:docMk/>
            <pc:sldMasterMk cId="1903994574" sldId="2147483685"/>
            <pc:sldLayoutMk cId="3130040242" sldId="2147483700"/>
          </pc:sldLayoutMkLst>
        </pc:sldLayoutChg>
        <pc:sldLayoutChg chg="del">
          <pc:chgData name="Stephanie Pino Castillo" userId="67719de8-e720-4774-8e83-01c536b4bc79" providerId="ADAL" clId="{D6792740-629E-42F6-A2B0-55AD2F071E1C}" dt="2020-11-24T19:30:45.775" v="126" actId="2696"/>
          <pc:sldLayoutMkLst>
            <pc:docMk/>
            <pc:sldMasterMk cId="1903994574" sldId="2147483685"/>
            <pc:sldLayoutMk cId="3922420472" sldId="2147483701"/>
          </pc:sldLayoutMkLst>
        </pc:sldLayoutChg>
        <pc:sldLayoutChg chg="del">
          <pc:chgData name="Stephanie Pino Castillo" userId="67719de8-e720-4774-8e83-01c536b4bc79" providerId="ADAL" clId="{D6792740-629E-42F6-A2B0-55AD2F071E1C}" dt="2020-11-24T19:30:45.520" v="109" actId="2696"/>
          <pc:sldLayoutMkLst>
            <pc:docMk/>
            <pc:sldMasterMk cId="1903994574" sldId="2147483685"/>
            <pc:sldLayoutMk cId="2300740971" sldId="2147483702"/>
          </pc:sldLayoutMkLst>
        </pc:sldLayoutChg>
        <pc:sldLayoutChg chg="del">
          <pc:chgData name="Stephanie Pino Castillo" userId="67719de8-e720-4774-8e83-01c536b4bc79" providerId="ADAL" clId="{D6792740-629E-42F6-A2B0-55AD2F071E1C}" dt="2020-11-24T19:30:37.661" v="87" actId="2696"/>
          <pc:sldLayoutMkLst>
            <pc:docMk/>
            <pc:sldMasterMk cId="1903994574" sldId="2147483685"/>
            <pc:sldLayoutMk cId="3018538477" sldId="2147483703"/>
          </pc:sldLayoutMkLst>
        </pc:sldLayoutChg>
      </pc:sldMasterChg>
      <pc:sldMasterChg chg="del delSldLayout">
        <pc:chgData name="Stephanie Pino Castillo" userId="67719de8-e720-4774-8e83-01c536b4bc79" providerId="ADAL" clId="{D6792740-629E-42F6-A2B0-55AD2F071E1C}" dt="2020-11-24T19:30:29.884" v="66" actId="2696"/>
        <pc:sldMasterMkLst>
          <pc:docMk/>
          <pc:sldMasterMk cId="3435863981" sldId="2147483705"/>
        </pc:sldMasterMkLst>
        <pc:sldLayoutChg chg="del">
          <pc:chgData name="Stephanie Pino Castillo" userId="67719de8-e720-4774-8e83-01c536b4bc79" providerId="ADAL" clId="{D6792740-629E-42F6-A2B0-55AD2F071E1C}" dt="2020-11-24T19:30:29.191" v="49" actId="2696"/>
          <pc:sldLayoutMkLst>
            <pc:docMk/>
            <pc:sldMasterMk cId="3435863981" sldId="2147483705"/>
            <pc:sldLayoutMk cId="3495209742" sldId="2147483706"/>
          </pc:sldLayoutMkLst>
        </pc:sldLayoutChg>
        <pc:sldLayoutChg chg="del">
          <pc:chgData name="Stephanie Pino Castillo" userId="67719de8-e720-4774-8e83-01c536b4bc79" providerId="ADAL" clId="{D6792740-629E-42F6-A2B0-55AD2F071E1C}" dt="2020-11-24T19:30:29.854" v="52" actId="2696"/>
          <pc:sldLayoutMkLst>
            <pc:docMk/>
            <pc:sldMasterMk cId="3435863981" sldId="2147483705"/>
            <pc:sldLayoutMk cId="888624896" sldId="2147483707"/>
          </pc:sldLayoutMkLst>
        </pc:sldLayoutChg>
        <pc:sldLayoutChg chg="del">
          <pc:chgData name="Stephanie Pino Castillo" userId="67719de8-e720-4774-8e83-01c536b4bc79" providerId="ADAL" clId="{D6792740-629E-42F6-A2B0-55AD2F071E1C}" dt="2020-11-24T19:30:29.856" v="53" actId="2696"/>
          <pc:sldLayoutMkLst>
            <pc:docMk/>
            <pc:sldMasterMk cId="3435863981" sldId="2147483705"/>
            <pc:sldLayoutMk cId="2481661845" sldId="2147483708"/>
          </pc:sldLayoutMkLst>
        </pc:sldLayoutChg>
        <pc:sldLayoutChg chg="del">
          <pc:chgData name="Stephanie Pino Castillo" userId="67719de8-e720-4774-8e83-01c536b4bc79" providerId="ADAL" clId="{D6792740-629E-42F6-A2B0-55AD2F071E1C}" dt="2020-11-24T19:30:29.860" v="54" actId="2696"/>
          <pc:sldLayoutMkLst>
            <pc:docMk/>
            <pc:sldMasterMk cId="3435863981" sldId="2147483705"/>
            <pc:sldLayoutMk cId="1830115580" sldId="2147483709"/>
          </pc:sldLayoutMkLst>
        </pc:sldLayoutChg>
        <pc:sldLayoutChg chg="del">
          <pc:chgData name="Stephanie Pino Castillo" userId="67719de8-e720-4774-8e83-01c536b4bc79" providerId="ADAL" clId="{D6792740-629E-42F6-A2B0-55AD2F071E1C}" dt="2020-11-24T19:30:29.862" v="55" actId="2696"/>
          <pc:sldLayoutMkLst>
            <pc:docMk/>
            <pc:sldMasterMk cId="3435863981" sldId="2147483705"/>
            <pc:sldLayoutMk cId="477139735" sldId="2147483710"/>
          </pc:sldLayoutMkLst>
        </pc:sldLayoutChg>
        <pc:sldLayoutChg chg="del">
          <pc:chgData name="Stephanie Pino Castillo" userId="67719de8-e720-4774-8e83-01c536b4bc79" providerId="ADAL" clId="{D6792740-629E-42F6-A2B0-55AD2F071E1C}" dt="2020-11-24T19:30:29.864" v="56" actId="2696"/>
          <pc:sldLayoutMkLst>
            <pc:docMk/>
            <pc:sldMasterMk cId="3435863981" sldId="2147483705"/>
            <pc:sldLayoutMk cId="99687929" sldId="2147483711"/>
          </pc:sldLayoutMkLst>
        </pc:sldLayoutChg>
        <pc:sldLayoutChg chg="del">
          <pc:chgData name="Stephanie Pino Castillo" userId="67719de8-e720-4774-8e83-01c536b4bc79" providerId="ADAL" clId="{D6792740-629E-42F6-A2B0-55AD2F071E1C}" dt="2020-11-24T19:30:29.867" v="57" actId="2696"/>
          <pc:sldLayoutMkLst>
            <pc:docMk/>
            <pc:sldMasterMk cId="3435863981" sldId="2147483705"/>
            <pc:sldLayoutMk cId="2797675017" sldId="2147483712"/>
          </pc:sldLayoutMkLst>
        </pc:sldLayoutChg>
        <pc:sldLayoutChg chg="del">
          <pc:chgData name="Stephanie Pino Castillo" userId="67719de8-e720-4774-8e83-01c536b4bc79" providerId="ADAL" clId="{D6792740-629E-42F6-A2B0-55AD2F071E1C}" dt="2020-11-24T19:30:29.869" v="58" actId="2696"/>
          <pc:sldLayoutMkLst>
            <pc:docMk/>
            <pc:sldMasterMk cId="3435863981" sldId="2147483705"/>
            <pc:sldLayoutMk cId="1958871004" sldId="2147483713"/>
          </pc:sldLayoutMkLst>
        </pc:sldLayoutChg>
        <pc:sldLayoutChg chg="del">
          <pc:chgData name="Stephanie Pino Castillo" userId="67719de8-e720-4774-8e83-01c536b4bc79" providerId="ADAL" clId="{D6792740-629E-42F6-A2B0-55AD2F071E1C}" dt="2020-11-24T19:30:29.870" v="59" actId="2696"/>
          <pc:sldLayoutMkLst>
            <pc:docMk/>
            <pc:sldMasterMk cId="3435863981" sldId="2147483705"/>
            <pc:sldLayoutMk cId="857758887" sldId="2147483714"/>
          </pc:sldLayoutMkLst>
        </pc:sldLayoutChg>
        <pc:sldLayoutChg chg="del">
          <pc:chgData name="Stephanie Pino Castillo" userId="67719de8-e720-4774-8e83-01c536b4bc79" providerId="ADAL" clId="{D6792740-629E-42F6-A2B0-55AD2F071E1C}" dt="2020-11-24T19:30:29.873" v="60" actId="2696"/>
          <pc:sldLayoutMkLst>
            <pc:docMk/>
            <pc:sldMasterMk cId="3435863981" sldId="2147483705"/>
            <pc:sldLayoutMk cId="4146865431" sldId="2147483715"/>
          </pc:sldLayoutMkLst>
        </pc:sldLayoutChg>
        <pc:sldLayoutChg chg="del">
          <pc:chgData name="Stephanie Pino Castillo" userId="67719de8-e720-4774-8e83-01c536b4bc79" providerId="ADAL" clId="{D6792740-629E-42F6-A2B0-55AD2F071E1C}" dt="2020-11-24T19:30:29.876" v="61" actId="2696"/>
          <pc:sldLayoutMkLst>
            <pc:docMk/>
            <pc:sldMasterMk cId="3435863981" sldId="2147483705"/>
            <pc:sldLayoutMk cId="2489531341" sldId="2147483716"/>
          </pc:sldLayoutMkLst>
        </pc:sldLayoutChg>
        <pc:sldLayoutChg chg="del">
          <pc:chgData name="Stephanie Pino Castillo" userId="67719de8-e720-4774-8e83-01c536b4bc79" providerId="ADAL" clId="{D6792740-629E-42F6-A2B0-55AD2F071E1C}" dt="2020-11-24T19:30:29.878" v="62" actId="2696"/>
          <pc:sldLayoutMkLst>
            <pc:docMk/>
            <pc:sldMasterMk cId="3435863981" sldId="2147483705"/>
            <pc:sldLayoutMk cId="1133591380" sldId="2147483717"/>
          </pc:sldLayoutMkLst>
        </pc:sldLayoutChg>
        <pc:sldLayoutChg chg="del">
          <pc:chgData name="Stephanie Pino Castillo" userId="67719de8-e720-4774-8e83-01c536b4bc79" providerId="ADAL" clId="{D6792740-629E-42F6-A2B0-55AD2F071E1C}" dt="2020-11-24T19:30:29.879" v="63" actId="2696"/>
          <pc:sldLayoutMkLst>
            <pc:docMk/>
            <pc:sldMasterMk cId="3435863981" sldId="2147483705"/>
            <pc:sldLayoutMk cId="3130555032" sldId="2147483718"/>
          </pc:sldLayoutMkLst>
        </pc:sldLayoutChg>
        <pc:sldLayoutChg chg="del">
          <pc:chgData name="Stephanie Pino Castillo" userId="67719de8-e720-4774-8e83-01c536b4bc79" providerId="ADAL" clId="{D6792740-629E-42F6-A2B0-55AD2F071E1C}" dt="2020-11-24T19:30:29.880" v="64" actId="2696"/>
          <pc:sldLayoutMkLst>
            <pc:docMk/>
            <pc:sldMasterMk cId="3435863981" sldId="2147483705"/>
            <pc:sldLayoutMk cId="1322235615" sldId="2147483719"/>
          </pc:sldLayoutMkLst>
        </pc:sldLayoutChg>
        <pc:sldLayoutChg chg="del">
          <pc:chgData name="Stephanie Pino Castillo" userId="67719de8-e720-4774-8e83-01c536b4bc79" providerId="ADAL" clId="{D6792740-629E-42F6-A2B0-55AD2F071E1C}" dt="2020-11-24T19:30:29.881" v="65" actId="2696"/>
          <pc:sldLayoutMkLst>
            <pc:docMk/>
            <pc:sldMasterMk cId="3435863981" sldId="2147483705"/>
            <pc:sldLayoutMk cId="3221982128" sldId="2147483720"/>
          </pc:sldLayoutMkLst>
        </pc:sldLayoutChg>
        <pc:sldLayoutChg chg="del">
          <pc:chgData name="Stephanie Pino Castillo" userId="67719de8-e720-4774-8e83-01c536b4bc79" providerId="ADAL" clId="{D6792740-629E-42F6-A2B0-55AD2F071E1C}" dt="2020-11-24T19:30:26.575" v="39" actId="2696"/>
          <pc:sldLayoutMkLst>
            <pc:docMk/>
            <pc:sldMasterMk cId="3435863981" sldId="2147483705"/>
            <pc:sldLayoutMk cId="2501295138" sldId="2147483721"/>
          </pc:sldLayoutMkLst>
        </pc:sldLayoutChg>
      </pc:sldMasterChg>
    </pc:docChg>
  </pc:docChgLst>
  <pc:docChgLst>
    <pc:chgData name="Daniel Felipe Suarez Mayorga" userId="c712679a-6133-47a7-a4a9-a9505884e8ff" providerId="ADAL" clId="{3627E1A9-8670-43BE-B6B5-FA0C2291A25B}"/>
    <pc:docChg chg="undo custSel modSld">
      <pc:chgData name="Daniel Felipe Suarez Mayorga" userId="c712679a-6133-47a7-a4a9-a9505884e8ff" providerId="ADAL" clId="{3627E1A9-8670-43BE-B6B5-FA0C2291A25B}" dt="2021-11-25T19:48:45.065" v="50" actId="1036"/>
      <pc:docMkLst>
        <pc:docMk/>
      </pc:docMkLst>
      <pc:sldChg chg="modSp mod">
        <pc:chgData name="Daniel Felipe Suarez Mayorga" userId="c712679a-6133-47a7-a4a9-a9505884e8ff" providerId="ADAL" clId="{3627E1A9-8670-43BE-B6B5-FA0C2291A25B}" dt="2021-11-25T19:48:45.065" v="50" actId="1036"/>
        <pc:sldMkLst>
          <pc:docMk/>
          <pc:sldMk cId="4164444474" sldId="746"/>
        </pc:sldMkLst>
        <pc:graphicFrameChg chg="mod">
          <ac:chgData name="Daniel Felipe Suarez Mayorga" userId="c712679a-6133-47a7-a4a9-a9505884e8ff" providerId="ADAL" clId="{3627E1A9-8670-43BE-B6B5-FA0C2291A25B}" dt="2021-11-25T19:48:45.065" v="50" actId="1036"/>
          <ac:graphicFrameMkLst>
            <pc:docMk/>
            <pc:sldMk cId="4164444474" sldId="746"/>
            <ac:graphicFrameMk id="3" creationId="{70617420-2125-43FF-800E-B4F02A8EFD50}"/>
          </ac:graphicFrameMkLst>
        </pc:graphicFrameChg>
        <pc:graphicFrameChg chg="mod">
          <ac:chgData name="Daniel Felipe Suarez Mayorga" userId="c712679a-6133-47a7-a4a9-a9505884e8ff" providerId="ADAL" clId="{3627E1A9-8670-43BE-B6B5-FA0C2291A25B}" dt="2021-11-25T19:48:45.065" v="50" actId="1036"/>
          <ac:graphicFrameMkLst>
            <pc:docMk/>
            <pc:sldMk cId="4164444474" sldId="746"/>
            <ac:graphicFrameMk id="10" creationId="{356C2DBB-882B-4169-8803-8BFAAE961F6E}"/>
          </ac:graphicFrameMkLst>
        </pc:graphicFrameChg>
      </pc:sldChg>
      <pc:sldChg chg="modSp mod">
        <pc:chgData name="Daniel Felipe Suarez Mayorga" userId="c712679a-6133-47a7-a4a9-a9505884e8ff" providerId="ADAL" clId="{3627E1A9-8670-43BE-B6B5-FA0C2291A25B}" dt="2021-11-24T21:34:48.818" v="17" actId="1076"/>
        <pc:sldMkLst>
          <pc:docMk/>
          <pc:sldMk cId="740929257" sldId="3970"/>
        </pc:sldMkLst>
        <pc:spChg chg="mod">
          <ac:chgData name="Daniel Felipe Suarez Mayorga" userId="c712679a-6133-47a7-a4a9-a9505884e8ff" providerId="ADAL" clId="{3627E1A9-8670-43BE-B6B5-FA0C2291A25B}" dt="2021-11-24T21:34:13.463" v="14" actId="1076"/>
          <ac:spMkLst>
            <pc:docMk/>
            <pc:sldMk cId="740929257" sldId="3970"/>
            <ac:spMk id="17" creationId="{19479274-8A7B-4A5A-8786-7F252E54434C}"/>
          </ac:spMkLst>
        </pc:spChg>
        <pc:spChg chg="mod">
          <ac:chgData name="Daniel Felipe Suarez Mayorga" userId="c712679a-6133-47a7-a4a9-a9505884e8ff" providerId="ADAL" clId="{3627E1A9-8670-43BE-B6B5-FA0C2291A25B}" dt="2021-11-24T21:34:48.818" v="17" actId="1076"/>
          <ac:spMkLst>
            <pc:docMk/>
            <pc:sldMk cId="740929257" sldId="3970"/>
            <ac:spMk id="23" creationId="{0BE42F4A-426F-4E88-A316-467FF15BFE82}"/>
          </ac:spMkLst>
        </pc:spChg>
      </pc:sldChg>
      <pc:sldChg chg="modSp mod">
        <pc:chgData name="Daniel Felipe Suarez Mayorga" userId="c712679a-6133-47a7-a4a9-a9505884e8ff" providerId="ADAL" clId="{3627E1A9-8670-43BE-B6B5-FA0C2291A25B}" dt="2021-11-24T21:42:07.717" v="44" actId="14100"/>
        <pc:sldMkLst>
          <pc:docMk/>
          <pc:sldMk cId="2084168581" sldId="3983"/>
        </pc:sldMkLst>
        <pc:spChg chg="mod">
          <ac:chgData name="Daniel Felipe Suarez Mayorga" userId="c712679a-6133-47a7-a4a9-a9505884e8ff" providerId="ADAL" clId="{3627E1A9-8670-43BE-B6B5-FA0C2291A25B}" dt="2021-11-24T21:41:01.823" v="40" actId="1076"/>
          <ac:spMkLst>
            <pc:docMk/>
            <pc:sldMk cId="2084168581" sldId="3983"/>
            <ac:spMk id="8" creationId="{3E8F7DEF-553F-4754-A5DE-6D6704C89EE5}"/>
          </ac:spMkLst>
        </pc:spChg>
        <pc:spChg chg="mod">
          <ac:chgData name="Daniel Felipe Suarez Mayorga" userId="c712679a-6133-47a7-a4a9-a9505884e8ff" providerId="ADAL" clId="{3627E1A9-8670-43BE-B6B5-FA0C2291A25B}" dt="2021-11-24T21:41:18.994" v="41" actId="1076"/>
          <ac:spMkLst>
            <pc:docMk/>
            <pc:sldMk cId="2084168581" sldId="3983"/>
            <ac:spMk id="12" creationId="{BE530430-A2F5-4A7F-AA06-A9724B766793}"/>
          </ac:spMkLst>
        </pc:spChg>
        <pc:spChg chg="mod">
          <ac:chgData name="Daniel Felipe Suarez Mayorga" userId="c712679a-6133-47a7-a4a9-a9505884e8ff" providerId="ADAL" clId="{3627E1A9-8670-43BE-B6B5-FA0C2291A25B}" dt="2021-11-24T21:41:18.994" v="41" actId="1076"/>
          <ac:spMkLst>
            <pc:docMk/>
            <pc:sldMk cId="2084168581" sldId="3983"/>
            <ac:spMk id="13" creationId="{34CF6849-F87D-4150-A583-92EB97B70147}"/>
          </ac:spMkLst>
        </pc:spChg>
        <pc:spChg chg="mod">
          <ac:chgData name="Daniel Felipe Suarez Mayorga" userId="c712679a-6133-47a7-a4a9-a9505884e8ff" providerId="ADAL" clId="{3627E1A9-8670-43BE-B6B5-FA0C2291A25B}" dt="2021-11-24T21:41:18.994" v="41" actId="1076"/>
          <ac:spMkLst>
            <pc:docMk/>
            <pc:sldMk cId="2084168581" sldId="3983"/>
            <ac:spMk id="14" creationId="{F2676A17-3BBF-493C-A10B-264432EF5568}"/>
          </ac:spMkLst>
        </pc:spChg>
        <pc:spChg chg="mod">
          <ac:chgData name="Daniel Felipe Suarez Mayorga" userId="c712679a-6133-47a7-a4a9-a9505884e8ff" providerId="ADAL" clId="{3627E1A9-8670-43BE-B6B5-FA0C2291A25B}" dt="2021-11-24T21:41:18.994" v="41" actId="1076"/>
          <ac:spMkLst>
            <pc:docMk/>
            <pc:sldMk cId="2084168581" sldId="3983"/>
            <ac:spMk id="15" creationId="{70296DD5-B716-427C-8D5B-3DF106941CE3}"/>
          </ac:spMkLst>
        </pc:spChg>
        <pc:spChg chg="mod">
          <ac:chgData name="Daniel Felipe Suarez Mayorga" userId="c712679a-6133-47a7-a4a9-a9505884e8ff" providerId="ADAL" clId="{3627E1A9-8670-43BE-B6B5-FA0C2291A25B}" dt="2021-11-24T21:41:18.994" v="41" actId="1076"/>
          <ac:spMkLst>
            <pc:docMk/>
            <pc:sldMk cId="2084168581" sldId="3983"/>
            <ac:spMk id="17" creationId="{3A990778-AF08-4B10-BF5D-CAD14A2A8597}"/>
          </ac:spMkLst>
        </pc:spChg>
        <pc:spChg chg="mod">
          <ac:chgData name="Daniel Felipe Suarez Mayorga" userId="c712679a-6133-47a7-a4a9-a9505884e8ff" providerId="ADAL" clId="{3627E1A9-8670-43BE-B6B5-FA0C2291A25B}" dt="2021-11-24T21:41:18.994" v="41" actId="1076"/>
          <ac:spMkLst>
            <pc:docMk/>
            <pc:sldMk cId="2084168581" sldId="3983"/>
            <ac:spMk id="20" creationId="{1B6BB67E-177A-4F41-B433-48EA90260FFE}"/>
          </ac:spMkLst>
        </pc:spChg>
        <pc:spChg chg="mod">
          <ac:chgData name="Daniel Felipe Suarez Mayorga" userId="c712679a-6133-47a7-a4a9-a9505884e8ff" providerId="ADAL" clId="{3627E1A9-8670-43BE-B6B5-FA0C2291A25B}" dt="2021-11-24T21:41:18.994" v="41" actId="1076"/>
          <ac:spMkLst>
            <pc:docMk/>
            <pc:sldMk cId="2084168581" sldId="3983"/>
            <ac:spMk id="21" creationId="{93BD075E-5178-498A-8D86-6F779AD68A15}"/>
          </ac:spMkLst>
        </pc:spChg>
        <pc:spChg chg="mod">
          <ac:chgData name="Daniel Felipe Suarez Mayorga" userId="c712679a-6133-47a7-a4a9-a9505884e8ff" providerId="ADAL" clId="{3627E1A9-8670-43BE-B6B5-FA0C2291A25B}" dt="2021-11-24T21:41:18.994" v="41" actId="1076"/>
          <ac:spMkLst>
            <pc:docMk/>
            <pc:sldMk cId="2084168581" sldId="3983"/>
            <ac:spMk id="24" creationId="{37B376D3-70C6-43A6-B2FE-57C5673B35FA}"/>
          </ac:spMkLst>
        </pc:spChg>
        <pc:spChg chg="mod">
          <ac:chgData name="Daniel Felipe Suarez Mayorga" userId="c712679a-6133-47a7-a4a9-a9505884e8ff" providerId="ADAL" clId="{3627E1A9-8670-43BE-B6B5-FA0C2291A25B}" dt="2021-11-24T21:41:18.994" v="41" actId="1076"/>
          <ac:spMkLst>
            <pc:docMk/>
            <pc:sldMk cId="2084168581" sldId="3983"/>
            <ac:spMk id="25" creationId="{8CE3E42D-E7B6-456C-AF92-F977B13D3A10}"/>
          </ac:spMkLst>
        </pc:spChg>
        <pc:spChg chg="mod">
          <ac:chgData name="Daniel Felipe Suarez Mayorga" userId="c712679a-6133-47a7-a4a9-a9505884e8ff" providerId="ADAL" clId="{3627E1A9-8670-43BE-B6B5-FA0C2291A25B}" dt="2021-11-24T21:41:18.994" v="41" actId="1076"/>
          <ac:spMkLst>
            <pc:docMk/>
            <pc:sldMk cId="2084168581" sldId="3983"/>
            <ac:spMk id="26" creationId="{11F63276-A940-419D-A8E4-5077161EC564}"/>
          </ac:spMkLst>
        </pc:spChg>
        <pc:graphicFrameChg chg="mod">
          <ac:chgData name="Daniel Felipe Suarez Mayorga" userId="c712679a-6133-47a7-a4a9-a9505884e8ff" providerId="ADAL" clId="{3627E1A9-8670-43BE-B6B5-FA0C2291A25B}" dt="2021-11-24T21:41:18.994" v="41" actId="1076"/>
          <ac:graphicFrameMkLst>
            <pc:docMk/>
            <pc:sldMk cId="2084168581" sldId="3983"/>
            <ac:graphicFrameMk id="22" creationId="{8660DA2C-076D-4811-82BA-9488E63431DD}"/>
          </ac:graphicFrameMkLst>
        </pc:graphicFrameChg>
        <pc:cxnChg chg="mod">
          <ac:chgData name="Daniel Felipe Suarez Mayorga" userId="c712679a-6133-47a7-a4a9-a9505884e8ff" providerId="ADAL" clId="{3627E1A9-8670-43BE-B6B5-FA0C2291A25B}" dt="2021-11-24T21:41:29.508" v="42" actId="14100"/>
          <ac:cxnSpMkLst>
            <pc:docMk/>
            <pc:sldMk cId="2084168581" sldId="3983"/>
            <ac:cxnSpMk id="11" creationId="{F48C46D9-CECE-4B85-8A8B-C60EBF87CE35}"/>
          </ac:cxnSpMkLst>
        </pc:cxnChg>
        <pc:cxnChg chg="mod">
          <ac:chgData name="Daniel Felipe Suarez Mayorga" userId="c712679a-6133-47a7-a4a9-a9505884e8ff" providerId="ADAL" clId="{3627E1A9-8670-43BE-B6B5-FA0C2291A25B}" dt="2021-11-24T21:42:07.717" v="44" actId="14100"/>
          <ac:cxnSpMkLst>
            <pc:docMk/>
            <pc:sldMk cId="2084168581" sldId="3983"/>
            <ac:cxnSpMk id="16" creationId="{0C48CA7A-61EE-463B-903A-EAF2046BD496}"/>
          </ac:cxnSpMkLst>
        </pc:cxnChg>
      </pc:sldChg>
      <pc:sldChg chg="delSp modSp mod">
        <pc:chgData name="Daniel Felipe Suarez Mayorga" userId="c712679a-6133-47a7-a4a9-a9505884e8ff" providerId="ADAL" clId="{3627E1A9-8670-43BE-B6B5-FA0C2291A25B}" dt="2021-11-24T21:32:59.339" v="12" actId="113"/>
        <pc:sldMkLst>
          <pc:docMk/>
          <pc:sldMk cId="3011968595" sldId="7804"/>
        </pc:sldMkLst>
        <pc:spChg chg="del">
          <ac:chgData name="Daniel Felipe Suarez Mayorga" userId="c712679a-6133-47a7-a4a9-a9505884e8ff" providerId="ADAL" clId="{3627E1A9-8670-43BE-B6B5-FA0C2291A25B}" dt="2021-11-24T21:31:27.423" v="0" actId="478"/>
          <ac:spMkLst>
            <pc:docMk/>
            <pc:sldMk cId="3011968595" sldId="7804"/>
            <ac:spMk id="2" creationId="{19FB59ED-A69D-44CA-AE36-F9DB100C674A}"/>
          </ac:spMkLst>
        </pc:spChg>
        <pc:spChg chg="mod">
          <ac:chgData name="Daniel Felipe Suarez Mayorga" userId="c712679a-6133-47a7-a4a9-a9505884e8ff" providerId="ADAL" clId="{3627E1A9-8670-43BE-B6B5-FA0C2291A25B}" dt="2021-11-24T21:32:59.339" v="12" actId="113"/>
          <ac:spMkLst>
            <pc:docMk/>
            <pc:sldMk cId="3011968595" sldId="7804"/>
            <ac:spMk id="6" creationId="{6305FFA2-7ED7-4A50-B430-0D30DBCEBF2D}"/>
          </ac:spMkLst>
        </pc:spChg>
      </pc:sldChg>
      <pc:sldChg chg="modSp mod">
        <pc:chgData name="Daniel Felipe Suarez Mayorga" userId="c712679a-6133-47a7-a4a9-a9505884e8ff" providerId="ADAL" clId="{3627E1A9-8670-43BE-B6B5-FA0C2291A25B}" dt="2021-11-24T21:33:33.623" v="13" actId="1076"/>
        <pc:sldMkLst>
          <pc:docMk/>
          <pc:sldMk cId="1745498613" sldId="7817"/>
        </pc:sldMkLst>
        <pc:picChg chg="mod">
          <ac:chgData name="Daniel Felipe Suarez Mayorga" userId="c712679a-6133-47a7-a4a9-a9505884e8ff" providerId="ADAL" clId="{3627E1A9-8670-43BE-B6B5-FA0C2291A25B}" dt="2021-11-24T21:33:33.623" v="13" actId="1076"/>
          <ac:picMkLst>
            <pc:docMk/>
            <pc:sldMk cId="1745498613" sldId="7817"/>
            <ac:picMk id="9" creationId="{65A6B20E-D15A-4D35-9CC9-BAB2D7D03036}"/>
          </ac:picMkLst>
        </pc:picChg>
      </pc:sldChg>
      <pc:sldChg chg="modSp mod">
        <pc:chgData name="Daniel Felipe Suarez Mayorga" userId="c712679a-6133-47a7-a4a9-a9505884e8ff" providerId="ADAL" clId="{3627E1A9-8670-43BE-B6B5-FA0C2291A25B}" dt="2021-11-24T21:36:03.445" v="35" actId="1076"/>
        <pc:sldMkLst>
          <pc:docMk/>
          <pc:sldMk cId="4242740946" sldId="7818"/>
        </pc:sldMkLst>
        <pc:picChg chg="mod">
          <ac:chgData name="Daniel Felipe Suarez Mayorga" userId="c712679a-6133-47a7-a4a9-a9505884e8ff" providerId="ADAL" clId="{3627E1A9-8670-43BE-B6B5-FA0C2291A25B}" dt="2021-11-24T21:36:03.445" v="35" actId="1076"/>
          <ac:picMkLst>
            <pc:docMk/>
            <pc:sldMk cId="4242740946" sldId="7818"/>
            <ac:picMk id="4" creationId="{FF6FB9F8-4766-4D08-88D3-4A330A41731B}"/>
          </ac:picMkLst>
        </pc:picChg>
      </pc:sldChg>
      <pc:sldChg chg="modSp">
        <pc:chgData name="Daniel Felipe Suarez Mayorga" userId="c712679a-6133-47a7-a4a9-a9505884e8ff" providerId="ADAL" clId="{3627E1A9-8670-43BE-B6B5-FA0C2291A25B}" dt="2021-11-24T21:54:43.473" v="46" actId="1076"/>
        <pc:sldMkLst>
          <pc:docMk/>
          <pc:sldMk cId="1385371797" sldId="7822"/>
        </pc:sldMkLst>
        <pc:picChg chg="mod">
          <ac:chgData name="Daniel Felipe Suarez Mayorga" userId="c712679a-6133-47a7-a4a9-a9505884e8ff" providerId="ADAL" clId="{3627E1A9-8670-43BE-B6B5-FA0C2291A25B}" dt="2021-11-24T21:54:43.473" v="46" actId="1076"/>
          <ac:picMkLst>
            <pc:docMk/>
            <pc:sldMk cId="1385371797" sldId="7822"/>
            <ac:picMk id="8" creationId="{B0082EB4-EE0D-446F-A727-D2442290EDEA}"/>
          </ac:picMkLst>
        </pc:picChg>
        <pc:picChg chg="mod">
          <ac:chgData name="Daniel Felipe Suarez Mayorga" userId="c712679a-6133-47a7-a4a9-a9505884e8ff" providerId="ADAL" clId="{3627E1A9-8670-43BE-B6B5-FA0C2291A25B}" dt="2021-11-24T21:54:43.473" v="46" actId="1076"/>
          <ac:picMkLst>
            <pc:docMk/>
            <pc:sldMk cId="1385371797" sldId="7822"/>
            <ac:picMk id="9" creationId="{55CE5D25-EE23-4243-8BF7-CB09E9D20E7D}"/>
          </ac:picMkLst>
        </pc:picChg>
        <pc:picChg chg="mod">
          <ac:chgData name="Daniel Felipe Suarez Mayorga" userId="c712679a-6133-47a7-a4a9-a9505884e8ff" providerId="ADAL" clId="{3627E1A9-8670-43BE-B6B5-FA0C2291A25B}" dt="2021-11-24T21:54:43.473" v="46" actId="1076"/>
          <ac:picMkLst>
            <pc:docMk/>
            <pc:sldMk cId="1385371797" sldId="7822"/>
            <ac:picMk id="19" creationId="{64047820-9C95-4E41-90D0-04DB01ED277A}"/>
          </ac:picMkLst>
        </pc:picChg>
        <pc:picChg chg="mod">
          <ac:chgData name="Daniel Felipe Suarez Mayorga" userId="c712679a-6133-47a7-a4a9-a9505884e8ff" providerId="ADAL" clId="{3627E1A9-8670-43BE-B6B5-FA0C2291A25B}" dt="2021-11-24T21:54:43.473" v="46" actId="1076"/>
          <ac:picMkLst>
            <pc:docMk/>
            <pc:sldMk cId="1385371797" sldId="7822"/>
            <ac:picMk id="21" creationId="{B632B98E-DB01-4090-A45B-9E7FEBAEB738}"/>
          </ac:picMkLst>
        </pc:picChg>
        <pc:picChg chg="mod">
          <ac:chgData name="Daniel Felipe Suarez Mayorga" userId="c712679a-6133-47a7-a4a9-a9505884e8ff" providerId="ADAL" clId="{3627E1A9-8670-43BE-B6B5-FA0C2291A25B}" dt="2021-11-24T21:54:43.473" v="46" actId="1076"/>
          <ac:picMkLst>
            <pc:docMk/>
            <pc:sldMk cId="1385371797" sldId="7822"/>
            <ac:picMk id="25" creationId="{640A1AA8-C51D-4E83-BD59-031A6E4D5AB1}"/>
          </ac:picMkLst>
        </pc:picChg>
        <pc:picChg chg="mod">
          <ac:chgData name="Daniel Felipe Suarez Mayorga" userId="c712679a-6133-47a7-a4a9-a9505884e8ff" providerId="ADAL" clId="{3627E1A9-8670-43BE-B6B5-FA0C2291A25B}" dt="2021-11-24T21:54:43.473" v="46" actId="1076"/>
          <ac:picMkLst>
            <pc:docMk/>
            <pc:sldMk cId="1385371797" sldId="7822"/>
            <ac:picMk id="26" creationId="{37147104-FA32-431C-9913-5676387E7235}"/>
          </ac:picMkLst>
        </pc:picChg>
        <pc:picChg chg="mod">
          <ac:chgData name="Daniel Felipe Suarez Mayorga" userId="c712679a-6133-47a7-a4a9-a9505884e8ff" providerId="ADAL" clId="{3627E1A9-8670-43BE-B6B5-FA0C2291A25B}" dt="2021-11-24T21:54:43.473" v="46" actId="1076"/>
          <ac:picMkLst>
            <pc:docMk/>
            <pc:sldMk cId="1385371797" sldId="7822"/>
            <ac:picMk id="1026" creationId="{2CB533CF-20D2-489C-9265-C911A4AB54C6}"/>
          </ac:picMkLst>
        </pc:picChg>
        <pc:picChg chg="mod">
          <ac:chgData name="Daniel Felipe Suarez Mayorga" userId="c712679a-6133-47a7-a4a9-a9505884e8ff" providerId="ADAL" clId="{3627E1A9-8670-43BE-B6B5-FA0C2291A25B}" dt="2021-11-24T21:54:43.473" v="46" actId="1076"/>
          <ac:picMkLst>
            <pc:docMk/>
            <pc:sldMk cId="1385371797" sldId="7822"/>
            <ac:picMk id="1028" creationId="{DD01CE3D-13F0-4F5F-862B-AD8D784F168C}"/>
          </ac:picMkLst>
        </pc:picChg>
        <pc:picChg chg="mod">
          <ac:chgData name="Daniel Felipe Suarez Mayorga" userId="c712679a-6133-47a7-a4a9-a9505884e8ff" providerId="ADAL" clId="{3627E1A9-8670-43BE-B6B5-FA0C2291A25B}" dt="2021-11-24T21:54:43.473" v="46" actId="1076"/>
          <ac:picMkLst>
            <pc:docMk/>
            <pc:sldMk cId="1385371797" sldId="7822"/>
            <ac:picMk id="1030" creationId="{37BDAE4A-261D-41B1-89AE-19C7C17412E7}"/>
          </ac:picMkLst>
        </pc:picChg>
        <pc:picChg chg="mod">
          <ac:chgData name="Daniel Felipe Suarez Mayorga" userId="c712679a-6133-47a7-a4a9-a9505884e8ff" providerId="ADAL" clId="{3627E1A9-8670-43BE-B6B5-FA0C2291A25B}" dt="2021-11-24T21:54:43.473" v="46" actId="1076"/>
          <ac:picMkLst>
            <pc:docMk/>
            <pc:sldMk cId="1385371797" sldId="7822"/>
            <ac:picMk id="1032" creationId="{2B2B928E-F1AF-4A0C-9B14-2585F18B7321}"/>
          </ac:picMkLst>
        </pc:picChg>
      </pc:sldChg>
      <pc:sldChg chg="modSp mod">
        <pc:chgData name="Daniel Felipe Suarez Mayorga" userId="c712679a-6133-47a7-a4a9-a9505884e8ff" providerId="ADAL" clId="{3627E1A9-8670-43BE-B6B5-FA0C2291A25B}" dt="2021-11-24T22:03:56.164" v="48" actId="1076"/>
        <pc:sldMkLst>
          <pc:docMk/>
          <pc:sldMk cId="4217455426" sldId="7824"/>
        </pc:sldMkLst>
        <pc:spChg chg="mod">
          <ac:chgData name="Daniel Felipe Suarez Mayorga" userId="c712679a-6133-47a7-a4a9-a9505884e8ff" providerId="ADAL" clId="{3627E1A9-8670-43BE-B6B5-FA0C2291A25B}" dt="2021-11-24T22:03:56.164" v="48" actId="1076"/>
          <ac:spMkLst>
            <pc:docMk/>
            <pc:sldMk cId="4217455426" sldId="7824"/>
            <ac:spMk id="4" creationId="{ED04B7FB-6088-4DA0-92F2-758EDE93442E}"/>
          </ac:spMkLst>
        </pc:spChg>
      </pc:sldChg>
      <pc:sldChg chg="modSp mod">
        <pc:chgData name="Daniel Felipe Suarez Mayorga" userId="c712679a-6133-47a7-a4a9-a9505884e8ff" providerId="ADAL" clId="{3627E1A9-8670-43BE-B6B5-FA0C2291A25B}" dt="2021-11-24T21:47:32.963" v="45" actId="14100"/>
        <pc:sldMkLst>
          <pc:docMk/>
          <pc:sldMk cId="3029487776" sldId="7825"/>
        </pc:sldMkLst>
        <pc:spChg chg="mod">
          <ac:chgData name="Daniel Felipe Suarez Mayorga" userId="c712679a-6133-47a7-a4a9-a9505884e8ff" providerId="ADAL" clId="{3627E1A9-8670-43BE-B6B5-FA0C2291A25B}" dt="2021-11-24T21:47:32.963" v="45" actId="14100"/>
          <ac:spMkLst>
            <pc:docMk/>
            <pc:sldMk cId="3029487776" sldId="7825"/>
            <ac:spMk id="7" creationId="{50C08AE0-2618-4863-B817-8DC0C098B619}"/>
          </ac:spMkLst>
        </pc:spChg>
      </pc:sldChg>
      <pc:sldChg chg="modSp mod">
        <pc:chgData name="Daniel Felipe Suarez Mayorga" userId="c712679a-6133-47a7-a4a9-a9505884e8ff" providerId="ADAL" clId="{3627E1A9-8670-43BE-B6B5-FA0C2291A25B}" dt="2021-11-24T22:03:06.538" v="47" actId="20577"/>
        <pc:sldMkLst>
          <pc:docMk/>
          <pc:sldMk cId="660811049" sldId="7828"/>
        </pc:sldMkLst>
        <pc:spChg chg="mod">
          <ac:chgData name="Daniel Felipe Suarez Mayorga" userId="c712679a-6133-47a7-a4a9-a9505884e8ff" providerId="ADAL" clId="{3627E1A9-8670-43BE-B6B5-FA0C2291A25B}" dt="2021-11-24T22:03:06.538" v="47" actId="20577"/>
          <ac:spMkLst>
            <pc:docMk/>
            <pc:sldMk cId="660811049" sldId="7828"/>
            <ac:spMk id="3" creationId="{4DAD1943-EA1C-447B-83DE-204EA36EB6DE}"/>
          </ac:spMkLst>
        </pc:spChg>
      </pc:sldChg>
    </pc:docChg>
  </pc:docChgLst>
  <pc:docChgLst>
    <pc:chgData name="Stephanie Pino Castillo" userId="67719de8-e720-4774-8e83-01c536b4bc79" providerId="ADAL" clId="{B0674C1F-EDAC-4983-B8D2-2F929AAC0177}"/>
    <pc:docChg chg="undo custSel addSld delSld modSld delMainMaster">
      <pc:chgData name="Stephanie Pino Castillo" userId="67719de8-e720-4774-8e83-01c536b4bc79" providerId="ADAL" clId="{B0674C1F-EDAC-4983-B8D2-2F929AAC0177}" dt="2021-04-08T15:29:18.092" v="434" actId="20577"/>
      <pc:docMkLst>
        <pc:docMk/>
      </pc:docMkLst>
      <pc:sldChg chg="del">
        <pc:chgData name="Stephanie Pino Castillo" userId="67719de8-e720-4774-8e83-01c536b4bc79" providerId="ADAL" clId="{B0674C1F-EDAC-4983-B8D2-2F929AAC0177}" dt="2021-04-05T20:56:57.027" v="3" actId="47"/>
        <pc:sldMkLst>
          <pc:docMk/>
          <pc:sldMk cId="3900423880" sldId="257"/>
        </pc:sldMkLst>
      </pc:sldChg>
      <pc:sldChg chg="del">
        <pc:chgData name="Stephanie Pino Castillo" userId="67719de8-e720-4774-8e83-01c536b4bc79" providerId="ADAL" clId="{B0674C1F-EDAC-4983-B8D2-2F929AAC0177}" dt="2021-04-05T20:57:14.242" v="30" actId="47"/>
        <pc:sldMkLst>
          <pc:docMk/>
          <pc:sldMk cId="4143711942" sldId="258"/>
        </pc:sldMkLst>
      </pc:sldChg>
      <pc:sldChg chg="modSp mod">
        <pc:chgData name="Stephanie Pino Castillo" userId="67719de8-e720-4774-8e83-01c536b4bc79" providerId="ADAL" clId="{B0674C1F-EDAC-4983-B8D2-2F929AAC0177}" dt="2021-04-05T21:13:49.631" v="79" actId="20577"/>
        <pc:sldMkLst>
          <pc:docMk/>
          <pc:sldMk cId="2080670171" sldId="259"/>
        </pc:sldMkLst>
        <pc:spChg chg="mod">
          <ac:chgData name="Stephanie Pino Castillo" userId="67719de8-e720-4774-8e83-01c536b4bc79" providerId="ADAL" clId="{B0674C1F-EDAC-4983-B8D2-2F929AAC0177}" dt="2021-04-05T21:13:49.631" v="79" actId="20577"/>
          <ac:spMkLst>
            <pc:docMk/>
            <pc:sldMk cId="2080670171" sldId="259"/>
            <ac:spMk id="11" creationId="{00000000-0000-0000-0000-000000000000}"/>
          </ac:spMkLst>
        </pc:spChg>
      </pc:sldChg>
      <pc:sldChg chg="del">
        <pc:chgData name="Stephanie Pino Castillo" userId="67719de8-e720-4774-8e83-01c536b4bc79" providerId="ADAL" clId="{B0674C1F-EDAC-4983-B8D2-2F929AAC0177}" dt="2021-04-05T20:57:16.724" v="33" actId="47"/>
        <pc:sldMkLst>
          <pc:docMk/>
          <pc:sldMk cId="467207532" sldId="260"/>
        </pc:sldMkLst>
      </pc:sldChg>
      <pc:sldChg chg="add del">
        <pc:chgData name="Stephanie Pino Castillo" userId="67719de8-e720-4774-8e83-01c536b4bc79" providerId="ADAL" clId="{B0674C1F-EDAC-4983-B8D2-2F929AAC0177}" dt="2021-04-08T15:25:22.702" v="406" actId="47"/>
        <pc:sldMkLst>
          <pc:docMk/>
          <pc:sldMk cId="283390268" sldId="272"/>
        </pc:sldMkLst>
      </pc:sldChg>
      <pc:sldChg chg="del">
        <pc:chgData name="Stephanie Pino Castillo" userId="67719de8-e720-4774-8e83-01c536b4bc79" providerId="ADAL" clId="{B0674C1F-EDAC-4983-B8D2-2F929AAC0177}" dt="2021-04-05T20:56:57.741" v="4" actId="47"/>
        <pc:sldMkLst>
          <pc:docMk/>
          <pc:sldMk cId="0" sldId="405"/>
        </pc:sldMkLst>
      </pc:sldChg>
      <pc:sldChg chg="del">
        <pc:chgData name="Stephanie Pino Castillo" userId="67719de8-e720-4774-8e83-01c536b4bc79" providerId="ADAL" clId="{B0674C1F-EDAC-4983-B8D2-2F929AAC0177}" dt="2021-04-05T20:57:01.075" v="9" actId="47"/>
        <pc:sldMkLst>
          <pc:docMk/>
          <pc:sldMk cId="0" sldId="406"/>
        </pc:sldMkLst>
      </pc:sldChg>
      <pc:sldChg chg="del">
        <pc:chgData name="Stephanie Pino Castillo" userId="67719de8-e720-4774-8e83-01c536b4bc79" providerId="ADAL" clId="{B0674C1F-EDAC-4983-B8D2-2F929AAC0177}" dt="2021-04-05T20:57:04.978" v="15" actId="47"/>
        <pc:sldMkLst>
          <pc:docMk/>
          <pc:sldMk cId="0" sldId="407"/>
        </pc:sldMkLst>
      </pc:sldChg>
      <pc:sldChg chg="del">
        <pc:chgData name="Stephanie Pino Castillo" userId="67719de8-e720-4774-8e83-01c536b4bc79" providerId="ADAL" clId="{B0674C1F-EDAC-4983-B8D2-2F929AAC0177}" dt="2021-04-05T20:57:01.613" v="10" actId="47"/>
        <pc:sldMkLst>
          <pc:docMk/>
          <pc:sldMk cId="0" sldId="412"/>
        </pc:sldMkLst>
      </pc:sldChg>
      <pc:sldChg chg="del">
        <pc:chgData name="Stephanie Pino Castillo" userId="67719de8-e720-4774-8e83-01c536b4bc79" providerId="ADAL" clId="{B0674C1F-EDAC-4983-B8D2-2F929AAC0177}" dt="2021-04-05T20:57:02.248" v="11" actId="47"/>
        <pc:sldMkLst>
          <pc:docMk/>
          <pc:sldMk cId="3940256533" sldId="413"/>
        </pc:sldMkLst>
      </pc:sldChg>
      <pc:sldChg chg="del">
        <pc:chgData name="Stephanie Pino Castillo" userId="67719de8-e720-4774-8e83-01c536b4bc79" providerId="ADAL" clId="{B0674C1F-EDAC-4983-B8D2-2F929AAC0177}" dt="2021-04-05T20:57:02.929" v="12" actId="47"/>
        <pc:sldMkLst>
          <pc:docMk/>
          <pc:sldMk cId="2971265493" sldId="414"/>
        </pc:sldMkLst>
      </pc:sldChg>
      <pc:sldChg chg="del">
        <pc:chgData name="Stephanie Pino Castillo" userId="67719de8-e720-4774-8e83-01c536b4bc79" providerId="ADAL" clId="{B0674C1F-EDAC-4983-B8D2-2F929AAC0177}" dt="2021-04-05T20:57:03.626" v="13" actId="47"/>
        <pc:sldMkLst>
          <pc:docMk/>
          <pc:sldMk cId="1157924808" sldId="415"/>
        </pc:sldMkLst>
      </pc:sldChg>
      <pc:sldChg chg="del">
        <pc:chgData name="Stephanie Pino Castillo" userId="67719de8-e720-4774-8e83-01c536b4bc79" providerId="ADAL" clId="{B0674C1F-EDAC-4983-B8D2-2F929AAC0177}" dt="2021-04-05T20:57:04.263" v="14" actId="47"/>
        <pc:sldMkLst>
          <pc:docMk/>
          <pc:sldMk cId="2222686579" sldId="416"/>
        </pc:sldMkLst>
      </pc:sldChg>
      <pc:sldChg chg="del">
        <pc:chgData name="Stephanie Pino Castillo" userId="67719de8-e720-4774-8e83-01c536b4bc79" providerId="ADAL" clId="{B0674C1F-EDAC-4983-B8D2-2F929AAC0177}" dt="2021-04-05T20:57:07.569" v="19" actId="47"/>
        <pc:sldMkLst>
          <pc:docMk/>
          <pc:sldMk cId="1452652882" sldId="418"/>
        </pc:sldMkLst>
      </pc:sldChg>
      <pc:sldChg chg="del">
        <pc:chgData name="Stephanie Pino Castillo" userId="67719de8-e720-4774-8e83-01c536b4bc79" providerId="ADAL" clId="{B0674C1F-EDAC-4983-B8D2-2F929AAC0177}" dt="2021-04-05T20:57:08.222" v="20" actId="47"/>
        <pc:sldMkLst>
          <pc:docMk/>
          <pc:sldMk cId="0" sldId="423"/>
        </pc:sldMkLst>
      </pc:sldChg>
      <pc:sldChg chg="del">
        <pc:chgData name="Stephanie Pino Castillo" userId="67719de8-e720-4774-8e83-01c536b4bc79" providerId="ADAL" clId="{B0674C1F-EDAC-4983-B8D2-2F929AAC0177}" dt="2021-04-05T20:57:05.544" v="16" actId="47"/>
        <pc:sldMkLst>
          <pc:docMk/>
          <pc:sldMk cId="0" sldId="424"/>
        </pc:sldMkLst>
      </pc:sldChg>
      <pc:sldChg chg="del">
        <pc:chgData name="Stephanie Pino Castillo" userId="67719de8-e720-4774-8e83-01c536b4bc79" providerId="ADAL" clId="{B0674C1F-EDAC-4983-B8D2-2F929AAC0177}" dt="2021-04-05T20:57:06.209" v="17" actId="47"/>
        <pc:sldMkLst>
          <pc:docMk/>
          <pc:sldMk cId="3803025043" sldId="425"/>
        </pc:sldMkLst>
      </pc:sldChg>
      <pc:sldChg chg="del">
        <pc:chgData name="Stephanie Pino Castillo" userId="67719de8-e720-4774-8e83-01c536b4bc79" providerId="ADAL" clId="{B0674C1F-EDAC-4983-B8D2-2F929AAC0177}" dt="2021-04-05T20:57:06.982" v="18" actId="47"/>
        <pc:sldMkLst>
          <pc:docMk/>
          <pc:sldMk cId="2670488256" sldId="426"/>
        </pc:sldMkLst>
      </pc:sldChg>
      <pc:sldChg chg="del">
        <pc:chgData name="Stephanie Pino Castillo" userId="67719de8-e720-4774-8e83-01c536b4bc79" providerId="ADAL" clId="{B0674C1F-EDAC-4983-B8D2-2F929AAC0177}" dt="2021-04-05T20:57:09.928" v="23" actId="47"/>
        <pc:sldMkLst>
          <pc:docMk/>
          <pc:sldMk cId="603861873" sldId="427"/>
        </pc:sldMkLst>
      </pc:sldChg>
      <pc:sldChg chg="del">
        <pc:chgData name="Stephanie Pino Castillo" userId="67719de8-e720-4774-8e83-01c536b4bc79" providerId="ADAL" clId="{B0674C1F-EDAC-4983-B8D2-2F929AAC0177}" dt="2021-04-05T20:56:58.977" v="6" actId="47"/>
        <pc:sldMkLst>
          <pc:docMk/>
          <pc:sldMk cId="3250810674" sldId="428"/>
        </pc:sldMkLst>
      </pc:sldChg>
      <pc:sldChg chg="del">
        <pc:chgData name="Stephanie Pino Castillo" userId="67719de8-e720-4774-8e83-01c536b4bc79" providerId="ADAL" clId="{B0674C1F-EDAC-4983-B8D2-2F929AAC0177}" dt="2021-04-05T20:56:59.647" v="7" actId="47"/>
        <pc:sldMkLst>
          <pc:docMk/>
          <pc:sldMk cId="212833527" sldId="429"/>
        </pc:sldMkLst>
      </pc:sldChg>
      <pc:sldChg chg="del">
        <pc:chgData name="Stephanie Pino Castillo" userId="67719de8-e720-4774-8e83-01c536b4bc79" providerId="ADAL" clId="{B0674C1F-EDAC-4983-B8D2-2F929AAC0177}" dt="2021-04-05T20:57:00.378" v="8" actId="47"/>
        <pc:sldMkLst>
          <pc:docMk/>
          <pc:sldMk cId="0" sldId="430"/>
        </pc:sldMkLst>
      </pc:sldChg>
      <pc:sldChg chg="del">
        <pc:chgData name="Stephanie Pino Castillo" userId="67719de8-e720-4774-8e83-01c536b4bc79" providerId="ADAL" clId="{B0674C1F-EDAC-4983-B8D2-2F929AAC0177}" dt="2021-04-05T20:57:08.764" v="21" actId="47"/>
        <pc:sldMkLst>
          <pc:docMk/>
          <pc:sldMk cId="0" sldId="431"/>
        </pc:sldMkLst>
      </pc:sldChg>
      <pc:sldChg chg="del">
        <pc:chgData name="Stephanie Pino Castillo" userId="67719de8-e720-4774-8e83-01c536b4bc79" providerId="ADAL" clId="{B0674C1F-EDAC-4983-B8D2-2F929AAC0177}" dt="2021-04-05T20:57:09.311" v="22" actId="47"/>
        <pc:sldMkLst>
          <pc:docMk/>
          <pc:sldMk cId="2188096659" sldId="433"/>
        </pc:sldMkLst>
      </pc:sldChg>
      <pc:sldChg chg="del">
        <pc:chgData name="Stephanie Pino Castillo" userId="67719de8-e720-4774-8e83-01c536b4bc79" providerId="ADAL" clId="{B0674C1F-EDAC-4983-B8D2-2F929AAC0177}" dt="2021-04-05T20:57:10.525" v="24" actId="47"/>
        <pc:sldMkLst>
          <pc:docMk/>
          <pc:sldMk cId="4290098085" sldId="434"/>
        </pc:sldMkLst>
      </pc:sldChg>
      <pc:sldChg chg="del">
        <pc:chgData name="Stephanie Pino Castillo" userId="67719de8-e720-4774-8e83-01c536b4bc79" providerId="ADAL" clId="{B0674C1F-EDAC-4983-B8D2-2F929AAC0177}" dt="2021-04-05T20:57:11.092" v="25" actId="47"/>
        <pc:sldMkLst>
          <pc:docMk/>
          <pc:sldMk cId="0" sldId="435"/>
        </pc:sldMkLst>
      </pc:sldChg>
      <pc:sldChg chg="del">
        <pc:chgData name="Stephanie Pino Castillo" userId="67719de8-e720-4774-8e83-01c536b4bc79" providerId="ADAL" clId="{B0674C1F-EDAC-4983-B8D2-2F929AAC0177}" dt="2021-04-05T20:57:11.574" v="26" actId="47"/>
        <pc:sldMkLst>
          <pc:docMk/>
          <pc:sldMk cId="0" sldId="437"/>
        </pc:sldMkLst>
      </pc:sldChg>
      <pc:sldChg chg="del">
        <pc:chgData name="Stephanie Pino Castillo" userId="67719de8-e720-4774-8e83-01c536b4bc79" providerId="ADAL" clId="{B0674C1F-EDAC-4983-B8D2-2F929AAC0177}" dt="2021-04-05T20:57:12.223" v="27" actId="47"/>
        <pc:sldMkLst>
          <pc:docMk/>
          <pc:sldMk cId="0" sldId="438"/>
        </pc:sldMkLst>
      </pc:sldChg>
      <pc:sldChg chg="del">
        <pc:chgData name="Stephanie Pino Castillo" userId="67719de8-e720-4774-8e83-01c536b4bc79" providerId="ADAL" clId="{B0674C1F-EDAC-4983-B8D2-2F929AAC0177}" dt="2021-04-05T20:56:58.360" v="5" actId="47"/>
        <pc:sldMkLst>
          <pc:docMk/>
          <pc:sldMk cId="0" sldId="439"/>
        </pc:sldMkLst>
      </pc:sldChg>
      <pc:sldChg chg="del">
        <pc:chgData name="Stephanie Pino Castillo" userId="67719de8-e720-4774-8e83-01c536b4bc79" providerId="ADAL" clId="{B0674C1F-EDAC-4983-B8D2-2F929AAC0177}" dt="2021-04-05T20:57:13.605" v="29" actId="47"/>
        <pc:sldMkLst>
          <pc:docMk/>
          <pc:sldMk cId="3491991534" sldId="440"/>
        </pc:sldMkLst>
      </pc:sldChg>
      <pc:sldChg chg="del">
        <pc:chgData name="Stephanie Pino Castillo" userId="67719de8-e720-4774-8e83-01c536b4bc79" providerId="ADAL" clId="{B0674C1F-EDAC-4983-B8D2-2F929AAC0177}" dt="2021-04-05T20:57:18.673" v="35" actId="47"/>
        <pc:sldMkLst>
          <pc:docMk/>
          <pc:sldMk cId="3408355418" sldId="441"/>
        </pc:sldMkLst>
      </pc:sldChg>
      <pc:sldChg chg="del">
        <pc:chgData name="Stephanie Pino Castillo" userId="67719de8-e720-4774-8e83-01c536b4bc79" providerId="ADAL" clId="{B0674C1F-EDAC-4983-B8D2-2F929AAC0177}" dt="2021-04-05T20:57:12.869" v="28" actId="47"/>
        <pc:sldMkLst>
          <pc:docMk/>
          <pc:sldMk cId="1501784965" sldId="442"/>
        </pc:sldMkLst>
      </pc:sldChg>
      <pc:sldChg chg="del">
        <pc:chgData name="Stephanie Pino Castillo" userId="67719de8-e720-4774-8e83-01c536b4bc79" providerId="ADAL" clId="{B0674C1F-EDAC-4983-B8D2-2F929AAC0177}" dt="2021-04-05T20:57:15.911" v="32" actId="47"/>
        <pc:sldMkLst>
          <pc:docMk/>
          <pc:sldMk cId="2184002947" sldId="443"/>
        </pc:sldMkLst>
      </pc:sldChg>
      <pc:sldChg chg="del">
        <pc:chgData name="Stephanie Pino Castillo" userId="67719de8-e720-4774-8e83-01c536b4bc79" providerId="ADAL" clId="{B0674C1F-EDAC-4983-B8D2-2F929AAC0177}" dt="2021-04-05T20:57:17.539" v="34" actId="47"/>
        <pc:sldMkLst>
          <pc:docMk/>
          <pc:sldMk cId="1325859069" sldId="444"/>
        </pc:sldMkLst>
      </pc:sldChg>
      <pc:sldChg chg="modSp mod">
        <pc:chgData name="Stephanie Pino Castillo" userId="67719de8-e720-4774-8e83-01c536b4bc79" providerId="ADAL" clId="{B0674C1F-EDAC-4983-B8D2-2F929AAC0177}" dt="2021-04-05T21:14:03.635" v="81" actId="14100"/>
        <pc:sldMkLst>
          <pc:docMk/>
          <pc:sldMk cId="4164444474" sldId="746"/>
        </pc:sldMkLst>
        <pc:graphicFrameChg chg="mod modGraphic">
          <ac:chgData name="Stephanie Pino Castillo" userId="67719de8-e720-4774-8e83-01c536b4bc79" providerId="ADAL" clId="{B0674C1F-EDAC-4983-B8D2-2F929AAC0177}" dt="2021-04-05T21:14:03.635" v="81" actId="14100"/>
          <ac:graphicFrameMkLst>
            <pc:docMk/>
            <pc:sldMk cId="4164444474" sldId="746"/>
            <ac:graphicFrameMk id="10" creationId="{356C2DBB-882B-4169-8803-8BFAAE961F6E}"/>
          </ac:graphicFrameMkLst>
        </pc:graphicFrameChg>
      </pc:sldChg>
      <pc:sldChg chg="del">
        <pc:chgData name="Stephanie Pino Castillo" userId="67719de8-e720-4774-8e83-01c536b4bc79" providerId="ADAL" clId="{B0674C1F-EDAC-4983-B8D2-2F929AAC0177}" dt="2021-04-05T20:57:26.836" v="41" actId="47"/>
        <pc:sldMkLst>
          <pc:docMk/>
          <pc:sldMk cId="262142045" sldId="761"/>
        </pc:sldMkLst>
      </pc:sldChg>
      <pc:sldChg chg="del">
        <pc:chgData name="Stephanie Pino Castillo" userId="67719de8-e720-4774-8e83-01c536b4bc79" providerId="ADAL" clId="{B0674C1F-EDAC-4983-B8D2-2F929AAC0177}" dt="2021-04-05T20:58:24.357" v="54" actId="47"/>
        <pc:sldMkLst>
          <pc:docMk/>
          <pc:sldMk cId="854791070" sldId="814"/>
        </pc:sldMkLst>
      </pc:sldChg>
      <pc:sldChg chg="del">
        <pc:chgData name="Stephanie Pino Castillo" userId="67719de8-e720-4774-8e83-01c536b4bc79" providerId="ADAL" clId="{B0674C1F-EDAC-4983-B8D2-2F929AAC0177}" dt="2021-04-05T20:58:19.215" v="48" actId="47"/>
        <pc:sldMkLst>
          <pc:docMk/>
          <pc:sldMk cId="1476057740" sldId="3986"/>
        </pc:sldMkLst>
      </pc:sldChg>
      <pc:sldChg chg="del">
        <pc:chgData name="Stephanie Pino Castillo" userId="67719de8-e720-4774-8e83-01c536b4bc79" providerId="ADAL" clId="{B0674C1F-EDAC-4983-B8D2-2F929AAC0177}" dt="2021-04-05T20:58:20.180" v="49" actId="47"/>
        <pc:sldMkLst>
          <pc:docMk/>
          <pc:sldMk cId="4183992874" sldId="3987"/>
        </pc:sldMkLst>
      </pc:sldChg>
      <pc:sldChg chg="del">
        <pc:chgData name="Stephanie Pino Castillo" userId="67719de8-e720-4774-8e83-01c536b4bc79" providerId="ADAL" clId="{B0674C1F-EDAC-4983-B8D2-2F929AAC0177}" dt="2021-04-05T20:56:54.188" v="0" actId="47"/>
        <pc:sldMkLst>
          <pc:docMk/>
          <pc:sldMk cId="2489864159" sldId="3989"/>
        </pc:sldMkLst>
      </pc:sldChg>
      <pc:sldChg chg="del">
        <pc:chgData name="Stephanie Pino Castillo" userId="67719de8-e720-4774-8e83-01c536b4bc79" providerId="ADAL" clId="{B0674C1F-EDAC-4983-B8D2-2F929AAC0177}" dt="2021-04-05T20:57:21.025" v="36" actId="47"/>
        <pc:sldMkLst>
          <pc:docMk/>
          <pc:sldMk cId="1375514245" sldId="3990"/>
        </pc:sldMkLst>
      </pc:sldChg>
      <pc:sldChg chg="modSp mod">
        <pc:chgData name="Stephanie Pino Castillo" userId="67719de8-e720-4774-8e83-01c536b4bc79" providerId="ADAL" clId="{B0674C1F-EDAC-4983-B8D2-2F929AAC0177}" dt="2021-04-05T20:58:57.967" v="66" actId="20577"/>
        <pc:sldMkLst>
          <pc:docMk/>
          <pc:sldMk cId="1572876668" sldId="3991"/>
        </pc:sldMkLst>
        <pc:spChg chg="mod">
          <ac:chgData name="Stephanie Pino Castillo" userId="67719de8-e720-4774-8e83-01c536b4bc79" providerId="ADAL" clId="{B0674C1F-EDAC-4983-B8D2-2F929AAC0177}" dt="2021-04-05T20:58:57.967" v="66" actId="20577"/>
          <ac:spMkLst>
            <pc:docMk/>
            <pc:sldMk cId="1572876668" sldId="3991"/>
            <ac:spMk id="5" creationId="{4AC3E0C3-4B51-AB4E-A036-2EC351F0A151}"/>
          </ac:spMkLst>
        </pc:spChg>
      </pc:sldChg>
      <pc:sldChg chg="del">
        <pc:chgData name="Stephanie Pino Castillo" userId="67719de8-e720-4774-8e83-01c536b4bc79" providerId="ADAL" clId="{B0674C1F-EDAC-4983-B8D2-2F929AAC0177}" dt="2021-04-05T20:58:17.970" v="46" actId="47"/>
        <pc:sldMkLst>
          <pc:docMk/>
          <pc:sldMk cId="3439960381" sldId="3992"/>
        </pc:sldMkLst>
      </pc:sldChg>
      <pc:sldChg chg="addSp delSp modSp mod">
        <pc:chgData name="Stephanie Pino Castillo" userId="67719de8-e720-4774-8e83-01c536b4bc79" providerId="ADAL" clId="{B0674C1F-EDAC-4983-B8D2-2F929AAC0177}" dt="2021-04-05T20:58:41.688" v="65" actId="20577"/>
        <pc:sldMkLst>
          <pc:docMk/>
          <pc:sldMk cId="3265351086" sldId="3993"/>
        </pc:sldMkLst>
        <pc:spChg chg="add del mod">
          <ac:chgData name="Stephanie Pino Castillo" userId="67719de8-e720-4774-8e83-01c536b4bc79" providerId="ADAL" clId="{B0674C1F-EDAC-4983-B8D2-2F929AAC0177}" dt="2021-04-05T20:58:41.688" v="65" actId="20577"/>
          <ac:spMkLst>
            <pc:docMk/>
            <pc:sldMk cId="3265351086" sldId="3993"/>
            <ac:spMk id="5" creationId="{4AC3E0C3-4B51-AB4E-A036-2EC351F0A151}"/>
          </ac:spMkLst>
        </pc:spChg>
      </pc:sldChg>
      <pc:sldChg chg="del">
        <pc:chgData name="Stephanie Pino Castillo" userId="67719de8-e720-4774-8e83-01c536b4bc79" providerId="ADAL" clId="{B0674C1F-EDAC-4983-B8D2-2F929AAC0177}" dt="2021-04-05T20:56:55.968" v="2" actId="47"/>
        <pc:sldMkLst>
          <pc:docMk/>
          <pc:sldMk cId="156181606" sldId="3994"/>
        </pc:sldMkLst>
      </pc:sldChg>
      <pc:sldChg chg="del">
        <pc:chgData name="Stephanie Pino Castillo" userId="67719de8-e720-4774-8e83-01c536b4bc79" providerId="ADAL" clId="{B0674C1F-EDAC-4983-B8D2-2F929AAC0177}" dt="2021-04-05T20:58:27.713" v="57" actId="47"/>
        <pc:sldMkLst>
          <pc:docMk/>
          <pc:sldMk cId="613330550" sldId="3996"/>
        </pc:sldMkLst>
      </pc:sldChg>
      <pc:sldChg chg="del">
        <pc:chgData name="Stephanie Pino Castillo" userId="67719de8-e720-4774-8e83-01c536b4bc79" providerId="ADAL" clId="{B0674C1F-EDAC-4983-B8D2-2F929AAC0177}" dt="2021-04-05T20:57:27.508" v="42" actId="47"/>
        <pc:sldMkLst>
          <pc:docMk/>
          <pc:sldMk cId="1845405996" sldId="3997"/>
        </pc:sldMkLst>
      </pc:sldChg>
      <pc:sldChg chg="del">
        <pc:chgData name="Stephanie Pino Castillo" userId="67719de8-e720-4774-8e83-01c536b4bc79" providerId="ADAL" clId="{B0674C1F-EDAC-4983-B8D2-2F929AAC0177}" dt="2021-04-05T20:57:28.554" v="43" actId="47"/>
        <pc:sldMkLst>
          <pc:docMk/>
          <pc:sldMk cId="2673478358" sldId="3998"/>
        </pc:sldMkLst>
      </pc:sldChg>
      <pc:sldChg chg="addSp modSp new mod modClrScheme chgLayout">
        <pc:chgData name="Stephanie Pino Castillo" userId="67719de8-e720-4774-8e83-01c536b4bc79" providerId="ADAL" clId="{B0674C1F-EDAC-4983-B8D2-2F929AAC0177}" dt="2021-04-05T21:44:08.874" v="375" actId="20577"/>
        <pc:sldMkLst>
          <pc:docMk/>
          <pc:sldMk cId="225104747" sldId="4547"/>
        </pc:sldMkLst>
        <pc:spChg chg="add mod">
          <ac:chgData name="Stephanie Pino Castillo" userId="67719de8-e720-4774-8e83-01c536b4bc79" providerId="ADAL" clId="{B0674C1F-EDAC-4983-B8D2-2F929AAC0177}" dt="2021-04-05T21:44:08.874" v="375" actId="20577"/>
          <ac:spMkLst>
            <pc:docMk/>
            <pc:sldMk cId="225104747" sldId="4547"/>
            <ac:spMk id="2" creationId="{A8F29FA4-E81B-4E76-AB6D-23CD0540D88E}"/>
          </ac:spMkLst>
        </pc:spChg>
        <pc:graphicFrameChg chg="add mod modGraphic">
          <ac:chgData name="Stephanie Pino Castillo" userId="67719de8-e720-4774-8e83-01c536b4bc79" providerId="ADAL" clId="{B0674C1F-EDAC-4983-B8D2-2F929AAC0177}" dt="2021-04-05T21:41:55.255" v="349" actId="12100"/>
          <ac:graphicFrameMkLst>
            <pc:docMk/>
            <pc:sldMk cId="225104747" sldId="4547"/>
            <ac:graphicFrameMk id="3" creationId="{1544E689-836F-4C4B-9C95-2B1447DC48EF}"/>
          </ac:graphicFrameMkLst>
        </pc:graphicFrameChg>
      </pc:sldChg>
      <pc:sldChg chg="addSp modSp new mod">
        <pc:chgData name="Stephanie Pino Castillo" userId="67719de8-e720-4774-8e83-01c536b4bc79" providerId="ADAL" clId="{B0674C1F-EDAC-4983-B8D2-2F929AAC0177}" dt="2021-04-08T15:29:18.092" v="434" actId="20577"/>
        <pc:sldMkLst>
          <pc:docMk/>
          <pc:sldMk cId="2065041915" sldId="4548"/>
        </pc:sldMkLst>
        <pc:spChg chg="mod">
          <ac:chgData name="Stephanie Pino Castillo" userId="67719de8-e720-4774-8e83-01c536b4bc79" providerId="ADAL" clId="{B0674C1F-EDAC-4983-B8D2-2F929AAC0177}" dt="2021-04-05T21:54:39.971" v="403" actId="20577"/>
          <ac:spMkLst>
            <pc:docMk/>
            <pc:sldMk cId="2065041915" sldId="4548"/>
            <ac:spMk id="2" creationId="{90E56853-7FF3-4F92-A0A2-D4355D584538}"/>
          </ac:spMkLst>
        </pc:spChg>
        <pc:spChg chg="mod">
          <ac:chgData name="Stephanie Pino Castillo" userId="67719de8-e720-4774-8e83-01c536b4bc79" providerId="ADAL" clId="{B0674C1F-EDAC-4983-B8D2-2F929AAC0177}" dt="2021-04-08T15:25:18.694" v="405"/>
          <ac:spMkLst>
            <pc:docMk/>
            <pc:sldMk cId="2065041915" sldId="4548"/>
            <ac:spMk id="4" creationId="{9CD839B9-7A3E-4B29-A9D6-2DF632F5C97D}"/>
          </ac:spMkLst>
        </pc:spChg>
        <pc:spChg chg="mod">
          <ac:chgData name="Stephanie Pino Castillo" userId="67719de8-e720-4774-8e83-01c536b4bc79" providerId="ADAL" clId="{B0674C1F-EDAC-4983-B8D2-2F929AAC0177}" dt="2021-04-08T15:25:18.694" v="405"/>
          <ac:spMkLst>
            <pc:docMk/>
            <pc:sldMk cId="2065041915" sldId="4548"/>
            <ac:spMk id="5" creationId="{4EB95C50-82BF-4B26-8994-3E721F772907}"/>
          </ac:spMkLst>
        </pc:spChg>
        <pc:spChg chg="mod">
          <ac:chgData name="Stephanie Pino Castillo" userId="67719de8-e720-4774-8e83-01c536b4bc79" providerId="ADAL" clId="{B0674C1F-EDAC-4983-B8D2-2F929AAC0177}" dt="2021-04-08T15:25:18.694" v="405"/>
          <ac:spMkLst>
            <pc:docMk/>
            <pc:sldMk cId="2065041915" sldId="4548"/>
            <ac:spMk id="6" creationId="{842F48C2-6EAC-4B72-AFCA-DE5157A16052}"/>
          </ac:spMkLst>
        </pc:spChg>
        <pc:spChg chg="mod">
          <ac:chgData name="Stephanie Pino Castillo" userId="67719de8-e720-4774-8e83-01c536b4bc79" providerId="ADAL" clId="{B0674C1F-EDAC-4983-B8D2-2F929AAC0177}" dt="2021-04-08T15:25:18.694" v="405"/>
          <ac:spMkLst>
            <pc:docMk/>
            <pc:sldMk cId="2065041915" sldId="4548"/>
            <ac:spMk id="7" creationId="{095D1011-18FD-43FD-923A-60D39908A2C0}"/>
          </ac:spMkLst>
        </pc:spChg>
        <pc:spChg chg="mod">
          <ac:chgData name="Stephanie Pino Castillo" userId="67719de8-e720-4774-8e83-01c536b4bc79" providerId="ADAL" clId="{B0674C1F-EDAC-4983-B8D2-2F929AAC0177}" dt="2021-04-08T15:25:18.694" v="405"/>
          <ac:spMkLst>
            <pc:docMk/>
            <pc:sldMk cId="2065041915" sldId="4548"/>
            <ac:spMk id="8" creationId="{A46FBD23-6CB9-41E6-8796-C23708AAA8D1}"/>
          </ac:spMkLst>
        </pc:spChg>
        <pc:spChg chg="mod">
          <ac:chgData name="Stephanie Pino Castillo" userId="67719de8-e720-4774-8e83-01c536b4bc79" providerId="ADAL" clId="{B0674C1F-EDAC-4983-B8D2-2F929AAC0177}" dt="2021-04-08T15:25:18.694" v="405"/>
          <ac:spMkLst>
            <pc:docMk/>
            <pc:sldMk cId="2065041915" sldId="4548"/>
            <ac:spMk id="9" creationId="{5C431260-EFAD-4457-BFA8-488D305CFFBB}"/>
          </ac:spMkLst>
        </pc:spChg>
        <pc:spChg chg="mod">
          <ac:chgData name="Stephanie Pino Castillo" userId="67719de8-e720-4774-8e83-01c536b4bc79" providerId="ADAL" clId="{B0674C1F-EDAC-4983-B8D2-2F929AAC0177}" dt="2021-04-08T15:25:18.694" v="405"/>
          <ac:spMkLst>
            <pc:docMk/>
            <pc:sldMk cId="2065041915" sldId="4548"/>
            <ac:spMk id="10" creationId="{F3892FE9-83BB-4222-931C-4FBC3F203632}"/>
          </ac:spMkLst>
        </pc:spChg>
        <pc:spChg chg="mod">
          <ac:chgData name="Stephanie Pino Castillo" userId="67719de8-e720-4774-8e83-01c536b4bc79" providerId="ADAL" clId="{B0674C1F-EDAC-4983-B8D2-2F929AAC0177}" dt="2021-04-08T15:25:18.694" v="405"/>
          <ac:spMkLst>
            <pc:docMk/>
            <pc:sldMk cId="2065041915" sldId="4548"/>
            <ac:spMk id="11" creationId="{7E7BE2F3-EFD3-4713-83ED-A3BAB615B5BB}"/>
          </ac:spMkLst>
        </pc:spChg>
        <pc:spChg chg="mod">
          <ac:chgData name="Stephanie Pino Castillo" userId="67719de8-e720-4774-8e83-01c536b4bc79" providerId="ADAL" clId="{B0674C1F-EDAC-4983-B8D2-2F929AAC0177}" dt="2021-04-08T15:25:18.694" v="405"/>
          <ac:spMkLst>
            <pc:docMk/>
            <pc:sldMk cId="2065041915" sldId="4548"/>
            <ac:spMk id="12" creationId="{0C04D79F-6575-48D6-8ADB-6F5C93391E7A}"/>
          </ac:spMkLst>
        </pc:spChg>
        <pc:spChg chg="mod">
          <ac:chgData name="Stephanie Pino Castillo" userId="67719de8-e720-4774-8e83-01c536b4bc79" providerId="ADAL" clId="{B0674C1F-EDAC-4983-B8D2-2F929AAC0177}" dt="2021-04-08T15:25:18.694" v="405"/>
          <ac:spMkLst>
            <pc:docMk/>
            <pc:sldMk cId="2065041915" sldId="4548"/>
            <ac:spMk id="13" creationId="{F9738E9A-A3AC-4C2D-A131-071F1AC96B55}"/>
          </ac:spMkLst>
        </pc:spChg>
        <pc:spChg chg="mod">
          <ac:chgData name="Stephanie Pino Castillo" userId="67719de8-e720-4774-8e83-01c536b4bc79" providerId="ADAL" clId="{B0674C1F-EDAC-4983-B8D2-2F929AAC0177}" dt="2021-04-08T15:25:18.694" v="405"/>
          <ac:spMkLst>
            <pc:docMk/>
            <pc:sldMk cId="2065041915" sldId="4548"/>
            <ac:spMk id="14" creationId="{A57AD63D-65F6-4603-A06D-0CA4E226A310}"/>
          </ac:spMkLst>
        </pc:spChg>
        <pc:spChg chg="mod">
          <ac:chgData name="Stephanie Pino Castillo" userId="67719de8-e720-4774-8e83-01c536b4bc79" providerId="ADAL" clId="{B0674C1F-EDAC-4983-B8D2-2F929AAC0177}" dt="2021-04-08T15:25:18.694" v="405"/>
          <ac:spMkLst>
            <pc:docMk/>
            <pc:sldMk cId="2065041915" sldId="4548"/>
            <ac:spMk id="15" creationId="{89037BDB-8839-4B9B-9388-910FE488F471}"/>
          </ac:spMkLst>
        </pc:spChg>
        <pc:spChg chg="mod">
          <ac:chgData name="Stephanie Pino Castillo" userId="67719de8-e720-4774-8e83-01c536b4bc79" providerId="ADAL" clId="{B0674C1F-EDAC-4983-B8D2-2F929AAC0177}" dt="2021-04-08T15:25:18.694" v="405"/>
          <ac:spMkLst>
            <pc:docMk/>
            <pc:sldMk cId="2065041915" sldId="4548"/>
            <ac:spMk id="16" creationId="{C715F2E4-63B9-4438-BFCB-991BEC81F851}"/>
          </ac:spMkLst>
        </pc:spChg>
        <pc:spChg chg="mod">
          <ac:chgData name="Stephanie Pino Castillo" userId="67719de8-e720-4774-8e83-01c536b4bc79" providerId="ADAL" clId="{B0674C1F-EDAC-4983-B8D2-2F929AAC0177}" dt="2021-04-08T15:25:18.694" v="405"/>
          <ac:spMkLst>
            <pc:docMk/>
            <pc:sldMk cId="2065041915" sldId="4548"/>
            <ac:spMk id="17" creationId="{DEAD3E4D-886C-4CE3-96DD-3D79248B269F}"/>
          </ac:spMkLst>
        </pc:spChg>
        <pc:spChg chg="add mod">
          <ac:chgData name="Stephanie Pino Castillo" userId="67719de8-e720-4774-8e83-01c536b4bc79" providerId="ADAL" clId="{B0674C1F-EDAC-4983-B8D2-2F929AAC0177}" dt="2021-04-08T15:25:18.694" v="405"/>
          <ac:spMkLst>
            <pc:docMk/>
            <pc:sldMk cId="2065041915" sldId="4548"/>
            <ac:spMk id="18" creationId="{C5DDB067-289A-4154-8C70-3924AB95607D}"/>
          </ac:spMkLst>
        </pc:spChg>
        <pc:spChg chg="add mod">
          <ac:chgData name="Stephanie Pino Castillo" userId="67719de8-e720-4774-8e83-01c536b4bc79" providerId="ADAL" clId="{B0674C1F-EDAC-4983-B8D2-2F929AAC0177}" dt="2021-04-08T15:25:18.694" v="405"/>
          <ac:spMkLst>
            <pc:docMk/>
            <pc:sldMk cId="2065041915" sldId="4548"/>
            <ac:spMk id="19" creationId="{A22E3566-963E-4E8F-B3EB-8DDCDBA28EA4}"/>
          </ac:spMkLst>
        </pc:spChg>
        <pc:spChg chg="add mod">
          <ac:chgData name="Stephanie Pino Castillo" userId="67719de8-e720-4774-8e83-01c536b4bc79" providerId="ADAL" clId="{B0674C1F-EDAC-4983-B8D2-2F929AAC0177}" dt="2021-04-08T15:25:18.694" v="405"/>
          <ac:spMkLst>
            <pc:docMk/>
            <pc:sldMk cId="2065041915" sldId="4548"/>
            <ac:spMk id="20" creationId="{FCB29F86-785D-4955-B4C5-BDA7373EB72A}"/>
          </ac:spMkLst>
        </pc:spChg>
        <pc:spChg chg="add mod">
          <ac:chgData name="Stephanie Pino Castillo" userId="67719de8-e720-4774-8e83-01c536b4bc79" providerId="ADAL" clId="{B0674C1F-EDAC-4983-B8D2-2F929AAC0177}" dt="2021-04-08T15:25:18.694" v="405"/>
          <ac:spMkLst>
            <pc:docMk/>
            <pc:sldMk cId="2065041915" sldId="4548"/>
            <ac:spMk id="21" creationId="{C713E70A-5F18-4A95-9974-7AA3344FC6FC}"/>
          </ac:spMkLst>
        </pc:spChg>
        <pc:spChg chg="add mod">
          <ac:chgData name="Stephanie Pino Castillo" userId="67719de8-e720-4774-8e83-01c536b4bc79" providerId="ADAL" clId="{B0674C1F-EDAC-4983-B8D2-2F929AAC0177}" dt="2021-04-08T15:25:18.694" v="405"/>
          <ac:spMkLst>
            <pc:docMk/>
            <pc:sldMk cId="2065041915" sldId="4548"/>
            <ac:spMk id="22" creationId="{86F1A4EB-7D49-4C60-A8F2-03D18530BBC2}"/>
          </ac:spMkLst>
        </pc:spChg>
        <pc:spChg chg="add mod">
          <ac:chgData name="Stephanie Pino Castillo" userId="67719de8-e720-4774-8e83-01c536b4bc79" providerId="ADAL" clId="{B0674C1F-EDAC-4983-B8D2-2F929AAC0177}" dt="2021-04-08T15:25:18.694" v="405"/>
          <ac:spMkLst>
            <pc:docMk/>
            <pc:sldMk cId="2065041915" sldId="4548"/>
            <ac:spMk id="23" creationId="{2F10673B-7A0E-4C1A-9375-DF93D4D89030}"/>
          </ac:spMkLst>
        </pc:spChg>
        <pc:spChg chg="add mod">
          <ac:chgData name="Stephanie Pino Castillo" userId="67719de8-e720-4774-8e83-01c536b4bc79" providerId="ADAL" clId="{B0674C1F-EDAC-4983-B8D2-2F929AAC0177}" dt="2021-04-08T15:25:18.694" v="405"/>
          <ac:spMkLst>
            <pc:docMk/>
            <pc:sldMk cId="2065041915" sldId="4548"/>
            <ac:spMk id="24" creationId="{4AD7B535-0577-43E1-932F-7A33FB6A05D1}"/>
          </ac:spMkLst>
        </pc:spChg>
        <pc:spChg chg="add mod">
          <ac:chgData name="Stephanie Pino Castillo" userId="67719de8-e720-4774-8e83-01c536b4bc79" providerId="ADAL" clId="{B0674C1F-EDAC-4983-B8D2-2F929AAC0177}" dt="2021-04-08T15:29:18.092" v="434" actId="20577"/>
          <ac:spMkLst>
            <pc:docMk/>
            <pc:sldMk cId="2065041915" sldId="4548"/>
            <ac:spMk id="30" creationId="{1F94324B-2236-462F-8FFA-033984D272AA}"/>
          </ac:spMkLst>
        </pc:spChg>
        <pc:grpChg chg="add mod">
          <ac:chgData name="Stephanie Pino Castillo" userId="67719de8-e720-4774-8e83-01c536b4bc79" providerId="ADAL" clId="{B0674C1F-EDAC-4983-B8D2-2F929AAC0177}" dt="2021-04-08T15:25:18.694" v="405"/>
          <ac:grpSpMkLst>
            <pc:docMk/>
            <pc:sldMk cId="2065041915" sldId="4548"/>
            <ac:grpSpMk id="3" creationId="{8F0E6A6C-8104-40C3-A765-D44E4369A725}"/>
          </ac:grpSpMkLst>
        </pc:grpChg>
        <pc:picChg chg="add mod">
          <ac:chgData name="Stephanie Pino Castillo" userId="67719de8-e720-4774-8e83-01c536b4bc79" providerId="ADAL" clId="{B0674C1F-EDAC-4983-B8D2-2F929AAC0177}" dt="2021-04-08T15:25:18.694" v="405"/>
          <ac:picMkLst>
            <pc:docMk/>
            <pc:sldMk cId="2065041915" sldId="4548"/>
            <ac:picMk id="25" creationId="{04FC343C-7B4C-42CD-AF6C-8F839B1B03CC}"/>
          </ac:picMkLst>
        </pc:picChg>
        <pc:picChg chg="add mod">
          <ac:chgData name="Stephanie Pino Castillo" userId="67719de8-e720-4774-8e83-01c536b4bc79" providerId="ADAL" clId="{B0674C1F-EDAC-4983-B8D2-2F929AAC0177}" dt="2021-04-08T15:25:18.694" v="405"/>
          <ac:picMkLst>
            <pc:docMk/>
            <pc:sldMk cId="2065041915" sldId="4548"/>
            <ac:picMk id="26" creationId="{8A614F9F-AD5A-4650-B605-EBE28E40B460}"/>
          </ac:picMkLst>
        </pc:picChg>
        <pc:picChg chg="add mod">
          <ac:chgData name="Stephanie Pino Castillo" userId="67719de8-e720-4774-8e83-01c536b4bc79" providerId="ADAL" clId="{B0674C1F-EDAC-4983-B8D2-2F929AAC0177}" dt="2021-04-08T15:25:18.694" v="405"/>
          <ac:picMkLst>
            <pc:docMk/>
            <pc:sldMk cId="2065041915" sldId="4548"/>
            <ac:picMk id="27" creationId="{E43083D7-4E6C-494C-8DB3-1E796D0D87FF}"/>
          </ac:picMkLst>
        </pc:picChg>
        <pc:picChg chg="add mod">
          <ac:chgData name="Stephanie Pino Castillo" userId="67719de8-e720-4774-8e83-01c536b4bc79" providerId="ADAL" clId="{B0674C1F-EDAC-4983-B8D2-2F929AAC0177}" dt="2021-04-08T15:25:18.694" v="405"/>
          <ac:picMkLst>
            <pc:docMk/>
            <pc:sldMk cId="2065041915" sldId="4548"/>
            <ac:picMk id="28" creationId="{0285A0C5-4B90-4802-9D76-0B9DADCB7012}"/>
          </ac:picMkLst>
        </pc:picChg>
        <pc:picChg chg="add mod">
          <ac:chgData name="Stephanie Pino Castillo" userId="67719de8-e720-4774-8e83-01c536b4bc79" providerId="ADAL" clId="{B0674C1F-EDAC-4983-B8D2-2F929AAC0177}" dt="2021-04-08T15:25:18.694" v="405"/>
          <ac:picMkLst>
            <pc:docMk/>
            <pc:sldMk cId="2065041915" sldId="4548"/>
            <ac:picMk id="29" creationId="{16BD564B-A2D9-4D31-B7B5-C1CB2F0BF9BF}"/>
          </ac:picMkLst>
        </pc:picChg>
      </pc:sldChg>
      <pc:sldChg chg="del">
        <pc:chgData name="Stephanie Pino Castillo" userId="67719de8-e720-4774-8e83-01c536b4bc79" providerId="ADAL" clId="{B0674C1F-EDAC-4983-B8D2-2F929AAC0177}" dt="2021-04-05T20:57:29.459" v="44" actId="47"/>
        <pc:sldMkLst>
          <pc:docMk/>
          <pc:sldMk cId="1251586211" sldId="7652"/>
        </pc:sldMkLst>
      </pc:sldChg>
      <pc:sldChg chg="del">
        <pc:chgData name="Stephanie Pino Castillo" userId="67719de8-e720-4774-8e83-01c536b4bc79" providerId="ADAL" clId="{B0674C1F-EDAC-4983-B8D2-2F929AAC0177}" dt="2021-04-05T20:58:30.186" v="60" actId="47"/>
        <pc:sldMkLst>
          <pc:docMk/>
          <pc:sldMk cId="3259886329" sldId="7653"/>
        </pc:sldMkLst>
      </pc:sldChg>
      <pc:sldChg chg="del">
        <pc:chgData name="Stephanie Pino Castillo" userId="67719de8-e720-4774-8e83-01c536b4bc79" providerId="ADAL" clId="{B0674C1F-EDAC-4983-B8D2-2F929AAC0177}" dt="2021-04-05T20:58:20.840" v="50" actId="47"/>
        <pc:sldMkLst>
          <pc:docMk/>
          <pc:sldMk cId="3957905474" sldId="7655"/>
        </pc:sldMkLst>
      </pc:sldChg>
      <pc:sldChg chg="del">
        <pc:chgData name="Stephanie Pino Castillo" userId="67719de8-e720-4774-8e83-01c536b4bc79" providerId="ADAL" clId="{B0674C1F-EDAC-4983-B8D2-2F929AAC0177}" dt="2021-04-05T20:58:21.705" v="51" actId="47"/>
        <pc:sldMkLst>
          <pc:docMk/>
          <pc:sldMk cId="1245521068" sldId="7656"/>
        </pc:sldMkLst>
      </pc:sldChg>
      <pc:sldChg chg="del">
        <pc:chgData name="Stephanie Pino Castillo" userId="67719de8-e720-4774-8e83-01c536b4bc79" providerId="ADAL" clId="{B0674C1F-EDAC-4983-B8D2-2F929AAC0177}" dt="2021-04-05T20:58:22.391" v="52" actId="47"/>
        <pc:sldMkLst>
          <pc:docMk/>
          <pc:sldMk cId="3500761521" sldId="7657"/>
        </pc:sldMkLst>
      </pc:sldChg>
      <pc:sldChg chg="del">
        <pc:chgData name="Stephanie Pino Castillo" userId="67719de8-e720-4774-8e83-01c536b4bc79" providerId="ADAL" clId="{B0674C1F-EDAC-4983-B8D2-2F929AAC0177}" dt="2021-04-05T20:58:28.632" v="58" actId="47"/>
        <pc:sldMkLst>
          <pc:docMk/>
          <pc:sldMk cId="2816761612" sldId="7660"/>
        </pc:sldMkLst>
      </pc:sldChg>
      <pc:sldChg chg="del">
        <pc:chgData name="Stephanie Pino Castillo" userId="67719de8-e720-4774-8e83-01c536b4bc79" providerId="ADAL" clId="{B0674C1F-EDAC-4983-B8D2-2F929AAC0177}" dt="2021-04-05T20:56:54.745" v="1" actId="47"/>
        <pc:sldMkLst>
          <pc:docMk/>
          <pc:sldMk cId="1358120343" sldId="7661"/>
        </pc:sldMkLst>
      </pc:sldChg>
      <pc:sldChg chg="del">
        <pc:chgData name="Stephanie Pino Castillo" userId="67719de8-e720-4774-8e83-01c536b4bc79" providerId="ADAL" clId="{B0674C1F-EDAC-4983-B8D2-2F929AAC0177}" dt="2021-04-05T20:57:21.627" v="37" actId="47"/>
        <pc:sldMkLst>
          <pc:docMk/>
          <pc:sldMk cId="2286976273" sldId="7664"/>
        </pc:sldMkLst>
      </pc:sldChg>
      <pc:sldChg chg="del">
        <pc:chgData name="Stephanie Pino Castillo" userId="67719de8-e720-4774-8e83-01c536b4bc79" providerId="ADAL" clId="{B0674C1F-EDAC-4983-B8D2-2F929AAC0177}" dt="2021-04-05T20:58:18.616" v="47" actId="47"/>
        <pc:sldMkLst>
          <pc:docMk/>
          <pc:sldMk cId="1157564774" sldId="7665"/>
        </pc:sldMkLst>
      </pc:sldChg>
      <pc:sldChg chg="del">
        <pc:chgData name="Stephanie Pino Castillo" userId="67719de8-e720-4774-8e83-01c536b4bc79" providerId="ADAL" clId="{B0674C1F-EDAC-4983-B8D2-2F929AAC0177}" dt="2021-04-05T20:57:22.476" v="38" actId="47"/>
        <pc:sldMkLst>
          <pc:docMk/>
          <pc:sldMk cId="72980444" sldId="7666"/>
        </pc:sldMkLst>
      </pc:sldChg>
      <pc:sldChg chg="del">
        <pc:chgData name="Stephanie Pino Castillo" userId="67719de8-e720-4774-8e83-01c536b4bc79" providerId="ADAL" clId="{B0674C1F-EDAC-4983-B8D2-2F929AAC0177}" dt="2021-04-05T20:57:23.507" v="39" actId="47"/>
        <pc:sldMkLst>
          <pc:docMk/>
          <pc:sldMk cId="3126800645" sldId="7667"/>
        </pc:sldMkLst>
      </pc:sldChg>
      <pc:sldChg chg="del">
        <pc:chgData name="Stephanie Pino Castillo" userId="67719de8-e720-4774-8e83-01c536b4bc79" providerId="ADAL" clId="{B0674C1F-EDAC-4983-B8D2-2F929AAC0177}" dt="2021-04-05T20:57:24.982" v="40" actId="47"/>
        <pc:sldMkLst>
          <pc:docMk/>
          <pc:sldMk cId="1896356854" sldId="7668"/>
        </pc:sldMkLst>
      </pc:sldChg>
      <pc:sldChg chg="del">
        <pc:chgData name="Stephanie Pino Castillo" userId="67719de8-e720-4774-8e83-01c536b4bc79" providerId="ADAL" clId="{B0674C1F-EDAC-4983-B8D2-2F929AAC0177}" dt="2021-04-05T20:58:25.855" v="56" actId="47"/>
        <pc:sldMkLst>
          <pc:docMk/>
          <pc:sldMk cId="473765357" sldId="7669"/>
        </pc:sldMkLst>
      </pc:sldChg>
      <pc:sldChg chg="del">
        <pc:chgData name="Stephanie Pino Castillo" userId="67719de8-e720-4774-8e83-01c536b4bc79" providerId="ADAL" clId="{B0674C1F-EDAC-4983-B8D2-2F929AAC0177}" dt="2021-04-05T20:58:23.061" v="53" actId="47"/>
        <pc:sldMkLst>
          <pc:docMk/>
          <pc:sldMk cId="1786253275" sldId="7670"/>
        </pc:sldMkLst>
      </pc:sldChg>
      <pc:sldChg chg="del">
        <pc:chgData name="Stephanie Pino Castillo" userId="67719de8-e720-4774-8e83-01c536b4bc79" providerId="ADAL" clId="{B0674C1F-EDAC-4983-B8D2-2F929AAC0177}" dt="2021-04-05T20:58:25.196" v="55" actId="47"/>
        <pc:sldMkLst>
          <pc:docMk/>
          <pc:sldMk cId="2883514591" sldId="7671"/>
        </pc:sldMkLst>
      </pc:sldChg>
      <pc:sldChg chg="del">
        <pc:chgData name="Stephanie Pino Castillo" userId="67719de8-e720-4774-8e83-01c536b4bc79" providerId="ADAL" clId="{B0674C1F-EDAC-4983-B8D2-2F929AAC0177}" dt="2021-04-05T20:58:29.394" v="59" actId="47"/>
        <pc:sldMkLst>
          <pc:docMk/>
          <pc:sldMk cId="1036256514" sldId="7673"/>
        </pc:sldMkLst>
      </pc:sldChg>
      <pc:sldChg chg="del">
        <pc:chgData name="Stephanie Pino Castillo" userId="67719de8-e720-4774-8e83-01c536b4bc79" providerId="ADAL" clId="{B0674C1F-EDAC-4983-B8D2-2F929AAC0177}" dt="2021-04-05T20:57:30.448" v="45" actId="47"/>
        <pc:sldMkLst>
          <pc:docMk/>
          <pc:sldMk cId="1344410677" sldId="7674"/>
        </pc:sldMkLst>
      </pc:sldChg>
      <pc:sldChg chg="del">
        <pc:chgData name="Stephanie Pino Castillo" userId="67719de8-e720-4774-8e83-01c536b4bc79" providerId="ADAL" clId="{B0674C1F-EDAC-4983-B8D2-2F929AAC0177}" dt="2021-04-05T20:57:15.106" v="31" actId="47"/>
        <pc:sldMkLst>
          <pc:docMk/>
          <pc:sldMk cId="0" sldId="7675"/>
        </pc:sldMkLst>
      </pc:sldChg>
      <pc:sldMasterChg chg="del delSldLayout">
        <pc:chgData name="Stephanie Pino Castillo" userId="67719de8-e720-4774-8e83-01c536b4bc79" providerId="ADAL" clId="{B0674C1F-EDAC-4983-B8D2-2F929AAC0177}" dt="2021-04-05T20:57:18.673" v="35" actId="47"/>
        <pc:sldMasterMkLst>
          <pc:docMk/>
          <pc:sldMasterMk cId="392331073" sldId="2147483710"/>
        </pc:sldMasterMkLst>
        <pc:sldLayoutChg chg="del">
          <pc:chgData name="Stephanie Pino Castillo" userId="67719de8-e720-4774-8e83-01c536b4bc79" providerId="ADAL" clId="{B0674C1F-EDAC-4983-B8D2-2F929AAC0177}" dt="2021-04-05T20:57:18.673" v="35" actId="47"/>
          <pc:sldLayoutMkLst>
            <pc:docMk/>
            <pc:sldMasterMk cId="392331073" sldId="2147483710"/>
            <pc:sldLayoutMk cId="716517697" sldId="2147483711"/>
          </pc:sldLayoutMkLst>
        </pc:sldLayoutChg>
        <pc:sldLayoutChg chg="del">
          <pc:chgData name="Stephanie Pino Castillo" userId="67719de8-e720-4774-8e83-01c536b4bc79" providerId="ADAL" clId="{B0674C1F-EDAC-4983-B8D2-2F929AAC0177}" dt="2021-04-05T20:57:18.673" v="35" actId="47"/>
          <pc:sldLayoutMkLst>
            <pc:docMk/>
            <pc:sldMasterMk cId="392331073" sldId="2147483710"/>
            <pc:sldLayoutMk cId="189129135" sldId="2147483712"/>
          </pc:sldLayoutMkLst>
        </pc:sldLayoutChg>
      </pc:sldMasterChg>
      <pc:sldMasterChg chg="del delSldLayout">
        <pc:chgData name="Stephanie Pino Castillo" userId="67719de8-e720-4774-8e83-01c536b4bc79" providerId="ADAL" clId="{B0674C1F-EDAC-4983-B8D2-2F929AAC0177}" dt="2021-04-05T20:57:17.539" v="34" actId="47"/>
        <pc:sldMasterMkLst>
          <pc:docMk/>
          <pc:sldMasterMk cId="2569798854" sldId="2147483713"/>
        </pc:sldMasterMkLst>
        <pc:sldLayoutChg chg="del">
          <pc:chgData name="Stephanie Pino Castillo" userId="67719de8-e720-4774-8e83-01c536b4bc79" providerId="ADAL" clId="{B0674C1F-EDAC-4983-B8D2-2F929AAC0177}" dt="2021-04-05T20:57:17.539" v="34" actId="47"/>
          <pc:sldLayoutMkLst>
            <pc:docMk/>
            <pc:sldMasterMk cId="2569798854" sldId="2147483713"/>
            <pc:sldLayoutMk cId="4189488927" sldId="2147483714"/>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3583723438" sldId="2147483715"/>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3161544569" sldId="2147483716"/>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537993493" sldId="2147483717"/>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3268156690" sldId="2147483718"/>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1045236610" sldId="2147483719"/>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3544688162" sldId="2147483720"/>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2321961977" sldId="2147483721"/>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4266456780" sldId="2147483722"/>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1471294508" sldId="2147483723"/>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3444188522" sldId="2147483724"/>
          </pc:sldLayoutMkLst>
        </pc:sldLayoutChg>
      </pc:sldMasterChg>
    </pc:docChg>
  </pc:docChgLst>
  <pc:docChgLst>
    <pc:chgData name="Luis Guillermo Gil Madrid" userId="72751249-5f9d-41e6-8ae5-e2fc6ecb2fa9" providerId="ADAL" clId="{1B9FB004-3D03-4A94-A99C-72E09AC6AEB2}"/>
    <pc:docChg chg="undo custSel addSld delSld modSld sldOrd">
      <pc:chgData name="Luis Guillermo Gil Madrid" userId="72751249-5f9d-41e6-8ae5-e2fc6ecb2fa9" providerId="ADAL" clId="{1B9FB004-3D03-4A94-A99C-72E09AC6AEB2}" dt="2021-10-28T12:06:31.968" v="557" actId="1076"/>
      <pc:docMkLst>
        <pc:docMk/>
      </pc:docMkLst>
      <pc:sldChg chg="modSp mod">
        <pc:chgData name="Luis Guillermo Gil Madrid" userId="72751249-5f9d-41e6-8ae5-e2fc6ecb2fa9" providerId="ADAL" clId="{1B9FB004-3D03-4A94-A99C-72E09AC6AEB2}" dt="2021-10-28T10:52:20.514" v="357" actId="20577"/>
        <pc:sldMkLst>
          <pc:docMk/>
          <pc:sldMk cId="4041881831" sldId="267"/>
        </pc:sldMkLst>
        <pc:spChg chg="mod">
          <ac:chgData name="Luis Guillermo Gil Madrid" userId="72751249-5f9d-41e6-8ae5-e2fc6ecb2fa9" providerId="ADAL" clId="{1B9FB004-3D03-4A94-A99C-72E09AC6AEB2}" dt="2021-10-28T10:52:20.514" v="357" actId="20577"/>
          <ac:spMkLst>
            <pc:docMk/>
            <pc:sldMk cId="4041881831" sldId="267"/>
            <ac:spMk id="3" creationId="{3C1FAD3B-DC1C-DD4B-A144-7E1E51774FC5}"/>
          </ac:spMkLst>
        </pc:spChg>
      </pc:sldChg>
      <pc:sldChg chg="modSp mod">
        <pc:chgData name="Luis Guillermo Gil Madrid" userId="72751249-5f9d-41e6-8ae5-e2fc6ecb2fa9" providerId="ADAL" clId="{1B9FB004-3D03-4A94-A99C-72E09AC6AEB2}" dt="2021-10-28T11:55:35.861" v="492" actId="14100"/>
        <pc:sldMkLst>
          <pc:docMk/>
          <pc:sldMk cId="869476513" sldId="275"/>
        </pc:sldMkLst>
        <pc:spChg chg="mod">
          <ac:chgData name="Luis Guillermo Gil Madrid" userId="72751249-5f9d-41e6-8ae5-e2fc6ecb2fa9" providerId="ADAL" clId="{1B9FB004-3D03-4A94-A99C-72E09AC6AEB2}" dt="2021-10-28T11:55:35.861" v="492" actId="14100"/>
          <ac:spMkLst>
            <pc:docMk/>
            <pc:sldMk cId="869476513" sldId="275"/>
            <ac:spMk id="4" creationId="{531DC06E-9788-48B0-872E-355A940E5B11}"/>
          </ac:spMkLst>
        </pc:spChg>
      </pc:sldChg>
      <pc:sldChg chg="modSp mod">
        <pc:chgData name="Luis Guillermo Gil Madrid" userId="72751249-5f9d-41e6-8ae5-e2fc6ecb2fa9" providerId="ADAL" clId="{1B9FB004-3D03-4A94-A99C-72E09AC6AEB2}" dt="2021-10-28T11:55:24.699" v="489" actId="14100"/>
        <pc:sldMkLst>
          <pc:docMk/>
          <pc:sldMk cId="1421995059" sldId="284"/>
        </pc:sldMkLst>
        <pc:spChg chg="mod">
          <ac:chgData name="Luis Guillermo Gil Madrid" userId="72751249-5f9d-41e6-8ae5-e2fc6ecb2fa9" providerId="ADAL" clId="{1B9FB004-3D03-4A94-A99C-72E09AC6AEB2}" dt="2021-10-28T11:55:24.699" v="489" actId="14100"/>
          <ac:spMkLst>
            <pc:docMk/>
            <pc:sldMk cId="1421995059" sldId="284"/>
            <ac:spMk id="4" creationId="{653DDBF1-D34B-464D-9118-9354DA22A9EB}"/>
          </ac:spMkLst>
        </pc:spChg>
      </pc:sldChg>
      <pc:sldChg chg="addSp mod">
        <pc:chgData name="Luis Guillermo Gil Madrid" userId="72751249-5f9d-41e6-8ae5-e2fc6ecb2fa9" providerId="ADAL" clId="{1B9FB004-3D03-4A94-A99C-72E09AC6AEB2}" dt="2021-10-28T11:53:42.157" v="424" actId="22"/>
        <pc:sldMkLst>
          <pc:docMk/>
          <pc:sldMk cId="440555627" sldId="290"/>
        </pc:sldMkLst>
        <pc:picChg chg="add">
          <ac:chgData name="Luis Guillermo Gil Madrid" userId="72751249-5f9d-41e6-8ae5-e2fc6ecb2fa9" providerId="ADAL" clId="{1B9FB004-3D03-4A94-A99C-72E09AC6AEB2}" dt="2021-10-28T11:53:42.157" v="424" actId="22"/>
          <ac:picMkLst>
            <pc:docMk/>
            <pc:sldMk cId="440555627" sldId="290"/>
            <ac:picMk id="4" creationId="{FF6FB9F8-4766-4D08-88D3-4A330A41731B}"/>
          </ac:picMkLst>
        </pc:picChg>
      </pc:sldChg>
      <pc:sldChg chg="modSp mod">
        <pc:chgData name="Luis Guillermo Gil Madrid" userId="72751249-5f9d-41e6-8ae5-e2fc6ecb2fa9" providerId="ADAL" clId="{1B9FB004-3D03-4A94-A99C-72E09AC6AEB2}" dt="2021-10-28T11:55:41.673" v="495" actId="14100"/>
        <pc:sldMkLst>
          <pc:docMk/>
          <pc:sldMk cId="1037707145" sldId="291"/>
        </pc:sldMkLst>
        <pc:spChg chg="mod">
          <ac:chgData name="Luis Guillermo Gil Madrid" userId="72751249-5f9d-41e6-8ae5-e2fc6ecb2fa9" providerId="ADAL" clId="{1B9FB004-3D03-4A94-A99C-72E09AC6AEB2}" dt="2021-10-28T11:55:41.673" v="495" actId="14100"/>
          <ac:spMkLst>
            <pc:docMk/>
            <pc:sldMk cId="1037707145" sldId="291"/>
            <ac:spMk id="4" creationId="{531DC06E-9788-48B0-872E-355A940E5B11}"/>
          </ac:spMkLst>
        </pc:spChg>
      </pc:sldChg>
      <pc:sldChg chg="ord">
        <pc:chgData name="Luis Guillermo Gil Madrid" userId="72751249-5f9d-41e6-8ae5-e2fc6ecb2fa9" providerId="ADAL" clId="{1B9FB004-3D03-4A94-A99C-72E09AC6AEB2}" dt="2021-10-28T11:09:17.840" v="423"/>
        <pc:sldMkLst>
          <pc:docMk/>
          <pc:sldMk cId="0" sldId="299"/>
        </pc:sldMkLst>
      </pc:sldChg>
      <pc:sldChg chg="addSp modSp mod">
        <pc:chgData name="Luis Guillermo Gil Madrid" userId="72751249-5f9d-41e6-8ae5-e2fc6ecb2fa9" providerId="ADAL" clId="{1B9FB004-3D03-4A94-A99C-72E09AC6AEB2}" dt="2021-10-28T12:06:31.968" v="557" actId="1076"/>
        <pc:sldMkLst>
          <pc:docMk/>
          <pc:sldMk cId="3861976755" sldId="3988"/>
        </pc:sldMkLst>
        <pc:spChg chg="mod">
          <ac:chgData name="Luis Guillermo Gil Madrid" userId="72751249-5f9d-41e6-8ae5-e2fc6ecb2fa9" providerId="ADAL" clId="{1B9FB004-3D03-4A94-A99C-72E09AC6AEB2}" dt="2021-10-28T11:54:47.484" v="484" actId="5793"/>
          <ac:spMkLst>
            <pc:docMk/>
            <pc:sldMk cId="3861976755" sldId="3988"/>
            <ac:spMk id="10" creationId="{C5BA664B-75C5-4E4D-A8A7-8FBCA3CE98B1}"/>
          </ac:spMkLst>
        </pc:spChg>
        <pc:spChg chg="mod">
          <ac:chgData name="Luis Guillermo Gil Madrid" userId="72751249-5f9d-41e6-8ae5-e2fc6ecb2fa9" providerId="ADAL" clId="{1B9FB004-3D03-4A94-A99C-72E09AC6AEB2}" dt="2021-10-28T12:04:40.197" v="525" actId="1076"/>
          <ac:spMkLst>
            <pc:docMk/>
            <pc:sldMk cId="3861976755" sldId="3988"/>
            <ac:spMk id="11" creationId="{F71C1938-8690-487F-AB4D-A54C7E730B6B}"/>
          </ac:spMkLst>
        </pc:spChg>
        <pc:spChg chg="mod">
          <ac:chgData name="Luis Guillermo Gil Madrid" userId="72751249-5f9d-41e6-8ae5-e2fc6ecb2fa9" providerId="ADAL" clId="{1B9FB004-3D03-4A94-A99C-72E09AC6AEB2}" dt="2021-10-28T12:04:46.330" v="526" actId="1076"/>
          <ac:spMkLst>
            <pc:docMk/>
            <pc:sldMk cId="3861976755" sldId="3988"/>
            <ac:spMk id="12" creationId="{6264E18B-A197-42F7-AADD-A299E4DBBBA7}"/>
          </ac:spMkLst>
        </pc:spChg>
        <pc:spChg chg="mod">
          <ac:chgData name="Luis Guillermo Gil Madrid" userId="72751249-5f9d-41e6-8ae5-e2fc6ecb2fa9" providerId="ADAL" clId="{1B9FB004-3D03-4A94-A99C-72E09AC6AEB2}" dt="2021-10-28T12:06:23.469" v="552" actId="1076"/>
          <ac:spMkLst>
            <pc:docMk/>
            <pc:sldMk cId="3861976755" sldId="3988"/>
            <ac:spMk id="15" creationId="{0C82FA08-5572-4858-BF06-9897F8DE058B}"/>
          </ac:spMkLst>
        </pc:spChg>
        <pc:spChg chg="mod">
          <ac:chgData name="Luis Guillermo Gil Madrid" userId="72751249-5f9d-41e6-8ae5-e2fc6ecb2fa9" providerId="ADAL" clId="{1B9FB004-3D03-4A94-A99C-72E09AC6AEB2}" dt="2021-10-28T12:06:26.025" v="553" actId="1076"/>
          <ac:spMkLst>
            <pc:docMk/>
            <pc:sldMk cId="3861976755" sldId="3988"/>
            <ac:spMk id="17" creationId="{A73DB6AD-79B9-4042-BE3E-ED566DF62886}"/>
          </ac:spMkLst>
        </pc:spChg>
        <pc:spChg chg="mod">
          <ac:chgData name="Luis Guillermo Gil Madrid" userId="72751249-5f9d-41e6-8ae5-e2fc6ecb2fa9" providerId="ADAL" clId="{1B9FB004-3D03-4A94-A99C-72E09AC6AEB2}" dt="2021-10-28T12:06:31.968" v="557" actId="1076"/>
          <ac:spMkLst>
            <pc:docMk/>
            <pc:sldMk cId="3861976755" sldId="3988"/>
            <ac:spMk id="18" creationId="{BF133AB2-F070-4BFC-BE9E-0A1F9E44E22D}"/>
          </ac:spMkLst>
        </pc:spChg>
        <pc:spChg chg="mod">
          <ac:chgData name="Luis Guillermo Gil Madrid" userId="72751249-5f9d-41e6-8ae5-e2fc6ecb2fa9" providerId="ADAL" clId="{1B9FB004-3D03-4A94-A99C-72E09AC6AEB2}" dt="2021-10-28T12:05:37.941" v="544" actId="1076"/>
          <ac:spMkLst>
            <pc:docMk/>
            <pc:sldMk cId="3861976755" sldId="3988"/>
            <ac:spMk id="19" creationId="{5995889B-9D48-481A-94F8-DA396DCEB6A0}"/>
          </ac:spMkLst>
        </pc:spChg>
        <pc:spChg chg="mod">
          <ac:chgData name="Luis Guillermo Gil Madrid" userId="72751249-5f9d-41e6-8ae5-e2fc6ecb2fa9" providerId="ADAL" clId="{1B9FB004-3D03-4A94-A99C-72E09AC6AEB2}" dt="2021-10-28T12:05:33.206" v="543" actId="1076"/>
          <ac:spMkLst>
            <pc:docMk/>
            <pc:sldMk cId="3861976755" sldId="3988"/>
            <ac:spMk id="21" creationId="{428781C5-C256-49D1-A505-C894CC47D1CF}"/>
          </ac:spMkLst>
        </pc:spChg>
        <pc:spChg chg="mod">
          <ac:chgData name="Luis Guillermo Gil Madrid" userId="72751249-5f9d-41e6-8ae5-e2fc6ecb2fa9" providerId="ADAL" clId="{1B9FB004-3D03-4A94-A99C-72E09AC6AEB2}" dt="2021-10-28T12:05:54.683" v="548" actId="1076"/>
          <ac:spMkLst>
            <pc:docMk/>
            <pc:sldMk cId="3861976755" sldId="3988"/>
            <ac:spMk id="22" creationId="{367CBF40-07E8-4C3A-B9CE-C9DA15D80A50}"/>
          </ac:spMkLst>
        </pc:spChg>
        <pc:spChg chg="add mod">
          <ac:chgData name="Luis Guillermo Gil Madrid" userId="72751249-5f9d-41e6-8ae5-e2fc6ecb2fa9" providerId="ADAL" clId="{1B9FB004-3D03-4A94-A99C-72E09AC6AEB2}" dt="2021-10-28T12:05:51.696" v="547" actId="1076"/>
          <ac:spMkLst>
            <pc:docMk/>
            <pc:sldMk cId="3861976755" sldId="3988"/>
            <ac:spMk id="23" creationId="{086B1098-723E-45E2-A21D-3F3D994035F1}"/>
          </ac:spMkLst>
        </pc:spChg>
      </pc:sldChg>
      <pc:sldChg chg="modSp mod">
        <pc:chgData name="Luis Guillermo Gil Madrid" userId="72751249-5f9d-41e6-8ae5-e2fc6ecb2fa9" providerId="ADAL" clId="{1B9FB004-3D03-4A94-A99C-72E09AC6AEB2}" dt="2021-10-28T11:56:46.819" v="513" actId="20577"/>
        <pc:sldMkLst>
          <pc:docMk/>
          <pc:sldMk cId="308383188" sldId="7780"/>
        </pc:sldMkLst>
        <pc:spChg chg="mod">
          <ac:chgData name="Luis Guillermo Gil Madrid" userId="72751249-5f9d-41e6-8ae5-e2fc6ecb2fa9" providerId="ADAL" clId="{1B9FB004-3D03-4A94-A99C-72E09AC6AEB2}" dt="2021-10-28T11:56:46.819" v="513" actId="20577"/>
          <ac:spMkLst>
            <pc:docMk/>
            <pc:sldMk cId="308383188" sldId="7780"/>
            <ac:spMk id="7" creationId="{8B5EA71C-88C4-442C-A736-5EB8CE40B3D0}"/>
          </ac:spMkLst>
        </pc:spChg>
      </pc:sldChg>
      <pc:sldChg chg="modSp mod ord">
        <pc:chgData name="Luis Guillermo Gil Madrid" userId="72751249-5f9d-41e6-8ae5-e2fc6ecb2fa9" providerId="ADAL" clId="{1B9FB004-3D03-4A94-A99C-72E09AC6AEB2}" dt="2021-10-28T11:56:08.655" v="505"/>
        <pc:sldMkLst>
          <pc:docMk/>
          <pc:sldMk cId="3015423304" sldId="7781"/>
        </pc:sldMkLst>
        <pc:spChg chg="mod">
          <ac:chgData name="Luis Guillermo Gil Madrid" userId="72751249-5f9d-41e6-8ae5-e2fc6ecb2fa9" providerId="ADAL" clId="{1B9FB004-3D03-4A94-A99C-72E09AC6AEB2}" dt="2021-10-28T11:56:08.655" v="505"/>
          <ac:spMkLst>
            <pc:docMk/>
            <pc:sldMk cId="3015423304" sldId="7781"/>
            <ac:spMk id="11" creationId="{00000000-0000-0000-0000-000000000000}"/>
          </ac:spMkLst>
        </pc:spChg>
      </pc:sldChg>
      <pc:sldChg chg="modSp mod">
        <pc:chgData name="Luis Guillermo Gil Madrid" userId="72751249-5f9d-41e6-8ae5-e2fc6ecb2fa9" providerId="ADAL" clId="{1B9FB004-3D03-4A94-A99C-72E09AC6AEB2}" dt="2021-10-26T09:08:26.775" v="5" actId="20577"/>
        <pc:sldMkLst>
          <pc:docMk/>
          <pc:sldMk cId="2255020188" sldId="7783"/>
        </pc:sldMkLst>
        <pc:spChg chg="mod">
          <ac:chgData name="Luis Guillermo Gil Madrid" userId="72751249-5f9d-41e6-8ae5-e2fc6ecb2fa9" providerId="ADAL" clId="{1B9FB004-3D03-4A94-A99C-72E09AC6AEB2}" dt="2021-10-26T09:08:26.775" v="5" actId="20577"/>
          <ac:spMkLst>
            <pc:docMk/>
            <pc:sldMk cId="2255020188" sldId="7783"/>
            <ac:spMk id="7" creationId="{8B5EA71C-88C4-442C-A736-5EB8CE40B3D0}"/>
          </ac:spMkLst>
        </pc:spChg>
      </pc:sldChg>
      <pc:sldChg chg="modSp add del mod">
        <pc:chgData name="Luis Guillermo Gil Madrid" userId="72751249-5f9d-41e6-8ae5-e2fc6ecb2fa9" providerId="ADAL" clId="{1B9FB004-3D03-4A94-A99C-72E09AC6AEB2}" dt="2021-10-28T11:57:03.640" v="519" actId="20577"/>
        <pc:sldMkLst>
          <pc:docMk/>
          <pc:sldMk cId="396127368" sldId="7784"/>
        </pc:sldMkLst>
        <pc:spChg chg="mod">
          <ac:chgData name="Luis Guillermo Gil Madrid" userId="72751249-5f9d-41e6-8ae5-e2fc6ecb2fa9" providerId="ADAL" clId="{1B9FB004-3D03-4A94-A99C-72E09AC6AEB2}" dt="2021-10-28T11:57:03.640" v="519" actId="20577"/>
          <ac:spMkLst>
            <pc:docMk/>
            <pc:sldMk cId="396127368" sldId="7784"/>
            <ac:spMk id="7" creationId="{8B5EA71C-88C4-442C-A736-5EB8CE40B3D0}"/>
          </ac:spMkLst>
        </pc:spChg>
      </pc:sldChg>
      <pc:sldChg chg="modSp mod">
        <pc:chgData name="Luis Guillermo Gil Madrid" userId="72751249-5f9d-41e6-8ae5-e2fc6ecb2fa9" providerId="ADAL" clId="{1B9FB004-3D03-4A94-A99C-72E09AC6AEB2}" dt="2021-10-28T11:57:14.757" v="524" actId="14100"/>
        <pc:sldMkLst>
          <pc:docMk/>
          <pc:sldMk cId="2617903181" sldId="7794"/>
        </pc:sldMkLst>
        <pc:spChg chg="mod">
          <ac:chgData name="Luis Guillermo Gil Madrid" userId="72751249-5f9d-41e6-8ae5-e2fc6ecb2fa9" providerId="ADAL" clId="{1B9FB004-3D03-4A94-A99C-72E09AC6AEB2}" dt="2021-10-28T11:57:14.757" v="524" actId="14100"/>
          <ac:spMkLst>
            <pc:docMk/>
            <pc:sldMk cId="2617903181" sldId="7794"/>
            <ac:spMk id="7" creationId="{8B5EA71C-88C4-442C-A736-5EB8CE40B3D0}"/>
          </ac:spMkLst>
        </pc:spChg>
      </pc:sldChg>
      <pc:sldChg chg="addSp delSp modSp add mod ord">
        <pc:chgData name="Luis Guillermo Gil Madrid" userId="72751249-5f9d-41e6-8ae5-e2fc6ecb2fa9" providerId="ADAL" clId="{1B9FB004-3D03-4A94-A99C-72E09AC6AEB2}" dt="2021-10-26T09:32:15.458" v="347" actId="1076"/>
        <pc:sldMkLst>
          <pc:docMk/>
          <pc:sldMk cId="1813714801" sldId="7801"/>
        </pc:sldMkLst>
        <pc:spChg chg="mod">
          <ac:chgData name="Luis Guillermo Gil Madrid" userId="72751249-5f9d-41e6-8ae5-e2fc6ecb2fa9" providerId="ADAL" clId="{1B9FB004-3D03-4A94-A99C-72E09AC6AEB2}" dt="2021-10-26T09:25:46.092" v="332" actId="20577"/>
          <ac:spMkLst>
            <pc:docMk/>
            <pc:sldMk cId="1813714801" sldId="7801"/>
            <ac:spMk id="5" creationId="{9BB98856-7B57-4E03-BC48-9F3FE4ED5C8E}"/>
          </ac:spMkLst>
        </pc:spChg>
        <pc:spChg chg="mod">
          <ac:chgData name="Luis Guillermo Gil Madrid" userId="72751249-5f9d-41e6-8ae5-e2fc6ecb2fa9" providerId="ADAL" clId="{1B9FB004-3D03-4A94-A99C-72E09AC6AEB2}" dt="2021-10-26T09:32:03.347" v="345" actId="14100"/>
          <ac:spMkLst>
            <pc:docMk/>
            <pc:sldMk cId="1813714801" sldId="7801"/>
            <ac:spMk id="11" creationId="{758C7454-571E-4A26-935E-DC96C29F51F0}"/>
          </ac:spMkLst>
        </pc:spChg>
        <pc:spChg chg="mod">
          <ac:chgData name="Luis Guillermo Gil Madrid" userId="72751249-5f9d-41e6-8ae5-e2fc6ecb2fa9" providerId="ADAL" clId="{1B9FB004-3D03-4A94-A99C-72E09AC6AEB2}" dt="2021-10-26T09:32:15.458" v="347" actId="1076"/>
          <ac:spMkLst>
            <pc:docMk/>
            <pc:sldMk cId="1813714801" sldId="7801"/>
            <ac:spMk id="28" creationId="{6B9CB5BE-95A3-4BA3-94BD-0FCE398E837F}"/>
          </ac:spMkLst>
        </pc:spChg>
        <pc:picChg chg="del">
          <ac:chgData name="Luis Guillermo Gil Madrid" userId="72751249-5f9d-41e6-8ae5-e2fc6ecb2fa9" providerId="ADAL" clId="{1B9FB004-3D03-4A94-A99C-72E09AC6AEB2}" dt="2021-10-26T09:11:29.731" v="48" actId="21"/>
          <ac:picMkLst>
            <pc:docMk/>
            <pc:sldMk cId="1813714801" sldId="7801"/>
            <ac:picMk id="10" creationId="{1B9FA20F-48EB-4614-B618-D3BE0DFFBF4B}"/>
          </ac:picMkLst>
        </pc:picChg>
        <pc:picChg chg="mod">
          <ac:chgData name="Luis Guillermo Gil Madrid" userId="72751249-5f9d-41e6-8ae5-e2fc6ecb2fa9" providerId="ADAL" clId="{1B9FB004-3D03-4A94-A99C-72E09AC6AEB2}" dt="2021-10-26T09:12:07.401" v="60" actId="1076"/>
          <ac:picMkLst>
            <pc:docMk/>
            <pc:sldMk cId="1813714801" sldId="7801"/>
            <ac:picMk id="16" creationId="{C561DEBC-E4E9-4304-9754-95ABC2874670}"/>
          </ac:picMkLst>
        </pc:picChg>
        <pc:picChg chg="add mod">
          <ac:chgData name="Luis Guillermo Gil Madrid" userId="72751249-5f9d-41e6-8ae5-e2fc6ecb2fa9" providerId="ADAL" clId="{1B9FB004-3D03-4A94-A99C-72E09AC6AEB2}" dt="2021-10-26T09:12:05.198" v="59" actId="1076"/>
          <ac:picMkLst>
            <pc:docMk/>
            <pc:sldMk cId="1813714801" sldId="7801"/>
            <ac:picMk id="21" creationId="{3EFD9384-9CDA-4DAD-803F-CC267A720CEE}"/>
          </ac:picMkLst>
        </pc:picChg>
        <pc:picChg chg="mod">
          <ac:chgData name="Luis Guillermo Gil Madrid" userId="72751249-5f9d-41e6-8ae5-e2fc6ecb2fa9" providerId="ADAL" clId="{1B9FB004-3D03-4A94-A99C-72E09AC6AEB2}" dt="2021-10-26T09:12:16.760" v="63" actId="1076"/>
          <ac:picMkLst>
            <pc:docMk/>
            <pc:sldMk cId="1813714801" sldId="7801"/>
            <ac:picMk id="32" creationId="{0B0BB887-035A-4152-8EA5-4BD55D10FA10}"/>
          </ac:picMkLst>
        </pc:picChg>
        <pc:picChg chg="mod">
          <ac:chgData name="Luis Guillermo Gil Madrid" userId="72751249-5f9d-41e6-8ae5-e2fc6ecb2fa9" providerId="ADAL" clId="{1B9FB004-3D03-4A94-A99C-72E09AC6AEB2}" dt="2021-10-26T09:12:15.117" v="62" actId="1076"/>
          <ac:picMkLst>
            <pc:docMk/>
            <pc:sldMk cId="1813714801" sldId="7801"/>
            <ac:picMk id="33" creationId="{F78F352A-3011-4B0A-B7F4-6F3491F8757B}"/>
          </ac:picMkLst>
        </pc:picChg>
      </pc:sldChg>
      <pc:sldChg chg="addSp delSp modSp add mod ord">
        <pc:chgData name="Luis Guillermo Gil Madrid" userId="72751249-5f9d-41e6-8ae5-e2fc6ecb2fa9" providerId="ADAL" clId="{1B9FB004-3D03-4A94-A99C-72E09AC6AEB2}" dt="2021-10-28T10:55:09.144" v="359"/>
        <pc:sldMkLst>
          <pc:docMk/>
          <pc:sldMk cId="3520471123" sldId="7802"/>
        </pc:sldMkLst>
        <pc:spChg chg="mod">
          <ac:chgData name="Luis Guillermo Gil Madrid" userId="72751249-5f9d-41e6-8ae5-e2fc6ecb2fa9" providerId="ADAL" clId="{1B9FB004-3D03-4A94-A99C-72E09AC6AEB2}" dt="2021-10-26T09:25:42.601" v="331" actId="20577"/>
          <ac:spMkLst>
            <pc:docMk/>
            <pc:sldMk cId="3520471123" sldId="7802"/>
            <ac:spMk id="5" creationId="{9BB98856-7B57-4E03-BC48-9F3FE4ED5C8E}"/>
          </ac:spMkLst>
        </pc:spChg>
        <pc:spChg chg="mod">
          <ac:chgData name="Luis Guillermo Gil Madrid" userId="72751249-5f9d-41e6-8ae5-e2fc6ecb2fa9" providerId="ADAL" clId="{1B9FB004-3D03-4A94-A99C-72E09AC6AEB2}" dt="2021-10-26T09:32:40.602" v="352" actId="1076"/>
          <ac:spMkLst>
            <pc:docMk/>
            <pc:sldMk cId="3520471123" sldId="7802"/>
            <ac:spMk id="21" creationId="{08207760-157B-4F92-B45C-6CF9E3077097}"/>
          </ac:spMkLst>
        </pc:spChg>
        <pc:picChg chg="add mod">
          <ac:chgData name="Luis Guillermo Gil Madrid" userId="72751249-5f9d-41e6-8ae5-e2fc6ecb2fa9" providerId="ADAL" clId="{1B9FB004-3D03-4A94-A99C-72E09AC6AEB2}" dt="2021-10-26T09:11:37.826" v="51" actId="14100"/>
          <ac:picMkLst>
            <pc:docMk/>
            <pc:sldMk cId="3520471123" sldId="7802"/>
            <ac:picMk id="8" creationId="{D73E73AE-5176-452D-99F9-89993CB8B6AC}"/>
          </ac:picMkLst>
        </pc:picChg>
        <pc:picChg chg="del">
          <ac:chgData name="Luis Guillermo Gil Madrid" userId="72751249-5f9d-41e6-8ae5-e2fc6ecb2fa9" providerId="ADAL" clId="{1B9FB004-3D03-4A94-A99C-72E09AC6AEB2}" dt="2021-10-26T09:11:22.872" v="46" actId="21"/>
          <ac:picMkLst>
            <pc:docMk/>
            <pc:sldMk cId="3520471123" sldId="7802"/>
            <ac:picMk id="19" creationId="{F7D9B29C-6176-4B23-9EBD-181BB953024B}"/>
          </ac:picMkLst>
        </pc:picChg>
        <pc:picChg chg="mod">
          <ac:chgData name="Luis Guillermo Gil Madrid" userId="72751249-5f9d-41e6-8ae5-e2fc6ecb2fa9" providerId="ADAL" clId="{1B9FB004-3D03-4A94-A99C-72E09AC6AEB2}" dt="2021-10-26T09:11:42.077" v="53" actId="1076"/>
          <ac:picMkLst>
            <pc:docMk/>
            <pc:sldMk cId="3520471123" sldId="7802"/>
            <ac:picMk id="20" creationId="{838E7512-B5E5-4A08-9A5A-806E290D644F}"/>
          </ac:picMkLst>
        </pc:picChg>
      </pc:sldChg>
      <pc:sldChg chg="addSp delSp modSp add del mod ord">
        <pc:chgData name="Luis Guillermo Gil Madrid" userId="72751249-5f9d-41e6-8ae5-e2fc6ecb2fa9" providerId="ADAL" clId="{1B9FB004-3D03-4A94-A99C-72E09AC6AEB2}" dt="2021-10-26T09:10:40.842" v="29" actId="47"/>
        <pc:sldMkLst>
          <pc:docMk/>
          <pc:sldMk cId="867045219" sldId="7803"/>
        </pc:sldMkLst>
        <pc:spChg chg="mod">
          <ac:chgData name="Luis Guillermo Gil Madrid" userId="72751249-5f9d-41e6-8ae5-e2fc6ecb2fa9" providerId="ADAL" clId="{1B9FB004-3D03-4A94-A99C-72E09AC6AEB2}" dt="2021-10-26T09:09:41.667" v="17" actId="20577"/>
          <ac:spMkLst>
            <pc:docMk/>
            <pc:sldMk cId="867045219" sldId="7803"/>
            <ac:spMk id="5" creationId="{9BB98856-7B57-4E03-BC48-9F3FE4ED5C8E}"/>
          </ac:spMkLst>
        </pc:spChg>
        <pc:spChg chg="add del mod">
          <ac:chgData name="Luis Guillermo Gil Madrid" userId="72751249-5f9d-41e6-8ae5-e2fc6ecb2fa9" providerId="ADAL" clId="{1B9FB004-3D03-4A94-A99C-72E09AC6AEB2}" dt="2021-10-26T09:10:37.110" v="28" actId="478"/>
          <ac:spMkLst>
            <pc:docMk/>
            <pc:sldMk cId="867045219" sldId="7803"/>
            <ac:spMk id="25" creationId="{FA245767-9309-48CE-8473-E9DF8CE002CF}"/>
          </ac:spMkLst>
        </pc:spChg>
        <pc:picChg chg="del mod">
          <ac:chgData name="Luis Guillermo Gil Madrid" userId="72751249-5f9d-41e6-8ae5-e2fc6ecb2fa9" providerId="ADAL" clId="{1B9FB004-3D03-4A94-A99C-72E09AC6AEB2}" dt="2021-10-26T09:09:45.007" v="19" actId="478"/>
          <ac:picMkLst>
            <pc:docMk/>
            <pc:sldMk cId="867045219" sldId="7803"/>
            <ac:picMk id="11" creationId="{A12F32E0-F556-4948-9499-D7AF1E8C045E}"/>
          </ac:picMkLst>
        </pc:picChg>
      </pc:sldChg>
      <pc:sldChg chg="modSp mod">
        <pc:chgData name="Luis Guillermo Gil Madrid" userId="72751249-5f9d-41e6-8ae5-e2fc6ecb2fa9" providerId="ADAL" clId="{1B9FB004-3D03-4A94-A99C-72E09AC6AEB2}" dt="2021-10-26T09:46:59.217" v="354" actId="20577"/>
        <pc:sldMkLst>
          <pc:docMk/>
          <pc:sldMk cId="3011968595" sldId="7804"/>
        </pc:sldMkLst>
        <pc:spChg chg="mod">
          <ac:chgData name="Luis Guillermo Gil Madrid" userId="72751249-5f9d-41e6-8ae5-e2fc6ecb2fa9" providerId="ADAL" clId="{1B9FB004-3D03-4A94-A99C-72E09AC6AEB2}" dt="2021-10-26T09:14:37.534" v="74" actId="1076"/>
          <ac:spMkLst>
            <pc:docMk/>
            <pc:sldMk cId="3011968595" sldId="7804"/>
            <ac:spMk id="4" creationId="{288CF8BE-AF43-4CCA-8078-4D8A76EA1255}"/>
          </ac:spMkLst>
        </pc:spChg>
        <pc:spChg chg="mod">
          <ac:chgData name="Luis Guillermo Gil Madrid" userId="72751249-5f9d-41e6-8ae5-e2fc6ecb2fa9" providerId="ADAL" clId="{1B9FB004-3D03-4A94-A99C-72E09AC6AEB2}" dt="2021-10-26T09:10:54.204" v="37" actId="20577"/>
          <ac:spMkLst>
            <pc:docMk/>
            <pc:sldMk cId="3011968595" sldId="7804"/>
            <ac:spMk id="5" creationId="{9BB98856-7B57-4E03-BC48-9F3FE4ED5C8E}"/>
          </ac:spMkLst>
        </pc:spChg>
        <pc:spChg chg="mod">
          <ac:chgData name="Luis Guillermo Gil Madrid" userId="72751249-5f9d-41e6-8ae5-e2fc6ecb2fa9" providerId="ADAL" clId="{1B9FB004-3D03-4A94-A99C-72E09AC6AEB2}" dt="2021-10-26T09:46:59.217" v="354" actId="20577"/>
          <ac:spMkLst>
            <pc:docMk/>
            <pc:sldMk cId="3011968595" sldId="7804"/>
            <ac:spMk id="6" creationId="{6305FFA2-7ED7-4A50-B430-0D30DBCEBF2D}"/>
          </ac:spMkLst>
        </pc:spChg>
        <pc:spChg chg="add del mod">
          <ac:chgData name="Luis Guillermo Gil Madrid" userId="72751249-5f9d-41e6-8ae5-e2fc6ecb2fa9" providerId="ADAL" clId="{1B9FB004-3D03-4A94-A99C-72E09AC6AEB2}" dt="2021-10-26T09:15:18.009" v="151" actId="478"/>
          <ac:spMkLst>
            <pc:docMk/>
            <pc:sldMk cId="3011968595" sldId="7804"/>
            <ac:spMk id="7" creationId="{FFD8BDD1-DF16-4979-B0E4-AA0A4737E9D4}"/>
          </ac:spMkLst>
        </pc:spChg>
        <pc:picChg chg="del">
          <ac:chgData name="Luis Guillermo Gil Madrid" userId="72751249-5f9d-41e6-8ae5-e2fc6ecb2fa9" providerId="ADAL" clId="{1B9FB004-3D03-4A94-A99C-72E09AC6AEB2}" dt="2021-10-26T09:11:16.815" v="45" actId="478"/>
          <ac:picMkLst>
            <pc:docMk/>
            <pc:sldMk cId="3011968595" sldId="7804"/>
            <ac:picMk id="2" creationId="{039857B9-E79D-482A-AEBE-D9F3AF800A8B}"/>
          </ac:picMkLst>
        </pc:picChg>
        <pc:picChg chg="add del mod">
          <ac:chgData name="Luis Guillermo Gil Madrid" userId="72751249-5f9d-41e6-8ae5-e2fc6ecb2fa9" providerId="ADAL" clId="{1B9FB004-3D03-4A94-A99C-72E09AC6AEB2}" dt="2021-10-26T09:17:52.084" v="165" actId="478"/>
          <ac:picMkLst>
            <pc:docMk/>
            <pc:sldMk cId="3011968595" sldId="7804"/>
            <ac:picMk id="3" creationId="{813C22DE-1163-4583-A637-360F1824D1CE}"/>
          </ac:picMkLst>
        </pc:picChg>
        <pc:picChg chg="add mod">
          <ac:chgData name="Luis Guillermo Gil Madrid" userId="72751249-5f9d-41e6-8ae5-e2fc6ecb2fa9" providerId="ADAL" clId="{1B9FB004-3D03-4A94-A99C-72E09AC6AEB2}" dt="2021-10-26T09:25:00.705" v="319" actId="1076"/>
          <ac:picMkLst>
            <pc:docMk/>
            <pc:sldMk cId="3011968595" sldId="7804"/>
            <ac:picMk id="8" creationId="{42D84510-0CE0-41EE-87BB-625E9B686A31}"/>
          </ac:picMkLst>
        </pc:picChg>
      </pc:sldChg>
      <pc:sldChg chg="modSp add del mod">
        <pc:chgData name="Luis Guillermo Gil Madrid" userId="72751249-5f9d-41e6-8ae5-e2fc6ecb2fa9" providerId="ADAL" clId="{1B9FB004-3D03-4A94-A99C-72E09AC6AEB2}" dt="2021-10-28T11:56:58.968" v="517" actId="20577"/>
        <pc:sldMkLst>
          <pc:docMk/>
          <pc:sldMk cId="3702782913" sldId="7807"/>
        </pc:sldMkLst>
        <pc:spChg chg="mod">
          <ac:chgData name="Luis Guillermo Gil Madrid" userId="72751249-5f9d-41e6-8ae5-e2fc6ecb2fa9" providerId="ADAL" clId="{1B9FB004-3D03-4A94-A99C-72E09AC6AEB2}" dt="2021-10-28T11:56:58.968" v="517" actId="20577"/>
          <ac:spMkLst>
            <pc:docMk/>
            <pc:sldMk cId="3702782913" sldId="7807"/>
            <ac:spMk id="7" creationId="{8B5EA71C-88C4-442C-A736-5EB8CE40B3D0}"/>
          </ac:spMkLst>
        </pc:spChg>
      </pc:sldChg>
      <pc:sldChg chg="modSp add mod ord">
        <pc:chgData name="Luis Guillermo Gil Madrid" userId="72751249-5f9d-41e6-8ae5-e2fc6ecb2fa9" providerId="ADAL" clId="{1B9FB004-3D03-4A94-A99C-72E09AC6AEB2}" dt="2021-10-28T11:56:52.928" v="515" actId="20577"/>
        <pc:sldMkLst>
          <pc:docMk/>
          <pc:sldMk cId="1758111414" sldId="7808"/>
        </pc:sldMkLst>
        <pc:spChg chg="mod">
          <ac:chgData name="Luis Guillermo Gil Madrid" userId="72751249-5f9d-41e6-8ae5-e2fc6ecb2fa9" providerId="ADAL" clId="{1B9FB004-3D03-4A94-A99C-72E09AC6AEB2}" dt="2021-10-28T11:56:52.928" v="515" actId="20577"/>
          <ac:spMkLst>
            <pc:docMk/>
            <pc:sldMk cId="1758111414" sldId="7808"/>
            <ac:spMk id="7" creationId="{8B5EA71C-88C4-442C-A736-5EB8CE40B3D0}"/>
          </ac:spMkLst>
        </pc:spChg>
        <pc:spChg chg="mod">
          <ac:chgData name="Luis Guillermo Gil Madrid" userId="72751249-5f9d-41e6-8ae5-e2fc6ecb2fa9" providerId="ADAL" clId="{1B9FB004-3D03-4A94-A99C-72E09AC6AEB2}" dt="2021-10-26T09:09:28.685" v="11"/>
          <ac:spMkLst>
            <pc:docMk/>
            <pc:sldMk cId="1758111414" sldId="7808"/>
            <ac:spMk id="11" creationId="{00000000-0000-0000-0000-000000000000}"/>
          </ac:spMkLst>
        </pc:spChg>
      </pc:sldChg>
      <pc:sldChg chg="add del">
        <pc:chgData name="Luis Guillermo Gil Madrid" userId="72751249-5f9d-41e6-8ae5-e2fc6ecb2fa9" providerId="ADAL" clId="{1B9FB004-3D03-4A94-A99C-72E09AC6AEB2}" dt="2021-10-26T09:26:00.858" v="334" actId="47"/>
        <pc:sldMkLst>
          <pc:docMk/>
          <pc:sldMk cId="2235053845" sldId="7809"/>
        </pc:sldMkLst>
      </pc:sldChg>
      <pc:sldChg chg="addSp delSp modSp add mod ord">
        <pc:chgData name="Luis Guillermo Gil Madrid" userId="72751249-5f9d-41e6-8ae5-e2fc6ecb2fa9" providerId="ADAL" clId="{1B9FB004-3D03-4A94-A99C-72E09AC6AEB2}" dt="2021-10-28T11:09:10.334" v="421" actId="14100"/>
        <pc:sldMkLst>
          <pc:docMk/>
          <pc:sldMk cId="2969008451" sldId="7812"/>
        </pc:sldMkLst>
        <pc:spChg chg="del">
          <ac:chgData name="Luis Guillermo Gil Madrid" userId="72751249-5f9d-41e6-8ae5-e2fc6ecb2fa9" providerId="ADAL" clId="{1B9FB004-3D03-4A94-A99C-72E09AC6AEB2}" dt="2021-10-28T10:55:50.884" v="374" actId="478"/>
          <ac:spMkLst>
            <pc:docMk/>
            <pc:sldMk cId="2969008451" sldId="7812"/>
            <ac:spMk id="2" creationId="{D2EE9F28-691E-4D23-A121-AA8C634F2DC5}"/>
          </ac:spMkLst>
        </pc:spChg>
        <pc:spChg chg="del">
          <ac:chgData name="Luis Guillermo Gil Madrid" userId="72751249-5f9d-41e6-8ae5-e2fc6ecb2fa9" providerId="ADAL" clId="{1B9FB004-3D03-4A94-A99C-72E09AC6AEB2}" dt="2021-10-28T10:55:38.655" v="363" actId="478"/>
          <ac:spMkLst>
            <pc:docMk/>
            <pc:sldMk cId="2969008451" sldId="7812"/>
            <ac:spMk id="4" creationId="{42C6B5D9-B1C3-4F6B-90E2-D0FB2A568EFC}"/>
          </ac:spMkLst>
        </pc:spChg>
        <pc:spChg chg="mod">
          <ac:chgData name="Luis Guillermo Gil Madrid" userId="72751249-5f9d-41e6-8ae5-e2fc6ecb2fa9" providerId="ADAL" clId="{1B9FB004-3D03-4A94-A99C-72E09AC6AEB2}" dt="2021-10-28T11:01:25.420" v="407" actId="20577"/>
          <ac:spMkLst>
            <pc:docMk/>
            <pc:sldMk cId="2969008451" sldId="7812"/>
            <ac:spMk id="5" creationId="{9BB98856-7B57-4E03-BC48-9F3FE4ED5C8E}"/>
          </ac:spMkLst>
        </pc:spChg>
        <pc:spChg chg="del">
          <ac:chgData name="Luis Guillermo Gil Madrid" userId="72751249-5f9d-41e6-8ae5-e2fc6ecb2fa9" providerId="ADAL" clId="{1B9FB004-3D03-4A94-A99C-72E09AC6AEB2}" dt="2021-10-28T10:55:39.378" v="364" actId="478"/>
          <ac:spMkLst>
            <pc:docMk/>
            <pc:sldMk cId="2969008451" sldId="7812"/>
            <ac:spMk id="7" creationId="{A0D9D8BE-1520-42EA-9142-19807FA2F249}"/>
          </ac:spMkLst>
        </pc:spChg>
        <pc:spChg chg="del">
          <ac:chgData name="Luis Guillermo Gil Madrid" userId="72751249-5f9d-41e6-8ae5-e2fc6ecb2fa9" providerId="ADAL" clId="{1B9FB004-3D03-4A94-A99C-72E09AC6AEB2}" dt="2021-10-28T10:55:47.938" v="371" actId="478"/>
          <ac:spMkLst>
            <pc:docMk/>
            <pc:sldMk cId="2969008451" sldId="7812"/>
            <ac:spMk id="11" creationId="{758C7454-571E-4A26-935E-DC96C29F51F0}"/>
          </ac:spMkLst>
        </pc:spChg>
        <pc:spChg chg="del mod">
          <ac:chgData name="Luis Guillermo Gil Madrid" userId="72751249-5f9d-41e6-8ae5-e2fc6ecb2fa9" providerId="ADAL" clId="{1B9FB004-3D03-4A94-A99C-72E09AC6AEB2}" dt="2021-10-28T10:55:46.670" v="370" actId="478"/>
          <ac:spMkLst>
            <pc:docMk/>
            <pc:sldMk cId="2969008451" sldId="7812"/>
            <ac:spMk id="28" creationId="{6B9CB5BE-95A3-4BA3-94BD-0FCE398E837F}"/>
          </ac:spMkLst>
        </pc:spChg>
        <pc:graphicFrameChg chg="add del mod">
          <ac:chgData name="Luis Guillermo Gil Madrid" userId="72751249-5f9d-41e6-8ae5-e2fc6ecb2fa9" providerId="ADAL" clId="{1B9FB004-3D03-4A94-A99C-72E09AC6AEB2}" dt="2021-10-28T11:00:56.162" v="379"/>
          <ac:graphicFrameMkLst>
            <pc:docMk/>
            <pc:sldMk cId="2969008451" sldId="7812"/>
            <ac:graphicFrameMk id="10" creationId="{3CDE0404-240D-43AE-8D3B-DDFA090E1D72}"/>
          </ac:graphicFrameMkLst>
        </pc:graphicFrameChg>
        <pc:picChg chg="add del">
          <ac:chgData name="Luis Guillermo Gil Madrid" userId="72751249-5f9d-41e6-8ae5-e2fc6ecb2fa9" providerId="ADAL" clId="{1B9FB004-3D03-4A94-A99C-72E09AC6AEB2}" dt="2021-10-28T11:00:19.934" v="376"/>
          <ac:picMkLst>
            <pc:docMk/>
            <pc:sldMk cId="2969008451" sldId="7812"/>
            <ac:picMk id="3" creationId="{A8965998-DB66-427C-9A5F-9EC706E76A28}"/>
          </ac:picMkLst>
        </pc:picChg>
        <pc:picChg chg="del">
          <ac:chgData name="Luis Guillermo Gil Madrid" userId="72751249-5f9d-41e6-8ae5-e2fc6ecb2fa9" providerId="ADAL" clId="{1B9FB004-3D03-4A94-A99C-72E09AC6AEB2}" dt="2021-10-28T10:55:41.756" v="365" actId="478"/>
          <ac:picMkLst>
            <pc:docMk/>
            <pc:sldMk cId="2969008451" sldId="7812"/>
            <ac:picMk id="6" creationId="{9A2337C6-D1D1-453C-9FC3-46AE18E3EB24}"/>
          </ac:picMkLst>
        </pc:picChg>
        <pc:picChg chg="del">
          <ac:chgData name="Luis Guillermo Gil Madrid" userId="72751249-5f9d-41e6-8ae5-e2fc6ecb2fa9" providerId="ADAL" clId="{1B9FB004-3D03-4A94-A99C-72E09AC6AEB2}" dt="2021-10-28T10:55:48.572" v="372" actId="478"/>
          <ac:picMkLst>
            <pc:docMk/>
            <pc:sldMk cId="2969008451" sldId="7812"/>
            <ac:picMk id="8" creationId="{B5AB86D4-FD2A-4454-8D53-CE4CAAD1DD5B}"/>
          </ac:picMkLst>
        </pc:picChg>
        <pc:picChg chg="del">
          <ac:chgData name="Luis Guillermo Gil Madrid" userId="72751249-5f9d-41e6-8ae5-e2fc6ecb2fa9" providerId="ADAL" clId="{1B9FB004-3D03-4A94-A99C-72E09AC6AEB2}" dt="2021-10-28T11:00:29.938" v="377"/>
          <ac:picMkLst>
            <pc:docMk/>
            <pc:sldMk cId="2969008451" sldId="7812"/>
            <ac:picMk id="9" creationId="{ED70F413-2F39-4FC7-8B2E-2CD2D1229C7A}"/>
          </ac:picMkLst>
        </pc:picChg>
        <pc:picChg chg="add del mod">
          <ac:chgData name="Luis Guillermo Gil Madrid" userId="72751249-5f9d-41e6-8ae5-e2fc6ecb2fa9" providerId="ADAL" clId="{1B9FB004-3D03-4A94-A99C-72E09AC6AEB2}" dt="2021-10-28T11:08:19.706" v="413" actId="478"/>
          <ac:picMkLst>
            <pc:docMk/>
            <pc:sldMk cId="2969008451" sldId="7812"/>
            <ac:picMk id="12" creationId="{1C91F07B-30F4-44E9-AA5D-3AE0B94E22AD}"/>
          </ac:picMkLst>
        </pc:picChg>
        <pc:picChg chg="add mod">
          <ac:chgData name="Luis Guillermo Gil Madrid" userId="72751249-5f9d-41e6-8ae5-e2fc6ecb2fa9" providerId="ADAL" clId="{1B9FB004-3D03-4A94-A99C-72E09AC6AEB2}" dt="2021-10-28T11:09:10.334" v="421" actId="14100"/>
          <ac:picMkLst>
            <pc:docMk/>
            <pc:sldMk cId="2969008451" sldId="7812"/>
            <ac:picMk id="13" creationId="{3354EBF7-96A3-4B52-9CED-8412EB619AF1}"/>
          </ac:picMkLst>
        </pc:picChg>
        <pc:picChg chg="del">
          <ac:chgData name="Luis Guillermo Gil Madrid" userId="72751249-5f9d-41e6-8ae5-e2fc6ecb2fa9" providerId="ADAL" clId="{1B9FB004-3D03-4A94-A99C-72E09AC6AEB2}" dt="2021-10-28T10:55:41.756" v="365" actId="478"/>
          <ac:picMkLst>
            <pc:docMk/>
            <pc:sldMk cId="2969008451" sldId="7812"/>
            <ac:picMk id="16" creationId="{C561DEBC-E4E9-4304-9754-95ABC2874670}"/>
          </ac:picMkLst>
        </pc:picChg>
        <pc:picChg chg="del">
          <ac:chgData name="Luis Guillermo Gil Madrid" userId="72751249-5f9d-41e6-8ae5-e2fc6ecb2fa9" providerId="ADAL" clId="{1B9FB004-3D03-4A94-A99C-72E09AC6AEB2}" dt="2021-10-28T10:55:41.756" v="365" actId="478"/>
          <ac:picMkLst>
            <pc:docMk/>
            <pc:sldMk cId="2969008451" sldId="7812"/>
            <ac:picMk id="17" creationId="{1EE88455-17C5-448E-8F2A-40F90289CFD4}"/>
          </ac:picMkLst>
        </pc:picChg>
        <pc:picChg chg="del">
          <ac:chgData name="Luis Guillermo Gil Madrid" userId="72751249-5f9d-41e6-8ae5-e2fc6ecb2fa9" providerId="ADAL" clId="{1B9FB004-3D03-4A94-A99C-72E09AC6AEB2}" dt="2021-10-28T10:55:41.756" v="365" actId="478"/>
          <ac:picMkLst>
            <pc:docMk/>
            <pc:sldMk cId="2969008451" sldId="7812"/>
            <ac:picMk id="18" creationId="{7DEEB019-89A8-4D84-B964-4218A8B7C268}"/>
          </ac:picMkLst>
        </pc:picChg>
        <pc:picChg chg="del">
          <ac:chgData name="Luis Guillermo Gil Madrid" userId="72751249-5f9d-41e6-8ae5-e2fc6ecb2fa9" providerId="ADAL" clId="{1B9FB004-3D03-4A94-A99C-72E09AC6AEB2}" dt="2021-10-28T10:55:43.446" v="367" actId="478"/>
          <ac:picMkLst>
            <pc:docMk/>
            <pc:sldMk cId="2969008451" sldId="7812"/>
            <ac:picMk id="21" creationId="{3EFD9384-9CDA-4DAD-803F-CC267A720CEE}"/>
          </ac:picMkLst>
        </pc:picChg>
        <pc:picChg chg="del">
          <ac:chgData name="Luis Guillermo Gil Madrid" userId="72751249-5f9d-41e6-8ae5-e2fc6ecb2fa9" providerId="ADAL" clId="{1B9FB004-3D03-4A94-A99C-72E09AC6AEB2}" dt="2021-10-28T10:55:49.421" v="373" actId="478"/>
          <ac:picMkLst>
            <pc:docMk/>
            <pc:sldMk cId="2969008451" sldId="7812"/>
            <ac:picMk id="22" creationId="{F0F65968-DCE5-447E-B669-BCFF76361102}"/>
          </ac:picMkLst>
        </pc:picChg>
        <pc:picChg chg="del">
          <ac:chgData name="Luis Guillermo Gil Madrid" userId="72751249-5f9d-41e6-8ae5-e2fc6ecb2fa9" providerId="ADAL" clId="{1B9FB004-3D03-4A94-A99C-72E09AC6AEB2}" dt="2021-10-28T10:55:41.756" v="365" actId="478"/>
          <ac:picMkLst>
            <pc:docMk/>
            <pc:sldMk cId="2969008451" sldId="7812"/>
            <ac:picMk id="26" creationId="{6BADD5B7-1943-438C-9FB5-487FF90703CC}"/>
          </ac:picMkLst>
        </pc:picChg>
        <pc:picChg chg="del">
          <ac:chgData name="Luis Guillermo Gil Madrid" userId="72751249-5f9d-41e6-8ae5-e2fc6ecb2fa9" providerId="ADAL" clId="{1B9FB004-3D03-4A94-A99C-72E09AC6AEB2}" dt="2021-10-28T10:55:41.756" v="365" actId="478"/>
          <ac:picMkLst>
            <pc:docMk/>
            <pc:sldMk cId="2969008451" sldId="7812"/>
            <ac:picMk id="29" creationId="{0785B800-916C-49C9-B58D-EF0ED09C882E}"/>
          </ac:picMkLst>
        </pc:picChg>
        <pc:picChg chg="del">
          <ac:chgData name="Luis Guillermo Gil Madrid" userId="72751249-5f9d-41e6-8ae5-e2fc6ecb2fa9" providerId="ADAL" clId="{1B9FB004-3D03-4A94-A99C-72E09AC6AEB2}" dt="2021-10-28T10:55:41.756" v="365" actId="478"/>
          <ac:picMkLst>
            <pc:docMk/>
            <pc:sldMk cId="2969008451" sldId="7812"/>
            <ac:picMk id="30" creationId="{7AA5AFDA-1BB8-4C0A-A0B0-C7A343DD1E12}"/>
          </ac:picMkLst>
        </pc:picChg>
        <pc:picChg chg="del">
          <ac:chgData name="Luis Guillermo Gil Madrid" userId="72751249-5f9d-41e6-8ae5-e2fc6ecb2fa9" providerId="ADAL" clId="{1B9FB004-3D03-4A94-A99C-72E09AC6AEB2}" dt="2021-10-28T10:55:44.067" v="368" actId="478"/>
          <ac:picMkLst>
            <pc:docMk/>
            <pc:sldMk cId="2969008451" sldId="7812"/>
            <ac:picMk id="31" creationId="{232CCE9B-8646-4152-B1FB-F814474BD0EA}"/>
          </ac:picMkLst>
        </pc:picChg>
        <pc:picChg chg="del">
          <ac:chgData name="Luis Guillermo Gil Madrid" userId="72751249-5f9d-41e6-8ae5-e2fc6ecb2fa9" providerId="ADAL" clId="{1B9FB004-3D03-4A94-A99C-72E09AC6AEB2}" dt="2021-10-28T10:55:41.756" v="365" actId="478"/>
          <ac:picMkLst>
            <pc:docMk/>
            <pc:sldMk cId="2969008451" sldId="7812"/>
            <ac:picMk id="32" creationId="{0B0BB887-035A-4152-8EA5-4BD55D10FA10}"/>
          </ac:picMkLst>
        </pc:picChg>
        <pc:picChg chg="del">
          <ac:chgData name="Luis Guillermo Gil Madrid" userId="72751249-5f9d-41e6-8ae5-e2fc6ecb2fa9" providerId="ADAL" clId="{1B9FB004-3D03-4A94-A99C-72E09AC6AEB2}" dt="2021-10-28T10:55:41.756" v="365" actId="478"/>
          <ac:picMkLst>
            <pc:docMk/>
            <pc:sldMk cId="2969008451" sldId="7812"/>
            <ac:picMk id="33" creationId="{F78F352A-3011-4B0A-B7F4-6F3491F8757B}"/>
          </ac:picMkLst>
        </pc:picChg>
      </pc:sldChg>
      <pc:sldChg chg="addSp delSp modSp add mod">
        <pc:chgData name="Luis Guillermo Gil Madrid" userId="72751249-5f9d-41e6-8ae5-e2fc6ecb2fa9" providerId="ADAL" clId="{1B9FB004-3D03-4A94-A99C-72E09AC6AEB2}" dt="2021-10-28T11:09:02.511" v="418" actId="1076"/>
        <pc:sldMkLst>
          <pc:docMk/>
          <pc:sldMk cId="58669527" sldId="7813"/>
        </pc:sldMkLst>
        <pc:picChg chg="add mod">
          <ac:chgData name="Luis Guillermo Gil Madrid" userId="72751249-5f9d-41e6-8ae5-e2fc6ecb2fa9" providerId="ADAL" clId="{1B9FB004-3D03-4A94-A99C-72E09AC6AEB2}" dt="2021-10-28T11:09:02.511" v="418" actId="1076"/>
          <ac:picMkLst>
            <pc:docMk/>
            <pc:sldMk cId="58669527" sldId="7813"/>
            <ac:picMk id="2" creationId="{BB5B7D35-A12F-4A01-8B65-A485866AF4B8}"/>
          </ac:picMkLst>
        </pc:picChg>
        <pc:picChg chg="del">
          <ac:chgData name="Luis Guillermo Gil Madrid" userId="72751249-5f9d-41e6-8ae5-e2fc6ecb2fa9" providerId="ADAL" clId="{1B9FB004-3D03-4A94-A99C-72E09AC6AEB2}" dt="2021-10-28T11:08:10.815" v="409" actId="478"/>
          <ac:picMkLst>
            <pc:docMk/>
            <pc:sldMk cId="58669527" sldId="7813"/>
            <ac:picMk id="12" creationId="{1C91F07B-30F4-44E9-AA5D-3AE0B94E22AD}"/>
          </ac:picMkLst>
        </pc:picChg>
      </pc:sldChg>
      <pc:sldChg chg="modSp add mod">
        <pc:chgData name="Luis Guillermo Gil Madrid" userId="72751249-5f9d-41e6-8ae5-e2fc6ecb2fa9" providerId="ADAL" clId="{1B9FB004-3D03-4A94-A99C-72E09AC6AEB2}" dt="2021-10-28T11:56:23.390" v="507" actId="20577"/>
        <pc:sldMkLst>
          <pc:docMk/>
          <pc:sldMk cId="1564835600" sldId="7814"/>
        </pc:sldMkLst>
        <pc:spChg chg="mod">
          <ac:chgData name="Luis Guillermo Gil Madrid" userId="72751249-5f9d-41e6-8ae5-e2fc6ecb2fa9" providerId="ADAL" clId="{1B9FB004-3D03-4A94-A99C-72E09AC6AEB2}" dt="2021-10-28T11:56:23.390" v="507" actId="20577"/>
          <ac:spMkLst>
            <pc:docMk/>
            <pc:sldMk cId="1564835600" sldId="7814"/>
            <ac:spMk id="7" creationId="{8B5EA71C-88C4-442C-A736-5EB8CE40B3D0}"/>
          </ac:spMkLst>
        </pc:spChg>
      </pc:sldChg>
      <pc:sldChg chg="add del">
        <pc:chgData name="Luis Guillermo Gil Madrid" userId="72751249-5f9d-41e6-8ae5-e2fc6ecb2fa9" providerId="ADAL" clId="{1B9FB004-3D03-4A94-A99C-72E09AC6AEB2}" dt="2021-10-28T11:55:09.865" v="486" actId="47"/>
        <pc:sldMkLst>
          <pc:docMk/>
          <pc:sldMk cId="2543055253" sldId="7814"/>
        </pc:sldMkLst>
      </pc:sldChg>
    </pc:docChg>
  </pc:docChgLst>
  <pc:docChgLst>
    <pc:chgData name="Luis Guillermo Gil Madrid" userId="72751249-5f9d-41e6-8ae5-e2fc6ecb2fa9" providerId="ADAL" clId="{E73B3A52-5111-4C87-83A2-28079A5D93CB}"/>
    <pc:docChg chg="undo custSel addSld delSld modSld">
      <pc:chgData name="Luis Guillermo Gil Madrid" userId="72751249-5f9d-41e6-8ae5-e2fc6ecb2fa9" providerId="ADAL" clId="{E73B3A52-5111-4C87-83A2-28079A5D93CB}" dt="2021-06-23T15:44:31.178" v="88" actId="14100"/>
      <pc:docMkLst>
        <pc:docMk/>
      </pc:docMkLst>
      <pc:sldChg chg="modSp mod">
        <pc:chgData name="Luis Guillermo Gil Madrid" userId="72751249-5f9d-41e6-8ae5-e2fc6ecb2fa9" providerId="ADAL" clId="{E73B3A52-5111-4C87-83A2-28079A5D93CB}" dt="2021-06-23T15:12:40.273" v="74" actId="20577"/>
        <pc:sldMkLst>
          <pc:docMk/>
          <pc:sldMk cId="3861976755" sldId="3988"/>
        </pc:sldMkLst>
        <pc:spChg chg="mod">
          <ac:chgData name="Luis Guillermo Gil Madrid" userId="72751249-5f9d-41e6-8ae5-e2fc6ecb2fa9" providerId="ADAL" clId="{E73B3A52-5111-4C87-83A2-28079A5D93CB}" dt="2021-06-23T15:12:40.273" v="74" actId="20577"/>
          <ac:spMkLst>
            <pc:docMk/>
            <pc:sldMk cId="3861976755" sldId="3988"/>
            <ac:spMk id="10" creationId="{C5BA664B-75C5-4E4D-A8A7-8FBCA3CE98B1}"/>
          </ac:spMkLst>
        </pc:spChg>
        <pc:spChg chg="mod">
          <ac:chgData name="Luis Guillermo Gil Madrid" userId="72751249-5f9d-41e6-8ae5-e2fc6ecb2fa9" providerId="ADAL" clId="{E73B3A52-5111-4C87-83A2-28079A5D93CB}" dt="2021-06-23T15:12:08.418" v="70" actId="20577"/>
          <ac:spMkLst>
            <pc:docMk/>
            <pc:sldMk cId="3861976755" sldId="3988"/>
            <ac:spMk id="18" creationId="{E6534612-FE1F-47B0-B61F-8A17EF49CDA1}"/>
          </ac:spMkLst>
        </pc:spChg>
        <pc:spChg chg="mod">
          <ac:chgData name="Luis Guillermo Gil Madrid" userId="72751249-5f9d-41e6-8ae5-e2fc6ecb2fa9" providerId="ADAL" clId="{E73B3A52-5111-4C87-83A2-28079A5D93CB}" dt="2021-06-23T15:12:10.849" v="72" actId="20577"/>
          <ac:spMkLst>
            <pc:docMk/>
            <pc:sldMk cId="3861976755" sldId="3988"/>
            <ac:spMk id="19" creationId="{71E7F6C4-18C2-4E02-A849-D7FD93D2095A}"/>
          </ac:spMkLst>
        </pc:spChg>
      </pc:sldChg>
      <pc:sldChg chg="addSp delSp modSp add del mod">
        <pc:chgData name="Luis Guillermo Gil Madrid" userId="72751249-5f9d-41e6-8ae5-e2fc6ecb2fa9" providerId="ADAL" clId="{E73B3A52-5111-4C87-83A2-28079A5D93CB}" dt="2021-06-23T15:42:48.058" v="83" actId="478"/>
        <pc:sldMkLst>
          <pc:docMk/>
          <pc:sldMk cId="1813714801" sldId="7791"/>
        </pc:sldMkLst>
        <pc:spChg chg="del">
          <ac:chgData name="Luis Guillermo Gil Madrid" userId="72751249-5f9d-41e6-8ae5-e2fc6ecb2fa9" providerId="ADAL" clId="{E73B3A52-5111-4C87-83A2-28079A5D93CB}" dt="2021-06-23T15:06:09.817" v="11" actId="478"/>
          <ac:spMkLst>
            <pc:docMk/>
            <pc:sldMk cId="1813714801" sldId="7791"/>
            <ac:spMk id="2" creationId="{D2EE9F28-691E-4D23-A121-AA8C634F2DC5}"/>
          </ac:spMkLst>
        </pc:spChg>
        <pc:spChg chg="del">
          <ac:chgData name="Luis Guillermo Gil Madrid" userId="72751249-5f9d-41e6-8ae5-e2fc6ecb2fa9" providerId="ADAL" clId="{E73B3A52-5111-4C87-83A2-28079A5D93CB}" dt="2021-06-23T15:06:08.041" v="10" actId="478"/>
          <ac:spMkLst>
            <pc:docMk/>
            <pc:sldMk cId="1813714801" sldId="7791"/>
            <ac:spMk id="11" creationId="{758C7454-571E-4A26-935E-DC96C29F51F0}"/>
          </ac:spMkLst>
        </pc:spChg>
        <pc:spChg chg="del mod">
          <ac:chgData name="Luis Guillermo Gil Madrid" userId="72751249-5f9d-41e6-8ae5-e2fc6ecb2fa9" providerId="ADAL" clId="{E73B3A52-5111-4C87-83A2-28079A5D93CB}" dt="2021-06-23T15:42:48.058" v="83" actId="478"/>
          <ac:spMkLst>
            <pc:docMk/>
            <pc:sldMk cId="1813714801" sldId="7791"/>
            <ac:spMk id="21" creationId="{08207760-157B-4F92-B45C-6CF9E3077097}"/>
          </ac:spMkLst>
        </pc:spChg>
        <pc:picChg chg="mod">
          <ac:chgData name="Luis Guillermo Gil Madrid" userId="72751249-5f9d-41e6-8ae5-e2fc6ecb2fa9" providerId="ADAL" clId="{E73B3A52-5111-4C87-83A2-28079A5D93CB}" dt="2021-06-23T15:06:56.744" v="21" actId="1076"/>
          <ac:picMkLst>
            <pc:docMk/>
            <pc:sldMk cId="1813714801" sldId="7791"/>
            <ac:picMk id="3" creationId="{2A5FFBD0-D7C3-4989-B179-1484D66D2B7B}"/>
          </ac:picMkLst>
        </pc:picChg>
        <pc:picChg chg="mod">
          <ac:chgData name="Luis Guillermo Gil Madrid" userId="72751249-5f9d-41e6-8ae5-e2fc6ecb2fa9" providerId="ADAL" clId="{E73B3A52-5111-4C87-83A2-28079A5D93CB}" dt="2021-06-23T15:09:08.448" v="60" actId="1076"/>
          <ac:picMkLst>
            <pc:docMk/>
            <pc:sldMk cId="1813714801" sldId="7791"/>
            <ac:picMk id="6" creationId="{9A2337C6-D1D1-453C-9FC3-46AE18E3EB24}"/>
          </ac:picMkLst>
        </pc:picChg>
        <pc:picChg chg="del mod">
          <ac:chgData name="Luis Guillermo Gil Madrid" userId="72751249-5f9d-41e6-8ae5-e2fc6ecb2fa9" providerId="ADAL" clId="{E73B3A52-5111-4C87-83A2-28079A5D93CB}" dt="2021-06-23T15:07:28.428" v="28" actId="21"/>
          <ac:picMkLst>
            <pc:docMk/>
            <pc:sldMk cId="1813714801" sldId="7791"/>
            <ac:picMk id="10" creationId="{1B9FA20F-48EB-4614-B618-D3BE0DFFBF4B}"/>
          </ac:picMkLst>
        </pc:picChg>
        <pc:picChg chg="mod">
          <ac:chgData name="Luis Guillermo Gil Madrid" userId="72751249-5f9d-41e6-8ae5-e2fc6ecb2fa9" providerId="ADAL" clId="{E73B3A52-5111-4C87-83A2-28079A5D93CB}" dt="2021-06-23T15:06:35.384" v="15" actId="1076"/>
          <ac:picMkLst>
            <pc:docMk/>
            <pc:sldMk cId="1813714801" sldId="7791"/>
            <ac:picMk id="14" creationId="{DA9459A1-34C3-400B-8EFD-4DC8917AC739}"/>
          </ac:picMkLst>
        </pc:picChg>
        <pc:picChg chg="del">
          <ac:chgData name="Luis Guillermo Gil Madrid" userId="72751249-5f9d-41e6-8ae5-e2fc6ecb2fa9" providerId="ADAL" clId="{E73B3A52-5111-4C87-83A2-28079A5D93CB}" dt="2021-06-23T15:08:39.016" v="52" actId="478"/>
          <ac:picMkLst>
            <pc:docMk/>
            <pc:sldMk cId="1813714801" sldId="7791"/>
            <ac:picMk id="15" creationId="{B78510D4-F502-46F2-A087-7A2AC9F6AB96}"/>
          </ac:picMkLst>
        </pc:picChg>
        <pc:picChg chg="mod">
          <ac:chgData name="Luis Guillermo Gil Madrid" userId="72751249-5f9d-41e6-8ae5-e2fc6ecb2fa9" providerId="ADAL" clId="{E73B3A52-5111-4C87-83A2-28079A5D93CB}" dt="2021-06-23T15:09:03.240" v="58" actId="1076"/>
          <ac:picMkLst>
            <pc:docMk/>
            <pc:sldMk cId="1813714801" sldId="7791"/>
            <ac:picMk id="16" creationId="{A8578DAF-0CB3-4F65-8BF2-4E8C57645A4D}"/>
          </ac:picMkLst>
        </pc:picChg>
        <pc:picChg chg="mod">
          <ac:chgData name="Luis Guillermo Gil Madrid" userId="72751249-5f9d-41e6-8ae5-e2fc6ecb2fa9" providerId="ADAL" clId="{E73B3A52-5111-4C87-83A2-28079A5D93CB}" dt="2021-06-23T15:07:48.552" v="37" actId="1076"/>
          <ac:picMkLst>
            <pc:docMk/>
            <pc:sldMk cId="1813714801" sldId="7791"/>
            <ac:picMk id="17" creationId="{1EE88455-17C5-448E-8F2A-40F90289CFD4}"/>
          </ac:picMkLst>
        </pc:picChg>
        <pc:picChg chg="mod">
          <ac:chgData name="Luis Guillermo Gil Madrid" userId="72751249-5f9d-41e6-8ae5-e2fc6ecb2fa9" providerId="ADAL" clId="{E73B3A52-5111-4C87-83A2-28079A5D93CB}" dt="2021-06-23T15:06:38.360" v="16" actId="1076"/>
          <ac:picMkLst>
            <pc:docMk/>
            <pc:sldMk cId="1813714801" sldId="7791"/>
            <ac:picMk id="18" creationId="{7DEEB019-89A8-4D84-B964-4218A8B7C268}"/>
          </ac:picMkLst>
        </pc:picChg>
        <pc:picChg chg="mod">
          <ac:chgData name="Luis Guillermo Gil Madrid" userId="72751249-5f9d-41e6-8ae5-e2fc6ecb2fa9" providerId="ADAL" clId="{E73B3A52-5111-4C87-83A2-28079A5D93CB}" dt="2021-06-23T15:08:59.576" v="57" actId="1076"/>
          <ac:picMkLst>
            <pc:docMk/>
            <pc:sldMk cId="1813714801" sldId="7791"/>
            <ac:picMk id="19" creationId="{9E5E9521-3B3D-4579-9C1D-6D9D76DC5FA1}"/>
          </ac:picMkLst>
        </pc:picChg>
        <pc:picChg chg="add mod">
          <ac:chgData name="Luis Guillermo Gil Madrid" userId="72751249-5f9d-41e6-8ae5-e2fc6ecb2fa9" providerId="ADAL" clId="{E73B3A52-5111-4C87-83A2-28079A5D93CB}" dt="2021-06-23T15:42:41.969" v="81" actId="1076"/>
          <ac:picMkLst>
            <pc:docMk/>
            <pc:sldMk cId="1813714801" sldId="7791"/>
            <ac:picMk id="20" creationId="{5076DB6B-8BC2-43DE-9141-891A0FBB6CBE}"/>
          </ac:picMkLst>
        </pc:picChg>
        <pc:picChg chg="del mod">
          <ac:chgData name="Luis Guillermo Gil Madrid" userId="72751249-5f9d-41e6-8ae5-e2fc6ecb2fa9" providerId="ADAL" clId="{E73B3A52-5111-4C87-83A2-28079A5D93CB}" dt="2021-06-23T15:08:17.424" v="48" actId="478"/>
          <ac:picMkLst>
            <pc:docMk/>
            <pc:sldMk cId="1813714801" sldId="7791"/>
            <ac:picMk id="22" creationId="{F0F65968-DCE5-447E-B669-BCFF76361102}"/>
          </ac:picMkLst>
        </pc:picChg>
        <pc:picChg chg="mod">
          <ac:chgData name="Luis Guillermo Gil Madrid" userId="72751249-5f9d-41e6-8ae5-e2fc6ecb2fa9" providerId="ADAL" clId="{E73B3A52-5111-4C87-83A2-28079A5D93CB}" dt="2021-06-23T15:08:58.424" v="56" actId="1076"/>
          <ac:picMkLst>
            <pc:docMk/>
            <pc:sldMk cId="1813714801" sldId="7791"/>
            <ac:picMk id="23" creationId="{04A8FFCF-9E15-4C7E-BCE2-6FF422279336}"/>
          </ac:picMkLst>
        </pc:picChg>
        <pc:picChg chg="del mod">
          <ac:chgData name="Luis Guillermo Gil Madrid" userId="72751249-5f9d-41e6-8ae5-e2fc6ecb2fa9" providerId="ADAL" clId="{E73B3A52-5111-4C87-83A2-28079A5D93CB}" dt="2021-06-23T15:08:40.297" v="53" actId="478"/>
          <ac:picMkLst>
            <pc:docMk/>
            <pc:sldMk cId="1813714801" sldId="7791"/>
            <ac:picMk id="24" creationId="{79102626-5C46-492F-945A-69E30DAE7414}"/>
          </ac:picMkLst>
        </pc:picChg>
        <pc:picChg chg="mod">
          <ac:chgData name="Luis Guillermo Gil Madrid" userId="72751249-5f9d-41e6-8ae5-e2fc6ecb2fa9" providerId="ADAL" clId="{E73B3A52-5111-4C87-83A2-28079A5D93CB}" dt="2021-06-23T15:42:38.738" v="79" actId="1076"/>
          <ac:picMkLst>
            <pc:docMk/>
            <pc:sldMk cId="1813714801" sldId="7791"/>
            <ac:picMk id="25" creationId="{50A78709-8A47-4981-AF81-88480CD718D6}"/>
          </ac:picMkLst>
        </pc:picChg>
        <pc:picChg chg="add mod">
          <ac:chgData name="Luis Guillermo Gil Madrid" userId="72751249-5f9d-41e6-8ae5-e2fc6ecb2fa9" providerId="ADAL" clId="{E73B3A52-5111-4C87-83A2-28079A5D93CB}" dt="2021-06-23T15:06:50.560" v="20" actId="1076"/>
          <ac:picMkLst>
            <pc:docMk/>
            <pc:sldMk cId="1813714801" sldId="7791"/>
            <ac:picMk id="26" creationId="{FCEEA860-5201-41F5-9466-88C55CAFC8E2}"/>
          </ac:picMkLst>
        </pc:picChg>
        <pc:picChg chg="add mod">
          <ac:chgData name="Luis Guillermo Gil Madrid" userId="72751249-5f9d-41e6-8ae5-e2fc6ecb2fa9" providerId="ADAL" clId="{E73B3A52-5111-4C87-83A2-28079A5D93CB}" dt="2021-06-23T15:08:50.992" v="54" actId="1076"/>
          <ac:picMkLst>
            <pc:docMk/>
            <pc:sldMk cId="1813714801" sldId="7791"/>
            <ac:picMk id="27" creationId="{EC84D151-A5D7-4FC0-B37F-86EB36A6D4FF}"/>
          </ac:picMkLst>
        </pc:picChg>
        <pc:picChg chg="add mod">
          <ac:chgData name="Luis Guillermo Gil Madrid" userId="72751249-5f9d-41e6-8ae5-e2fc6ecb2fa9" providerId="ADAL" clId="{E73B3A52-5111-4C87-83A2-28079A5D93CB}" dt="2021-06-23T15:42:40.433" v="80" actId="1076"/>
          <ac:picMkLst>
            <pc:docMk/>
            <pc:sldMk cId="1813714801" sldId="7791"/>
            <ac:picMk id="28" creationId="{6154ACA4-1904-476C-B9D4-3C137DEFF0FC}"/>
          </ac:picMkLst>
        </pc:picChg>
      </pc:sldChg>
      <pc:sldChg chg="addSp delSp modSp add del mod">
        <pc:chgData name="Luis Guillermo Gil Madrid" userId="72751249-5f9d-41e6-8ae5-e2fc6ecb2fa9" providerId="ADAL" clId="{E73B3A52-5111-4C87-83A2-28079A5D93CB}" dt="2021-06-23T15:42:45.057" v="82" actId="47"/>
        <pc:sldMkLst>
          <pc:docMk/>
          <pc:sldMk cId="3520471123" sldId="7792"/>
        </pc:sldMkLst>
        <pc:spChg chg="mod">
          <ac:chgData name="Luis Guillermo Gil Madrid" userId="72751249-5f9d-41e6-8ae5-e2fc6ecb2fa9" providerId="ADAL" clId="{E73B3A52-5111-4C87-83A2-28079A5D93CB}" dt="2021-06-23T15:09:32.866" v="68" actId="20577"/>
          <ac:spMkLst>
            <pc:docMk/>
            <pc:sldMk cId="3520471123" sldId="7792"/>
            <ac:spMk id="21" creationId="{08207760-157B-4F92-B45C-6CF9E3077097}"/>
          </ac:spMkLst>
        </pc:spChg>
        <pc:picChg chg="add mod">
          <ac:chgData name="Luis Guillermo Gil Madrid" userId="72751249-5f9d-41e6-8ae5-e2fc6ecb2fa9" providerId="ADAL" clId="{E73B3A52-5111-4C87-83A2-28079A5D93CB}" dt="2021-06-23T15:07:33.736" v="30" actId="1076"/>
          <ac:picMkLst>
            <pc:docMk/>
            <pc:sldMk cId="3520471123" sldId="7792"/>
            <ac:picMk id="11" creationId="{ED22B386-2A73-4A67-B1DD-01789232A0D0}"/>
          </ac:picMkLst>
        </pc:picChg>
        <pc:picChg chg="del">
          <ac:chgData name="Luis Guillermo Gil Madrid" userId="72751249-5f9d-41e6-8ae5-e2fc6ecb2fa9" providerId="ADAL" clId="{E73B3A52-5111-4C87-83A2-28079A5D93CB}" dt="2021-06-23T15:07:35.601" v="32" actId="478"/>
          <ac:picMkLst>
            <pc:docMk/>
            <pc:sldMk cId="3520471123" sldId="7792"/>
            <ac:picMk id="12" creationId="{4E9C51C4-DB19-48F4-AE8F-63204EF7BD7D}"/>
          </ac:picMkLst>
        </pc:picChg>
        <pc:picChg chg="del">
          <ac:chgData name="Luis Guillermo Gil Madrid" userId="72751249-5f9d-41e6-8ae5-e2fc6ecb2fa9" providerId="ADAL" clId="{E73B3A52-5111-4C87-83A2-28079A5D93CB}" dt="2021-06-23T15:06:45.502" v="18" actId="21"/>
          <ac:picMkLst>
            <pc:docMk/>
            <pc:sldMk cId="3520471123" sldId="7792"/>
            <ac:picMk id="15" creationId="{BB92C3C3-FC51-4895-9214-06FF32B5D6F5}"/>
          </ac:picMkLst>
        </pc:picChg>
        <pc:picChg chg="del">
          <ac:chgData name="Luis Guillermo Gil Madrid" userId="72751249-5f9d-41e6-8ae5-e2fc6ecb2fa9" providerId="ADAL" clId="{E73B3A52-5111-4C87-83A2-28079A5D93CB}" dt="2021-06-23T15:07:04.828" v="23" actId="21"/>
          <ac:picMkLst>
            <pc:docMk/>
            <pc:sldMk cId="3520471123" sldId="7792"/>
            <ac:picMk id="20" creationId="{838E7512-B5E5-4A08-9A5A-806E290D644F}"/>
          </ac:picMkLst>
        </pc:picChg>
        <pc:picChg chg="del">
          <ac:chgData name="Luis Guillermo Gil Madrid" userId="72751249-5f9d-41e6-8ae5-e2fc6ecb2fa9" providerId="ADAL" clId="{E73B3A52-5111-4C87-83A2-28079A5D93CB}" dt="2021-06-23T15:07:36.955" v="33" actId="21"/>
          <ac:picMkLst>
            <pc:docMk/>
            <pc:sldMk cId="3520471123" sldId="7792"/>
            <ac:picMk id="24" creationId="{6B81C91A-DE74-4E26-8FF2-5DD750CFBE7D}"/>
          </ac:picMkLst>
        </pc:picChg>
        <pc:picChg chg="del">
          <ac:chgData name="Luis Guillermo Gil Madrid" userId="72751249-5f9d-41e6-8ae5-e2fc6ecb2fa9" providerId="ADAL" clId="{E73B3A52-5111-4C87-83A2-28079A5D93CB}" dt="2021-06-23T15:07:34.752" v="31" actId="478"/>
          <ac:picMkLst>
            <pc:docMk/>
            <pc:sldMk cId="3520471123" sldId="7792"/>
            <ac:picMk id="25" creationId="{5293D3DA-1B27-4EB4-82FB-004540471CAD}"/>
          </ac:picMkLst>
        </pc:picChg>
      </pc:sldChg>
      <pc:sldChg chg="addSp delSp modSp add mod">
        <pc:chgData name="Luis Guillermo Gil Madrid" userId="72751249-5f9d-41e6-8ae5-e2fc6ecb2fa9" providerId="ADAL" clId="{E73B3A52-5111-4C87-83A2-28079A5D93CB}" dt="2021-06-23T15:44:31.178" v="88" actId="14100"/>
        <pc:sldMkLst>
          <pc:docMk/>
          <pc:sldMk cId="1220514580" sldId="7793"/>
        </pc:sldMkLst>
        <pc:picChg chg="add del mod">
          <ac:chgData name="Luis Guillermo Gil Madrid" userId="72751249-5f9d-41e6-8ae5-e2fc6ecb2fa9" providerId="ADAL" clId="{E73B3A52-5111-4C87-83A2-28079A5D93CB}" dt="2021-06-23T15:44:20.505" v="84" actId="478"/>
          <ac:picMkLst>
            <pc:docMk/>
            <pc:sldMk cId="1220514580" sldId="7793"/>
            <ac:picMk id="2" creationId="{B03DD885-1307-4EAC-A7A0-16FF0A61FF33}"/>
          </ac:picMkLst>
        </pc:picChg>
        <pc:picChg chg="add mod">
          <ac:chgData name="Luis Guillermo Gil Madrid" userId="72751249-5f9d-41e6-8ae5-e2fc6ecb2fa9" providerId="ADAL" clId="{E73B3A52-5111-4C87-83A2-28079A5D93CB}" dt="2021-06-23T15:44:31.178" v="88" actId="14100"/>
          <ac:picMkLst>
            <pc:docMk/>
            <pc:sldMk cId="1220514580" sldId="7793"/>
            <ac:picMk id="3" creationId="{9D540F7B-678C-4E5D-81B2-23E3CCE7DE76}"/>
          </ac:picMkLst>
        </pc:picChg>
        <pc:picChg chg="del">
          <ac:chgData name="Luis Guillermo Gil Madrid" userId="72751249-5f9d-41e6-8ae5-e2fc6ecb2fa9" providerId="ADAL" clId="{E73B3A52-5111-4C87-83A2-28079A5D93CB}" dt="2021-06-23T15:04:10.065" v="1" actId="478"/>
          <ac:picMkLst>
            <pc:docMk/>
            <pc:sldMk cId="1220514580" sldId="7793"/>
            <ac:picMk id="6" creationId="{7D4EC388-83B5-4436-BFBD-1A2D0D441535}"/>
          </ac:picMkLst>
        </pc:picChg>
      </pc:sldChg>
      <pc:sldChg chg="add">
        <pc:chgData name="Luis Guillermo Gil Madrid" userId="72751249-5f9d-41e6-8ae5-e2fc6ecb2fa9" providerId="ADAL" clId="{E73B3A52-5111-4C87-83A2-28079A5D93CB}" dt="2021-06-23T15:04:02.168" v="0"/>
        <pc:sldMkLst>
          <pc:docMk/>
          <pc:sldMk cId="1684418202" sldId="7794"/>
        </pc:sldMkLst>
      </pc:sldChg>
    </pc:docChg>
  </pc:docChgLst>
  <pc:docChgLst>
    <pc:chgData name="Stephanie Pino Castillo" userId="67719de8-e720-4774-8e83-01c536b4bc79" providerId="ADAL" clId="{48E08618-5518-44C5-94BC-A8B0D04809C6}"/>
    <pc:docChg chg="undo redo custSel addSld delSld modSld sldOrd delMainMaster">
      <pc:chgData name="Stephanie Pino Castillo" userId="67719de8-e720-4774-8e83-01c536b4bc79" providerId="ADAL" clId="{48E08618-5518-44C5-94BC-A8B0D04809C6}" dt="2021-04-28T21:23:50.894" v="2417"/>
      <pc:docMkLst>
        <pc:docMk/>
      </pc:docMkLst>
      <pc:sldChg chg="add del setBg">
        <pc:chgData name="Stephanie Pino Castillo" userId="67719de8-e720-4774-8e83-01c536b4bc79" providerId="ADAL" clId="{48E08618-5518-44C5-94BC-A8B0D04809C6}" dt="2021-04-28T16:55:35.995" v="2390"/>
        <pc:sldMkLst>
          <pc:docMk/>
          <pc:sldMk cId="2387849042" sldId="256"/>
        </pc:sldMkLst>
      </pc:sldChg>
      <pc:sldChg chg="add">
        <pc:chgData name="Stephanie Pino Castillo" userId="67719de8-e720-4774-8e83-01c536b4bc79" providerId="ADAL" clId="{48E08618-5518-44C5-94BC-A8B0D04809C6}" dt="2021-04-28T19:53:53.251" v="2406"/>
        <pc:sldMkLst>
          <pc:docMk/>
          <pc:sldMk cId="3085573156" sldId="256"/>
        </pc:sldMkLst>
      </pc:sldChg>
      <pc:sldChg chg="add del setBg">
        <pc:chgData name="Stephanie Pino Castillo" userId="67719de8-e720-4774-8e83-01c536b4bc79" providerId="ADAL" clId="{48E08618-5518-44C5-94BC-A8B0D04809C6}" dt="2021-04-28T19:53:53.200" v="2405"/>
        <pc:sldMkLst>
          <pc:docMk/>
          <pc:sldMk cId="3167530885" sldId="256"/>
        </pc:sldMkLst>
      </pc:sldChg>
      <pc:sldChg chg="add">
        <pc:chgData name="Stephanie Pino Castillo" userId="67719de8-e720-4774-8e83-01c536b4bc79" providerId="ADAL" clId="{48E08618-5518-44C5-94BC-A8B0D04809C6}" dt="2021-04-28T19:53:53.251" v="2406"/>
        <pc:sldMkLst>
          <pc:docMk/>
          <pc:sldMk cId="3735104752" sldId="257"/>
        </pc:sldMkLst>
      </pc:sldChg>
      <pc:sldChg chg="add del">
        <pc:chgData name="Stephanie Pino Castillo" userId="67719de8-e720-4774-8e83-01c536b4bc79" providerId="ADAL" clId="{48E08618-5518-44C5-94BC-A8B0D04809C6}" dt="2021-04-28T19:53:53.200" v="2405"/>
        <pc:sldMkLst>
          <pc:docMk/>
          <pc:sldMk cId="3787612371" sldId="257"/>
        </pc:sldMkLst>
      </pc:sldChg>
      <pc:sldChg chg="del">
        <pc:chgData name="Stephanie Pino Castillo" userId="67719de8-e720-4774-8e83-01c536b4bc79" providerId="ADAL" clId="{48E08618-5518-44C5-94BC-A8B0D04809C6}" dt="2021-04-28T19:53:45.401" v="2398" actId="2696"/>
        <pc:sldMkLst>
          <pc:docMk/>
          <pc:sldMk cId="3900423880" sldId="257"/>
        </pc:sldMkLst>
      </pc:sldChg>
      <pc:sldChg chg="add del">
        <pc:chgData name="Stephanie Pino Castillo" userId="67719de8-e720-4774-8e83-01c536b4bc79" providerId="ADAL" clId="{48E08618-5518-44C5-94BC-A8B0D04809C6}" dt="2021-04-28T16:55:35.995" v="2390"/>
        <pc:sldMkLst>
          <pc:docMk/>
          <pc:sldMk cId="467207532" sldId="260"/>
        </pc:sldMkLst>
      </pc:sldChg>
      <pc:sldChg chg="add">
        <pc:chgData name="Stephanie Pino Castillo" userId="67719de8-e720-4774-8e83-01c536b4bc79" providerId="ADAL" clId="{48E08618-5518-44C5-94BC-A8B0D04809C6}" dt="2021-04-28T19:53:53.251" v="2406"/>
        <pc:sldMkLst>
          <pc:docMk/>
          <pc:sldMk cId="1065051300" sldId="260"/>
        </pc:sldMkLst>
      </pc:sldChg>
      <pc:sldChg chg="add del">
        <pc:chgData name="Stephanie Pino Castillo" userId="67719de8-e720-4774-8e83-01c536b4bc79" providerId="ADAL" clId="{48E08618-5518-44C5-94BC-A8B0D04809C6}" dt="2021-04-28T19:53:53.200" v="2405"/>
        <pc:sldMkLst>
          <pc:docMk/>
          <pc:sldMk cId="3727033491" sldId="260"/>
        </pc:sldMkLst>
      </pc:sldChg>
      <pc:sldChg chg="add del">
        <pc:chgData name="Stephanie Pino Castillo" userId="67719de8-e720-4774-8e83-01c536b4bc79" providerId="ADAL" clId="{48E08618-5518-44C5-94BC-A8B0D04809C6}" dt="2021-04-28T21:23:50.894" v="2417"/>
        <pc:sldMkLst>
          <pc:docMk/>
          <pc:sldMk cId="2472580244" sldId="261"/>
        </pc:sldMkLst>
      </pc:sldChg>
      <pc:sldChg chg="add del">
        <pc:chgData name="Stephanie Pino Castillo" userId="67719de8-e720-4774-8e83-01c536b4bc79" providerId="ADAL" clId="{48E08618-5518-44C5-94BC-A8B0D04809C6}" dt="2021-04-28T19:53:53.200" v="2405"/>
        <pc:sldMkLst>
          <pc:docMk/>
          <pc:sldMk cId="708549477" sldId="262"/>
        </pc:sldMkLst>
      </pc:sldChg>
      <pc:sldChg chg="add">
        <pc:chgData name="Stephanie Pino Castillo" userId="67719de8-e720-4774-8e83-01c536b4bc79" providerId="ADAL" clId="{48E08618-5518-44C5-94BC-A8B0D04809C6}" dt="2021-04-28T19:53:53.251" v="2406"/>
        <pc:sldMkLst>
          <pc:docMk/>
          <pc:sldMk cId="919894802" sldId="262"/>
        </pc:sldMkLst>
      </pc:sldChg>
      <pc:sldChg chg="add del">
        <pc:chgData name="Stephanie Pino Castillo" userId="67719de8-e720-4774-8e83-01c536b4bc79" providerId="ADAL" clId="{48E08618-5518-44C5-94BC-A8B0D04809C6}" dt="2021-04-28T19:53:45.401" v="2398" actId="2696"/>
        <pc:sldMkLst>
          <pc:docMk/>
          <pc:sldMk cId="1535804858" sldId="262"/>
        </pc:sldMkLst>
      </pc:sldChg>
      <pc:sldChg chg="add del">
        <pc:chgData name="Stephanie Pino Castillo" userId="67719de8-e720-4774-8e83-01c536b4bc79" providerId="ADAL" clId="{48E08618-5518-44C5-94BC-A8B0D04809C6}" dt="2021-04-28T19:53:45.401" v="2398" actId="2696"/>
        <pc:sldMkLst>
          <pc:docMk/>
          <pc:sldMk cId="2149825776" sldId="263"/>
        </pc:sldMkLst>
      </pc:sldChg>
      <pc:sldChg chg="add">
        <pc:chgData name="Stephanie Pino Castillo" userId="67719de8-e720-4774-8e83-01c536b4bc79" providerId="ADAL" clId="{48E08618-5518-44C5-94BC-A8B0D04809C6}" dt="2021-04-28T19:53:53.251" v="2406"/>
        <pc:sldMkLst>
          <pc:docMk/>
          <pc:sldMk cId="2332593673" sldId="263"/>
        </pc:sldMkLst>
      </pc:sldChg>
      <pc:sldChg chg="add del">
        <pc:chgData name="Stephanie Pino Castillo" userId="67719de8-e720-4774-8e83-01c536b4bc79" providerId="ADAL" clId="{48E08618-5518-44C5-94BC-A8B0D04809C6}" dt="2021-04-28T19:53:53.200" v="2405"/>
        <pc:sldMkLst>
          <pc:docMk/>
          <pc:sldMk cId="3701279560" sldId="263"/>
        </pc:sldMkLst>
      </pc:sldChg>
      <pc:sldChg chg="modSp mod">
        <pc:chgData name="Stephanie Pino Castillo" userId="67719de8-e720-4774-8e83-01c536b4bc79" providerId="ADAL" clId="{48E08618-5518-44C5-94BC-A8B0D04809C6}" dt="2021-04-26T14:08:41.053" v="4" actId="20577"/>
        <pc:sldMkLst>
          <pc:docMk/>
          <pc:sldMk cId="4041881831" sldId="267"/>
        </pc:sldMkLst>
        <pc:spChg chg="mod">
          <ac:chgData name="Stephanie Pino Castillo" userId="67719de8-e720-4774-8e83-01c536b4bc79" providerId="ADAL" clId="{48E08618-5518-44C5-94BC-A8B0D04809C6}" dt="2021-04-26T14:08:41.053" v="4" actId="20577"/>
          <ac:spMkLst>
            <pc:docMk/>
            <pc:sldMk cId="4041881831" sldId="267"/>
            <ac:spMk id="3" creationId="{3C1FAD3B-DC1C-DD4B-A144-7E1E51774FC5}"/>
          </ac:spMkLst>
        </pc:spChg>
      </pc:sldChg>
      <pc:sldChg chg="add">
        <pc:chgData name="Stephanie Pino Castillo" userId="67719de8-e720-4774-8e83-01c536b4bc79" providerId="ADAL" clId="{48E08618-5518-44C5-94BC-A8B0D04809C6}" dt="2021-04-28T19:53:53.251" v="2406"/>
        <pc:sldMkLst>
          <pc:docMk/>
          <pc:sldMk cId="258800178" sldId="269"/>
        </pc:sldMkLst>
      </pc:sldChg>
      <pc:sldChg chg="add del">
        <pc:chgData name="Stephanie Pino Castillo" userId="67719de8-e720-4774-8e83-01c536b4bc79" providerId="ADAL" clId="{48E08618-5518-44C5-94BC-A8B0D04809C6}" dt="2021-04-28T19:53:45.401" v="2398" actId="2696"/>
        <pc:sldMkLst>
          <pc:docMk/>
          <pc:sldMk cId="1894462152" sldId="269"/>
        </pc:sldMkLst>
      </pc:sldChg>
      <pc:sldChg chg="add del">
        <pc:chgData name="Stephanie Pino Castillo" userId="67719de8-e720-4774-8e83-01c536b4bc79" providerId="ADAL" clId="{48E08618-5518-44C5-94BC-A8B0D04809C6}" dt="2021-04-28T19:53:53.200" v="2405"/>
        <pc:sldMkLst>
          <pc:docMk/>
          <pc:sldMk cId="3383666133" sldId="269"/>
        </pc:sldMkLst>
      </pc:sldChg>
      <pc:sldChg chg="add del">
        <pc:chgData name="Stephanie Pino Castillo" userId="67719de8-e720-4774-8e83-01c536b4bc79" providerId="ADAL" clId="{48E08618-5518-44C5-94BC-A8B0D04809C6}" dt="2021-04-28T19:53:45.401" v="2398" actId="2696"/>
        <pc:sldMkLst>
          <pc:docMk/>
          <pc:sldMk cId="2260510676" sldId="270"/>
        </pc:sldMkLst>
      </pc:sldChg>
      <pc:sldChg chg="add del">
        <pc:chgData name="Stephanie Pino Castillo" userId="67719de8-e720-4774-8e83-01c536b4bc79" providerId="ADAL" clId="{48E08618-5518-44C5-94BC-A8B0D04809C6}" dt="2021-04-28T19:53:53.200" v="2405"/>
        <pc:sldMkLst>
          <pc:docMk/>
          <pc:sldMk cId="3345996731" sldId="270"/>
        </pc:sldMkLst>
      </pc:sldChg>
      <pc:sldChg chg="add">
        <pc:chgData name="Stephanie Pino Castillo" userId="67719de8-e720-4774-8e83-01c536b4bc79" providerId="ADAL" clId="{48E08618-5518-44C5-94BC-A8B0D04809C6}" dt="2021-04-28T19:53:53.251" v="2406"/>
        <pc:sldMkLst>
          <pc:docMk/>
          <pc:sldMk cId="3662117655" sldId="270"/>
        </pc:sldMkLst>
      </pc:sldChg>
      <pc:sldChg chg="add del">
        <pc:chgData name="Stephanie Pino Castillo" userId="67719de8-e720-4774-8e83-01c536b4bc79" providerId="ADAL" clId="{48E08618-5518-44C5-94BC-A8B0D04809C6}" dt="2021-04-28T19:53:45.401" v="2398" actId="2696"/>
        <pc:sldMkLst>
          <pc:docMk/>
          <pc:sldMk cId="490633988" sldId="271"/>
        </pc:sldMkLst>
      </pc:sldChg>
      <pc:sldChg chg="add">
        <pc:chgData name="Stephanie Pino Castillo" userId="67719de8-e720-4774-8e83-01c536b4bc79" providerId="ADAL" clId="{48E08618-5518-44C5-94BC-A8B0D04809C6}" dt="2021-04-28T19:53:53.251" v="2406"/>
        <pc:sldMkLst>
          <pc:docMk/>
          <pc:sldMk cId="2888085703" sldId="271"/>
        </pc:sldMkLst>
      </pc:sldChg>
      <pc:sldChg chg="add del">
        <pc:chgData name="Stephanie Pino Castillo" userId="67719de8-e720-4774-8e83-01c536b4bc79" providerId="ADAL" clId="{48E08618-5518-44C5-94BC-A8B0D04809C6}" dt="2021-04-28T19:53:53.200" v="2405"/>
        <pc:sldMkLst>
          <pc:docMk/>
          <pc:sldMk cId="2995913556" sldId="271"/>
        </pc:sldMkLst>
      </pc:sldChg>
      <pc:sldChg chg="del">
        <pc:chgData name="Stephanie Pino Castillo" userId="67719de8-e720-4774-8e83-01c536b4bc79" providerId="ADAL" clId="{48E08618-5518-44C5-94BC-A8B0D04809C6}" dt="2021-04-28T19:53:45.401" v="2398" actId="2696"/>
        <pc:sldMkLst>
          <pc:docMk/>
          <pc:sldMk cId="283390268" sldId="272"/>
        </pc:sldMkLst>
      </pc:sldChg>
      <pc:sldChg chg="add del">
        <pc:chgData name="Stephanie Pino Castillo" userId="67719de8-e720-4774-8e83-01c536b4bc79" providerId="ADAL" clId="{48E08618-5518-44C5-94BC-A8B0D04809C6}" dt="2021-04-28T19:53:53.200" v="2405"/>
        <pc:sldMkLst>
          <pc:docMk/>
          <pc:sldMk cId="1441596912" sldId="272"/>
        </pc:sldMkLst>
      </pc:sldChg>
      <pc:sldChg chg="add">
        <pc:chgData name="Stephanie Pino Castillo" userId="67719de8-e720-4774-8e83-01c536b4bc79" providerId="ADAL" clId="{48E08618-5518-44C5-94BC-A8B0D04809C6}" dt="2021-04-28T19:53:53.251" v="2406"/>
        <pc:sldMkLst>
          <pc:docMk/>
          <pc:sldMk cId="3621023113" sldId="272"/>
        </pc:sldMkLst>
      </pc:sldChg>
      <pc:sldChg chg="add">
        <pc:chgData name="Stephanie Pino Castillo" userId="67719de8-e720-4774-8e83-01c536b4bc79" providerId="ADAL" clId="{48E08618-5518-44C5-94BC-A8B0D04809C6}" dt="2021-04-28T19:53:53.251" v="2406"/>
        <pc:sldMkLst>
          <pc:docMk/>
          <pc:sldMk cId="1231633668" sldId="273"/>
        </pc:sldMkLst>
      </pc:sldChg>
      <pc:sldChg chg="add del">
        <pc:chgData name="Stephanie Pino Castillo" userId="67719de8-e720-4774-8e83-01c536b4bc79" providerId="ADAL" clId="{48E08618-5518-44C5-94BC-A8B0D04809C6}" dt="2021-04-28T19:53:45.401" v="2398" actId="2696"/>
        <pc:sldMkLst>
          <pc:docMk/>
          <pc:sldMk cId="1471672090" sldId="273"/>
        </pc:sldMkLst>
      </pc:sldChg>
      <pc:sldChg chg="add del">
        <pc:chgData name="Stephanie Pino Castillo" userId="67719de8-e720-4774-8e83-01c536b4bc79" providerId="ADAL" clId="{48E08618-5518-44C5-94BC-A8B0D04809C6}" dt="2021-04-28T19:53:53.200" v="2405"/>
        <pc:sldMkLst>
          <pc:docMk/>
          <pc:sldMk cId="4016402750" sldId="273"/>
        </pc:sldMkLst>
      </pc:sldChg>
      <pc:sldChg chg="add del">
        <pc:chgData name="Stephanie Pino Castillo" userId="67719de8-e720-4774-8e83-01c536b4bc79" providerId="ADAL" clId="{48E08618-5518-44C5-94BC-A8B0D04809C6}" dt="2021-04-28T19:53:45.401" v="2398" actId="2696"/>
        <pc:sldMkLst>
          <pc:docMk/>
          <pc:sldMk cId="2144777487" sldId="275"/>
        </pc:sldMkLst>
      </pc:sldChg>
      <pc:sldChg chg="add">
        <pc:chgData name="Stephanie Pino Castillo" userId="67719de8-e720-4774-8e83-01c536b4bc79" providerId="ADAL" clId="{48E08618-5518-44C5-94BC-A8B0D04809C6}" dt="2021-04-28T19:53:53.251" v="2406"/>
        <pc:sldMkLst>
          <pc:docMk/>
          <pc:sldMk cId="2457198679" sldId="275"/>
        </pc:sldMkLst>
      </pc:sldChg>
      <pc:sldChg chg="add del">
        <pc:chgData name="Stephanie Pino Castillo" userId="67719de8-e720-4774-8e83-01c536b4bc79" providerId="ADAL" clId="{48E08618-5518-44C5-94BC-A8B0D04809C6}" dt="2021-04-28T19:53:53.200" v="2405"/>
        <pc:sldMkLst>
          <pc:docMk/>
          <pc:sldMk cId="3614561953" sldId="275"/>
        </pc:sldMkLst>
      </pc:sldChg>
      <pc:sldChg chg="add del">
        <pc:chgData name="Stephanie Pino Castillo" userId="67719de8-e720-4774-8e83-01c536b4bc79" providerId="ADAL" clId="{48E08618-5518-44C5-94BC-A8B0D04809C6}" dt="2021-04-28T19:53:45.401" v="2398" actId="2696"/>
        <pc:sldMkLst>
          <pc:docMk/>
          <pc:sldMk cId="511381672" sldId="276"/>
        </pc:sldMkLst>
      </pc:sldChg>
      <pc:sldChg chg="add">
        <pc:chgData name="Stephanie Pino Castillo" userId="67719de8-e720-4774-8e83-01c536b4bc79" providerId="ADAL" clId="{48E08618-5518-44C5-94BC-A8B0D04809C6}" dt="2021-04-28T19:53:53.251" v="2406"/>
        <pc:sldMkLst>
          <pc:docMk/>
          <pc:sldMk cId="1922075525" sldId="276"/>
        </pc:sldMkLst>
      </pc:sldChg>
      <pc:sldChg chg="add del">
        <pc:chgData name="Stephanie Pino Castillo" userId="67719de8-e720-4774-8e83-01c536b4bc79" providerId="ADAL" clId="{48E08618-5518-44C5-94BC-A8B0D04809C6}" dt="2021-04-28T19:53:53.200" v="2405"/>
        <pc:sldMkLst>
          <pc:docMk/>
          <pc:sldMk cId="3879235569" sldId="276"/>
        </pc:sldMkLst>
      </pc:sldChg>
      <pc:sldChg chg="add del">
        <pc:chgData name="Stephanie Pino Castillo" userId="67719de8-e720-4774-8e83-01c536b4bc79" providerId="ADAL" clId="{48E08618-5518-44C5-94BC-A8B0D04809C6}" dt="2021-04-28T19:53:45.401" v="2398" actId="2696"/>
        <pc:sldMkLst>
          <pc:docMk/>
          <pc:sldMk cId="515076040" sldId="277"/>
        </pc:sldMkLst>
      </pc:sldChg>
      <pc:sldChg chg="add del">
        <pc:chgData name="Stephanie Pino Castillo" userId="67719de8-e720-4774-8e83-01c536b4bc79" providerId="ADAL" clId="{48E08618-5518-44C5-94BC-A8B0D04809C6}" dt="2021-04-28T19:53:53.200" v="2405"/>
        <pc:sldMkLst>
          <pc:docMk/>
          <pc:sldMk cId="746196344" sldId="277"/>
        </pc:sldMkLst>
      </pc:sldChg>
      <pc:sldChg chg="add">
        <pc:chgData name="Stephanie Pino Castillo" userId="67719de8-e720-4774-8e83-01c536b4bc79" providerId="ADAL" clId="{48E08618-5518-44C5-94BC-A8B0D04809C6}" dt="2021-04-28T19:53:53.251" v="2406"/>
        <pc:sldMkLst>
          <pc:docMk/>
          <pc:sldMk cId="3830697357" sldId="277"/>
        </pc:sldMkLst>
      </pc:sldChg>
      <pc:sldChg chg="add">
        <pc:chgData name="Stephanie Pino Castillo" userId="67719de8-e720-4774-8e83-01c536b4bc79" providerId="ADAL" clId="{48E08618-5518-44C5-94BC-A8B0D04809C6}" dt="2021-04-28T19:53:53.251" v="2406"/>
        <pc:sldMkLst>
          <pc:docMk/>
          <pc:sldMk cId="531461766" sldId="278"/>
        </pc:sldMkLst>
      </pc:sldChg>
      <pc:sldChg chg="add del">
        <pc:chgData name="Stephanie Pino Castillo" userId="67719de8-e720-4774-8e83-01c536b4bc79" providerId="ADAL" clId="{48E08618-5518-44C5-94BC-A8B0D04809C6}" dt="2021-04-28T19:53:45.401" v="2398" actId="2696"/>
        <pc:sldMkLst>
          <pc:docMk/>
          <pc:sldMk cId="942505646" sldId="278"/>
        </pc:sldMkLst>
      </pc:sldChg>
      <pc:sldChg chg="add del">
        <pc:chgData name="Stephanie Pino Castillo" userId="67719de8-e720-4774-8e83-01c536b4bc79" providerId="ADAL" clId="{48E08618-5518-44C5-94BC-A8B0D04809C6}" dt="2021-04-28T19:53:53.200" v="2405"/>
        <pc:sldMkLst>
          <pc:docMk/>
          <pc:sldMk cId="1059210663" sldId="278"/>
        </pc:sldMkLst>
      </pc:sldChg>
      <pc:sldChg chg="add del">
        <pc:chgData name="Stephanie Pino Castillo" userId="67719de8-e720-4774-8e83-01c536b4bc79" providerId="ADAL" clId="{48E08618-5518-44C5-94BC-A8B0D04809C6}" dt="2021-04-28T19:53:53.200" v="2405"/>
        <pc:sldMkLst>
          <pc:docMk/>
          <pc:sldMk cId="161446554" sldId="279"/>
        </pc:sldMkLst>
      </pc:sldChg>
      <pc:sldChg chg="add del">
        <pc:chgData name="Stephanie Pino Castillo" userId="67719de8-e720-4774-8e83-01c536b4bc79" providerId="ADAL" clId="{48E08618-5518-44C5-94BC-A8B0D04809C6}" dt="2021-04-28T19:53:45.401" v="2398" actId="2696"/>
        <pc:sldMkLst>
          <pc:docMk/>
          <pc:sldMk cId="2756668015" sldId="279"/>
        </pc:sldMkLst>
      </pc:sldChg>
      <pc:sldChg chg="add">
        <pc:chgData name="Stephanie Pino Castillo" userId="67719de8-e720-4774-8e83-01c536b4bc79" providerId="ADAL" clId="{48E08618-5518-44C5-94BC-A8B0D04809C6}" dt="2021-04-28T19:53:53.251" v="2406"/>
        <pc:sldMkLst>
          <pc:docMk/>
          <pc:sldMk cId="4130648731" sldId="279"/>
        </pc:sldMkLst>
      </pc:sldChg>
      <pc:sldChg chg="add">
        <pc:chgData name="Stephanie Pino Castillo" userId="67719de8-e720-4774-8e83-01c536b4bc79" providerId="ADAL" clId="{48E08618-5518-44C5-94BC-A8B0D04809C6}" dt="2021-04-28T19:53:53.251" v="2406"/>
        <pc:sldMkLst>
          <pc:docMk/>
          <pc:sldMk cId="631263083" sldId="280"/>
        </pc:sldMkLst>
      </pc:sldChg>
      <pc:sldChg chg="add del">
        <pc:chgData name="Stephanie Pino Castillo" userId="67719de8-e720-4774-8e83-01c536b4bc79" providerId="ADAL" clId="{48E08618-5518-44C5-94BC-A8B0D04809C6}" dt="2021-04-28T19:53:45.401" v="2398" actId="2696"/>
        <pc:sldMkLst>
          <pc:docMk/>
          <pc:sldMk cId="1984635551" sldId="280"/>
        </pc:sldMkLst>
      </pc:sldChg>
      <pc:sldChg chg="add del">
        <pc:chgData name="Stephanie Pino Castillo" userId="67719de8-e720-4774-8e83-01c536b4bc79" providerId="ADAL" clId="{48E08618-5518-44C5-94BC-A8B0D04809C6}" dt="2021-04-28T19:53:53.200" v="2405"/>
        <pc:sldMkLst>
          <pc:docMk/>
          <pc:sldMk cId="3620134431" sldId="280"/>
        </pc:sldMkLst>
      </pc:sldChg>
      <pc:sldChg chg="add del">
        <pc:chgData name="Stephanie Pino Castillo" userId="67719de8-e720-4774-8e83-01c536b4bc79" providerId="ADAL" clId="{48E08618-5518-44C5-94BC-A8B0D04809C6}" dt="2021-04-28T21:23:50.894" v="2417"/>
        <pc:sldMkLst>
          <pc:docMk/>
          <pc:sldMk cId="320124553" sldId="281"/>
        </pc:sldMkLst>
      </pc:sldChg>
      <pc:sldChg chg="add del setBg">
        <pc:chgData name="Stephanie Pino Castillo" userId="67719de8-e720-4774-8e83-01c536b4bc79" providerId="ADAL" clId="{48E08618-5518-44C5-94BC-A8B0D04809C6}" dt="2021-04-28T19:53:45.401" v="2398" actId="2696"/>
        <pc:sldMkLst>
          <pc:docMk/>
          <pc:sldMk cId="496986232" sldId="283"/>
        </pc:sldMkLst>
      </pc:sldChg>
      <pc:sldChg chg="add">
        <pc:chgData name="Stephanie Pino Castillo" userId="67719de8-e720-4774-8e83-01c536b4bc79" providerId="ADAL" clId="{48E08618-5518-44C5-94BC-A8B0D04809C6}" dt="2021-04-28T19:53:53.251" v="2406"/>
        <pc:sldMkLst>
          <pc:docMk/>
          <pc:sldMk cId="733260852" sldId="283"/>
        </pc:sldMkLst>
      </pc:sldChg>
      <pc:sldChg chg="add del setBg">
        <pc:chgData name="Stephanie Pino Castillo" userId="67719de8-e720-4774-8e83-01c536b4bc79" providerId="ADAL" clId="{48E08618-5518-44C5-94BC-A8B0D04809C6}" dt="2021-04-28T19:53:53.200" v="2405"/>
        <pc:sldMkLst>
          <pc:docMk/>
          <pc:sldMk cId="1352278903" sldId="283"/>
        </pc:sldMkLst>
      </pc:sldChg>
      <pc:sldChg chg="add">
        <pc:chgData name="Stephanie Pino Castillo" userId="67719de8-e720-4774-8e83-01c536b4bc79" providerId="ADAL" clId="{48E08618-5518-44C5-94BC-A8B0D04809C6}" dt="2021-04-28T19:53:53.251" v="2406"/>
        <pc:sldMkLst>
          <pc:docMk/>
          <pc:sldMk cId="1743757575" sldId="284"/>
        </pc:sldMkLst>
      </pc:sldChg>
      <pc:sldChg chg="modSp add del mod setBg">
        <pc:chgData name="Stephanie Pino Castillo" userId="67719de8-e720-4774-8e83-01c536b4bc79" providerId="ADAL" clId="{48E08618-5518-44C5-94BC-A8B0D04809C6}" dt="2021-04-28T19:53:53.200" v="2405"/>
        <pc:sldMkLst>
          <pc:docMk/>
          <pc:sldMk cId="3212334062" sldId="284"/>
        </pc:sldMkLst>
        <pc:spChg chg="mod">
          <ac:chgData name="Stephanie Pino Castillo" userId="67719de8-e720-4774-8e83-01c536b4bc79" providerId="ADAL" clId="{48E08618-5518-44C5-94BC-A8B0D04809C6}" dt="2021-04-28T19:53:53.200" v="2405"/>
          <ac:spMkLst>
            <pc:docMk/>
            <pc:sldMk cId="3212334062" sldId="284"/>
            <ac:spMk id="4" creationId="{F1EFA65D-0A0B-442C-ACF4-E2C1DC277BA1}"/>
          </ac:spMkLst>
        </pc:spChg>
      </pc:sldChg>
      <pc:sldChg chg="modSp add del mod setBg">
        <pc:chgData name="Stephanie Pino Castillo" userId="67719de8-e720-4774-8e83-01c536b4bc79" providerId="ADAL" clId="{48E08618-5518-44C5-94BC-A8B0D04809C6}" dt="2021-04-28T19:53:45.401" v="2398" actId="2696"/>
        <pc:sldMkLst>
          <pc:docMk/>
          <pc:sldMk cId="3485064170" sldId="284"/>
        </pc:sldMkLst>
        <pc:spChg chg="mod">
          <ac:chgData name="Stephanie Pino Castillo" userId="67719de8-e720-4774-8e83-01c536b4bc79" providerId="ADAL" clId="{48E08618-5518-44C5-94BC-A8B0D04809C6}" dt="2021-04-28T16:55:35.798" v="2389"/>
          <ac:spMkLst>
            <pc:docMk/>
            <pc:sldMk cId="3485064170" sldId="284"/>
            <ac:spMk id="4" creationId="{F1EFA65D-0A0B-442C-ACF4-E2C1DC277BA1}"/>
          </ac:spMkLst>
        </pc:spChg>
      </pc:sldChg>
      <pc:sldChg chg="modSp add del mod setBg">
        <pc:chgData name="Stephanie Pino Castillo" userId="67719de8-e720-4774-8e83-01c536b4bc79" providerId="ADAL" clId="{48E08618-5518-44C5-94BC-A8B0D04809C6}" dt="2021-04-28T19:53:53.200" v="2405"/>
        <pc:sldMkLst>
          <pc:docMk/>
          <pc:sldMk cId="405402080" sldId="285"/>
        </pc:sldMkLst>
        <pc:spChg chg="mod">
          <ac:chgData name="Stephanie Pino Castillo" userId="67719de8-e720-4774-8e83-01c536b4bc79" providerId="ADAL" clId="{48E08618-5518-44C5-94BC-A8B0D04809C6}" dt="2021-04-28T19:53:53.200" v="2405"/>
          <ac:spMkLst>
            <pc:docMk/>
            <pc:sldMk cId="405402080" sldId="285"/>
            <ac:spMk id="4" creationId="{F1EFA65D-0A0B-442C-ACF4-E2C1DC277BA1}"/>
          </ac:spMkLst>
        </pc:spChg>
      </pc:sldChg>
      <pc:sldChg chg="add">
        <pc:chgData name="Stephanie Pino Castillo" userId="67719de8-e720-4774-8e83-01c536b4bc79" providerId="ADAL" clId="{48E08618-5518-44C5-94BC-A8B0D04809C6}" dt="2021-04-28T19:53:53.251" v="2406"/>
        <pc:sldMkLst>
          <pc:docMk/>
          <pc:sldMk cId="1511856914" sldId="285"/>
        </pc:sldMkLst>
      </pc:sldChg>
      <pc:sldChg chg="modSp add del mod setBg">
        <pc:chgData name="Stephanie Pino Castillo" userId="67719de8-e720-4774-8e83-01c536b4bc79" providerId="ADAL" clId="{48E08618-5518-44C5-94BC-A8B0D04809C6}" dt="2021-04-28T19:53:45.401" v="2398" actId="2696"/>
        <pc:sldMkLst>
          <pc:docMk/>
          <pc:sldMk cId="2600033781" sldId="285"/>
        </pc:sldMkLst>
        <pc:spChg chg="mod">
          <ac:chgData name="Stephanie Pino Castillo" userId="67719de8-e720-4774-8e83-01c536b4bc79" providerId="ADAL" clId="{48E08618-5518-44C5-94BC-A8B0D04809C6}" dt="2021-04-28T16:55:35.798" v="2389"/>
          <ac:spMkLst>
            <pc:docMk/>
            <pc:sldMk cId="2600033781" sldId="285"/>
            <ac:spMk id="4" creationId="{F1EFA65D-0A0B-442C-ACF4-E2C1DC277BA1}"/>
          </ac:spMkLst>
        </pc:spChg>
      </pc:sldChg>
      <pc:sldChg chg="modSp add del mod setBg">
        <pc:chgData name="Stephanie Pino Castillo" userId="67719de8-e720-4774-8e83-01c536b4bc79" providerId="ADAL" clId="{48E08618-5518-44C5-94BC-A8B0D04809C6}" dt="2021-04-28T19:53:53.200" v="2405"/>
        <pc:sldMkLst>
          <pc:docMk/>
          <pc:sldMk cId="2545829279" sldId="286"/>
        </pc:sldMkLst>
        <pc:spChg chg="mod">
          <ac:chgData name="Stephanie Pino Castillo" userId="67719de8-e720-4774-8e83-01c536b4bc79" providerId="ADAL" clId="{48E08618-5518-44C5-94BC-A8B0D04809C6}" dt="2021-04-28T19:53:53.200" v="2405"/>
          <ac:spMkLst>
            <pc:docMk/>
            <pc:sldMk cId="2545829279" sldId="286"/>
            <ac:spMk id="4" creationId="{F1EFA65D-0A0B-442C-ACF4-E2C1DC277BA1}"/>
          </ac:spMkLst>
        </pc:spChg>
      </pc:sldChg>
      <pc:sldChg chg="add">
        <pc:chgData name="Stephanie Pino Castillo" userId="67719de8-e720-4774-8e83-01c536b4bc79" providerId="ADAL" clId="{48E08618-5518-44C5-94BC-A8B0D04809C6}" dt="2021-04-28T19:53:53.251" v="2406"/>
        <pc:sldMkLst>
          <pc:docMk/>
          <pc:sldMk cId="3482993041" sldId="286"/>
        </pc:sldMkLst>
      </pc:sldChg>
      <pc:sldChg chg="modSp add del mod setBg">
        <pc:chgData name="Stephanie Pino Castillo" userId="67719de8-e720-4774-8e83-01c536b4bc79" providerId="ADAL" clId="{48E08618-5518-44C5-94BC-A8B0D04809C6}" dt="2021-04-28T19:53:45.401" v="2398" actId="2696"/>
        <pc:sldMkLst>
          <pc:docMk/>
          <pc:sldMk cId="3752551956" sldId="286"/>
        </pc:sldMkLst>
        <pc:spChg chg="mod">
          <ac:chgData name="Stephanie Pino Castillo" userId="67719de8-e720-4774-8e83-01c536b4bc79" providerId="ADAL" clId="{48E08618-5518-44C5-94BC-A8B0D04809C6}" dt="2021-04-28T16:55:35.798" v="2389"/>
          <ac:spMkLst>
            <pc:docMk/>
            <pc:sldMk cId="3752551956" sldId="286"/>
            <ac:spMk id="4" creationId="{F1EFA65D-0A0B-442C-ACF4-E2C1DC277BA1}"/>
          </ac:spMkLst>
        </pc:spChg>
      </pc:sldChg>
      <pc:sldChg chg="add del">
        <pc:chgData name="Stephanie Pino Castillo" userId="67719de8-e720-4774-8e83-01c536b4bc79" providerId="ADAL" clId="{48E08618-5518-44C5-94BC-A8B0D04809C6}" dt="2021-04-28T19:53:53.200" v="2405"/>
        <pc:sldMkLst>
          <pc:docMk/>
          <pc:sldMk cId="679045934" sldId="287"/>
        </pc:sldMkLst>
      </pc:sldChg>
      <pc:sldChg chg="add del">
        <pc:chgData name="Stephanie Pino Castillo" userId="67719de8-e720-4774-8e83-01c536b4bc79" providerId="ADAL" clId="{48E08618-5518-44C5-94BC-A8B0D04809C6}" dt="2021-04-28T19:53:45.401" v="2398" actId="2696"/>
        <pc:sldMkLst>
          <pc:docMk/>
          <pc:sldMk cId="3055366626" sldId="287"/>
        </pc:sldMkLst>
      </pc:sldChg>
      <pc:sldChg chg="add">
        <pc:chgData name="Stephanie Pino Castillo" userId="67719de8-e720-4774-8e83-01c536b4bc79" providerId="ADAL" clId="{48E08618-5518-44C5-94BC-A8B0D04809C6}" dt="2021-04-28T19:53:53.251" v="2406"/>
        <pc:sldMkLst>
          <pc:docMk/>
          <pc:sldMk cId="3284896085" sldId="287"/>
        </pc:sldMkLst>
      </pc:sldChg>
      <pc:sldChg chg="add">
        <pc:chgData name="Stephanie Pino Castillo" userId="67719de8-e720-4774-8e83-01c536b4bc79" providerId="ADAL" clId="{48E08618-5518-44C5-94BC-A8B0D04809C6}" dt="2021-04-28T19:53:53.251" v="2406"/>
        <pc:sldMkLst>
          <pc:docMk/>
          <pc:sldMk cId="92174979" sldId="288"/>
        </pc:sldMkLst>
      </pc:sldChg>
      <pc:sldChg chg="add del">
        <pc:chgData name="Stephanie Pino Castillo" userId="67719de8-e720-4774-8e83-01c536b4bc79" providerId="ADAL" clId="{48E08618-5518-44C5-94BC-A8B0D04809C6}" dt="2021-04-28T19:53:45.401" v="2398" actId="2696"/>
        <pc:sldMkLst>
          <pc:docMk/>
          <pc:sldMk cId="2539911011" sldId="288"/>
        </pc:sldMkLst>
      </pc:sldChg>
      <pc:sldChg chg="add del">
        <pc:chgData name="Stephanie Pino Castillo" userId="67719de8-e720-4774-8e83-01c536b4bc79" providerId="ADAL" clId="{48E08618-5518-44C5-94BC-A8B0D04809C6}" dt="2021-04-28T19:53:53.200" v="2405"/>
        <pc:sldMkLst>
          <pc:docMk/>
          <pc:sldMk cId="2933037746" sldId="288"/>
        </pc:sldMkLst>
      </pc:sldChg>
      <pc:sldChg chg="add">
        <pc:chgData name="Stephanie Pino Castillo" userId="67719de8-e720-4774-8e83-01c536b4bc79" providerId="ADAL" clId="{48E08618-5518-44C5-94BC-A8B0D04809C6}" dt="2021-04-28T19:53:53.251" v="2406"/>
        <pc:sldMkLst>
          <pc:docMk/>
          <pc:sldMk cId="1436072069" sldId="289"/>
        </pc:sldMkLst>
      </pc:sldChg>
      <pc:sldChg chg="add del">
        <pc:chgData name="Stephanie Pino Castillo" userId="67719de8-e720-4774-8e83-01c536b4bc79" providerId="ADAL" clId="{48E08618-5518-44C5-94BC-A8B0D04809C6}" dt="2021-04-28T19:53:45.401" v="2398" actId="2696"/>
        <pc:sldMkLst>
          <pc:docMk/>
          <pc:sldMk cId="3105005391" sldId="289"/>
        </pc:sldMkLst>
      </pc:sldChg>
      <pc:sldChg chg="add del">
        <pc:chgData name="Stephanie Pino Castillo" userId="67719de8-e720-4774-8e83-01c536b4bc79" providerId="ADAL" clId="{48E08618-5518-44C5-94BC-A8B0D04809C6}" dt="2021-04-28T19:53:53.200" v="2405"/>
        <pc:sldMkLst>
          <pc:docMk/>
          <pc:sldMk cId="3709967983" sldId="289"/>
        </pc:sldMkLst>
      </pc:sldChg>
      <pc:sldChg chg="add del">
        <pc:chgData name="Stephanie Pino Castillo" userId="67719de8-e720-4774-8e83-01c536b4bc79" providerId="ADAL" clId="{48E08618-5518-44C5-94BC-A8B0D04809C6}" dt="2021-04-28T19:53:45.401" v="2398" actId="2696"/>
        <pc:sldMkLst>
          <pc:docMk/>
          <pc:sldMk cId="1732179752" sldId="290"/>
        </pc:sldMkLst>
      </pc:sldChg>
      <pc:sldChg chg="add del">
        <pc:chgData name="Stephanie Pino Castillo" userId="67719de8-e720-4774-8e83-01c536b4bc79" providerId="ADAL" clId="{48E08618-5518-44C5-94BC-A8B0D04809C6}" dt="2021-04-28T19:53:53.200" v="2405"/>
        <pc:sldMkLst>
          <pc:docMk/>
          <pc:sldMk cId="1807175783" sldId="290"/>
        </pc:sldMkLst>
      </pc:sldChg>
      <pc:sldChg chg="add">
        <pc:chgData name="Stephanie Pino Castillo" userId="67719de8-e720-4774-8e83-01c536b4bc79" providerId="ADAL" clId="{48E08618-5518-44C5-94BC-A8B0D04809C6}" dt="2021-04-28T19:53:53.251" v="2406"/>
        <pc:sldMkLst>
          <pc:docMk/>
          <pc:sldMk cId="3624445673" sldId="290"/>
        </pc:sldMkLst>
      </pc:sldChg>
      <pc:sldChg chg="add del">
        <pc:chgData name="Stephanie Pino Castillo" userId="67719de8-e720-4774-8e83-01c536b4bc79" providerId="ADAL" clId="{48E08618-5518-44C5-94BC-A8B0D04809C6}" dt="2021-04-28T19:53:45.401" v="2398" actId="2696"/>
        <pc:sldMkLst>
          <pc:docMk/>
          <pc:sldMk cId="951483717" sldId="291"/>
        </pc:sldMkLst>
      </pc:sldChg>
      <pc:sldChg chg="add del">
        <pc:chgData name="Stephanie Pino Castillo" userId="67719de8-e720-4774-8e83-01c536b4bc79" providerId="ADAL" clId="{48E08618-5518-44C5-94BC-A8B0D04809C6}" dt="2021-04-28T19:53:53.200" v="2405"/>
        <pc:sldMkLst>
          <pc:docMk/>
          <pc:sldMk cId="1341213301" sldId="291"/>
        </pc:sldMkLst>
      </pc:sldChg>
      <pc:sldChg chg="add">
        <pc:chgData name="Stephanie Pino Castillo" userId="67719de8-e720-4774-8e83-01c536b4bc79" providerId="ADAL" clId="{48E08618-5518-44C5-94BC-A8B0D04809C6}" dt="2021-04-28T19:53:53.251" v="2406"/>
        <pc:sldMkLst>
          <pc:docMk/>
          <pc:sldMk cId="2867211817" sldId="291"/>
        </pc:sldMkLst>
      </pc:sldChg>
      <pc:sldChg chg="add del">
        <pc:chgData name="Stephanie Pino Castillo" userId="67719de8-e720-4774-8e83-01c536b4bc79" providerId="ADAL" clId="{48E08618-5518-44C5-94BC-A8B0D04809C6}" dt="2021-04-28T19:53:45.401" v="2398" actId="2696"/>
        <pc:sldMkLst>
          <pc:docMk/>
          <pc:sldMk cId="189593587" sldId="292"/>
        </pc:sldMkLst>
      </pc:sldChg>
      <pc:sldChg chg="add del">
        <pc:chgData name="Stephanie Pino Castillo" userId="67719de8-e720-4774-8e83-01c536b4bc79" providerId="ADAL" clId="{48E08618-5518-44C5-94BC-A8B0D04809C6}" dt="2021-04-28T19:53:53.200" v="2405"/>
        <pc:sldMkLst>
          <pc:docMk/>
          <pc:sldMk cId="3302788097" sldId="292"/>
        </pc:sldMkLst>
      </pc:sldChg>
      <pc:sldChg chg="add">
        <pc:chgData name="Stephanie Pino Castillo" userId="67719de8-e720-4774-8e83-01c536b4bc79" providerId="ADAL" clId="{48E08618-5518-44C5-94BC-A8B0D04809C6}" dt="2021-04-28T19:53:53.251" v="2406"/>
        <pc:sldMkLst>
          <pc:docMk/>
          <pc:sldMk cId="3574926797" sldId="292"/>
        </pc:sldMkLst>
      </pc:sldChg>
      <pc:sldChg chg="add del">
        <pc:chgData name="Stephanie Pino Castillo" userId="67719de8-e720-4774-8e83-01c536b4bc79" providerId="ADAL" clId="{48E08618-5518-44C5-94BC-A8B0D04809C6}" dt="2021-04-28T19:53:45.401" v="2398" actId="2696"/>
        <pc:sldMkLst>
          <pc:docMk/>
          <pc:sldMk cId="487745084" sldId="293"/>
        </pc:sldMkLst>
      </pc:sldChg>
      <pc:sldChg chg="add">
        <pc:chgData name="Stephanie Pino Castillo" userId="67719de8-e720-4774-8e83-01c536b4bc79" providerId="ADAL" clId="{48E08618-5518-44C5-94BC-A8B0D04809C6}" dt="2021-04-28T19:53:53.251" v="2406"/>
        <pc:sldMkLst>
          <pc:docMk/>
          <pc:sldMk cId="524409644" sldId="293"/>
        </pc:sldMkLst>
      </pc:sldChg>
      <pc:sldChg chg="add del">
        <pc:chgData name="Stephanie Pino Castillo" userId="67719de8-e720-4774-8e83-01c536b4bc79" providerId="ADAL" clId="{48E08618-5518-44C5-94BC-A8B0D04809C6}" dt="2021-04-28T19:53:53.200" v="2405"/>
        <pc:sldMkLst>
          <pc:docMk/>
          <pc:sldMk cId="3173434079" sldId="293"/>
        </pc:sldMkLst>
      </pc:sldChg>
      <pc:sldChg chg="modSp add del mod setBg">
        <pc:chgData name="Stephanie Pino Castillo" userId="67719de8-e720-4774-8e83-01c536b4bc79" providerId="ADAL" clId="{48E08618-5518-44C5-94BC-A8B0D04809C6}" dt="2021-04-28T19:53:53.200" v="2405"/>
        <pc:sldMkLst>
          <pc:docMk/>
          <pc:sldMk cId="1857257038" sldId="295"/>
        </pc:sldMkLst>
        <pc:spChg chg="mod">
          <ac:chgData name="Stephanie Pino Castillo" userId="67719de8-e720-4774-8e83-01c536b4bc79" providerId="ADAL" clId="{48E08618-5518-44C5-94BC-A8B0D04809C6}" dt="2021-04-28T19:53:53.200" v="2405"/>
          <ac:spMkLst>
            <pc:docMk/>
            <pc:sldMk cId="1857257038" sldId="295"/>
            <ac:spMk id="4" creationId="{F1EFA65D-0A0B-442C-ACF4-E2C1DC277BA1}"/>
          </ac:spMkLst>
        </pc:spChg>
      </pc:sldChg>
      <pc:sldChg chg="modSp add del mod setBg">
        <pc:chgData name="Stephanie Pino Castillo" userId="67719de8-e720-4774-8e83-01c536b4bc79" providerId="ADAL" clId="{48E08618-5518-44C5-94BC-A8B0D04809C6}" dt="2021-04-28T19:53:45.401" v="2398" actId="2696"/>
        <pc:sldMkLst>
          <pc:docMk/>
          <pc:sldMk cId="2397876115" sldId="295"/>
        </pc:sldMkLst>
        <pc:spChg chg="mod">
          <ac:chgData name="Stephanie Pino Castillo" userId="67719de8-e720-4774-8e83-01c536b4bc79" providerId="ADAL" clId="{48E08618-5518-44C5-94BC-A8B0D04809C6}" dt="2021-04-28T16:55:35.798" v="2389"/>
          <ac:spMkLst>
            <pc:docMk/>
            <pc:sldMk cId="2397876115" sldId="295"/>
            <ac:spMk id="4" creationId="{F1EFA65D-0A0B-442C-ACF4-E2C1DC277BA1}"/>
          </ac:spMkLst>
        </pc:spChg>
      </pc:sldChg>
      <pc:sldChg chg="add">
        <pc:chgData name="Stephanie Pino Castillo" userId="67719de8-e720-4774-8e83-01c536b4bc79" providerId="ADAL" clId="{48E08618-5518-44C5-94BC-A8B0D04809C6}" dt="2021-04-28T19:53:53.251" v="2406"/>
        <pc:sldMkLst>
          <pc:docMk/>
          <pc:sldMk cId="3880468339" sldId="295"/>
        </pc:sldMkLst>
      </pc:sldChg>
      <pc:sldChg chg="add del">
        <pc:chgData name="Stephanie Pino Castillo" userId="67719de8-e720-4774-8e83-01c536b4bc79" providerId="ADAL" clId="{48E08618-5518-44C5-94BC-A8B0D04809C6}" dt="2021-04-28T19:53:45.401" v="2398" actId="2696"/>
        <pc:sldMkLst>
          <pc:docMk/>
          <pc:sldMk cId="192062811" sldId="296"/>
        </pc:sldMkLst>
      </pc:sldChg>
      <pc:sldChg chg="add">
        <pc:chgData name="Stephanie Pino Castillo" userId="67719de8-e720-4774-8e83-01c536b4bc79" providerId="ADAL" clId="{48E08618-5518-44C5-94BC-A8B0D04809C6}" dt="2021-04-28T19:53:53.251" v="2406"/>
        <pc:sldMkLst>
          <pc:docMk/>
          <pc:sldMk cId="476779712" sldId="296"/>
        </pc:sldMkLst>
      </pc:sldChg>
      <pc:sldChg chg="add del">
        <pc:chgData name="Stephanie Pino Castillo" userId="67719de8-e720-4774-8e83-01c536b4bc79" providerId="ADAL" clId="{48E08618-5518-44C5-94BC-A8B0D04809C6}" dt="2021-04-28T19:53:53.200" v="2405"/>
        <pc:sldMkLst>
          <pc:docMk/>
          <pc:sldMk cId="1946568961" sldId="296"/>
        </pc:sldMkLst>
      </pc:sldChg>
      <pc:sldChg chg="add del">
        <pc:chgData name="Stephanie Pino Castillo" userId="67719de8-e720-4774-8e83-01c536b4bc79" providerId="ADAL" clId="{48E08618-5518-44C5-94BC-A8B0D04809C6}" dt="2021-04-28T19:53:45.401" v="2398" actId="2696"/>
        <pc:sldMkLst>
          <pc:docMk/>
          <pc:sldMk cId="526942412" sldId="297"/>
        </pc:sldMkLst>
      </pc:sldChg>
      <pc:sldChg chg="add del">
        <pc:chgData name="Stephanie Pino Castillo" userId="67719de8-e720-4774-8e83-01c536b4bc79" providerId="ADAL" clId="{48E08618-5518-44C5-94BC-A8B0D04809C6}" dt="2021-04-28T19:53:53.200" v="2405"/>
        <pc:sldMkLst>
          <pc:docMk/>
          <pc:sldMk cId="1627171211" sldId="297"/>
        </pc:sldMkLst>
      </pc:sldChg>
      <pc:sldChg chg="add">
        <pc:chgData name="Stephanie Pino Castillo" userId="67719de8-e720-4774-8e83-01c536b4bc79" providerId="ADAL" clId="{48E08618-5518-44C5-94BC-A8B0D04809C6}" dt="2021-04-28T19:53:53.251" v="2406"/>
        <pc:sldMkLst>
          <pc:docMk/>
          <pc:sldMk cId="1936596713" sldId="297"/>
        </pc:sldMkLst>
      </pc:sldChg>
      <pc:sldChg chg="add">
        <pc:chgData name="Stephanie Pino Castillo" userId="67719de8-e720-4774-8e83-01c536b4bc79" providerId="ADAL" clId="{48E08618-5518-44C5-94BC-A8B0D04809C6}" dt="2021-04-28T19:53:53.251" v="2406"/>
        <pc:sldMkLst>
          <pc:docMk/>
          <pc:sldMk cId="95308891" sldId="298"/>
        </pc:sldMkLst>
      </pc:sldChg>
      <pc:sldChg chg="add del">
        <pc:chgData name="Stephanie Pino Castillo" userId="67719de8-e720-4774-8e83-01c536b4bc79" providerId="ADAL" clId="{48E08618-5518-44C5-94BC-A8B0D04809C6}" dt="2021-04-28T19:53:45.401" v="2398" actId="2696"/>
        <pc:sldMkLst>
          <pc:docMk/>
          <pc:sldMk cId="375969007" sldId="298"/>
        </pc:sldMkLst>
      </pc:sldChg>
      <pc:sldChg chg="add del">
        <pc:chgData name="Stephanie Pino Castillo" userId="67719de8-e720-4774-8e83-01c536b4bc79" providerId="ADAL" clId="{48E08618-5518-44C5-94BC-A8B0D04809C6}" dt="2021-04-28T19:53:53.200" v="2405"/>
        <pc:sldMkLst>
          <pc:docMk/>
          <pc:sldMk cId="2195976833" sldId="298"/>
        </pc:sldMkLst>
      </pc:sldChg>
      <pc:sldChg chg="add del">
        <pc:chgData name="Stephanie Pino Castillo" userId="67719de8-e720-4774-8e83-01c536b4bc79" providerId="ADAL" clId="{48E08618-5518-44C5-94BC-A8B0D04809C6}" dt="2021-04-28T21:23:50.894" v="2417"/>
        <pc:sldMkLst>
          <pc:docMk/>
          <pc:sldMk cId="952842190" sldId="320"/>
        </pc:sldMkLst>
      </pc:sldChg>
      <pc:sldChg chg="del">
        <pc:chgData name="Stephanie Pino Castillo" userId="67719de8-e720-4774-8e83-01c536b4bc79" providerId="ADAL" clId="{48E08618-5518-44C5-94BC-A8B0D04809C6}" dt="2021-04-28T21:23:38.357" v="2416" actId="47"/>
        <pc:sldMkLst>
          <pc:docMk/>
          <pc:sldMk cId="2656467073" sldId="322"/>
        </pc:sldMkLst>
      </pc:sldChg>
      <pc:sldChg chg="add del">
        <pc:chgData name="Stephanie Pino Castillo" userId="67719de8-e720-4774-8e83-01c536b4bc79" providerId="ADAL" clId="{48E08618-5518-44C5-94BC-A8B0D04809C6}" dt="2021-04-28T21:23:50.894" v="2417"/>
        <pc:sldMkLst>
          <pc:docMk/>
          <pc:sldMk cId="2367095828" sldId="325"/>
        </pc:sldMkLst>
      </pc:sldChg>
      <pc:sldChg chg="add">
        <pc:chgData name="Stephanie Pino Castillo" userId="67719de8-e720-4774-8e83-01c536b4bc79" providerId="ADAL" clId="{48E08618-5518-44C5-94BC-A8B0D04809C6}" dt="2021-04-28T21:23:50.894" v="2417"/>
        <pc:sldMkLst>
          <pc:docMk/>
          <pc:sldMk cId="3453361973" sldId="328"/>
        </pc:sldMkLst>
      </pc:sldChg>
      <pc:sldChg chg="add del">
        <pc:chgData name="Stephanie Pino Castillo" userId="67719de8-e720-4774-8e83-01c536b4bc79" providerId="ADAL" clId="{48E08618-5518-44C5-94BC-A8B0D04809C6}" dt="2021-04-28T21:23:50.894" v="2417"/>
        <pc:sldMkLst>
          <pc:docMk/>
          <pc:sldMk cId="0" sldId="361"/>
        </pc:sldMkLst>
      </pc:sldChg>
      <pc:sldChg chg="modSp mod">
        <pc:chgData name="Stephanie Pino Castillo" userId="67719de8-e720-4774-8e83-01c536b4bc79" providerId="ADAL" clId="{48E08618-5518-44C5-94BC-A8B0D04809C6}" dt="2021-04-26T19:06:37.031" v="2255" actId="20577"/>
        <pc:sldMkLst>
          <pc:docMk/>
          <pc:sldMk cId="4164444474" sldId="746"/>
        </pc:sldMkLst>
        <pc:graphicFrameChg chg="mod modGraphic">
          <ac:chgData name="Stephanie Pino Castillo" userId="67719de8-e720-4774-8e83-01c536b4bc79" providerId="ADAL" clId="{48E08618-5518-44C5-94BC-A8B0D04809C6}" dt="2021-04-26T19:06:37.031" v="2255" actId="20577"/>
          <ac:graphicFrameMkLst>
            <pc:docMk/>
            <pc:sldMk cId="4164444474" sldId="746"/>
            <ac:graphicFrameMk id="10" creationId="{356C2DBB-882B-4169-8803-8BFAAE961F6E}"/>
          </ac:graphicFrameMkLst>
        </pc:graphicFrameChg>
      </pc:sldChg>
      <pc:sldChg chg="add del">
        <pc:chgData name="Stephanie Pino Castillo" userId="67719de8-e720-4774-8e83-01c536b4bc79" providerId="ADAL" clId="{48E08618-5518-44C5-94BC-A8B0D04809C6}" dt="2021-04-28T21:23:50.894" v="2417"/>
        <pc:sldMkLst>
          <pc:docMk/>
          <pc:sldMk cId="664654316" sldId="3680"/>
        </pc:sldMkLst>
      </pc:sldChg>
      <pc:sldChg chg="delSp modSp mod">
        <pc:chgData name="Stephanie Pino Castillo" userId="67719de8-e720-4774-8e83-01c536b4bc79" providerId="ADAL" clId="{48E08618-5518-44C5-94BC-A8B0D04809C6}" dt="2021-04-28T19:54:52.355" v="2415" actId="1076"/>
        <pc:sldMkLst>
          <pc:docMk/>
          <pc:sldMk cId="3861976755" sldId="3988"/>
        </pc:sldMkLst>
        <pc:spChg chg="del mod">
          <ac:chgData name="Stephanie Pino Castillo" userId="67719de8-e720-4774-8e83-01c536b4bc79" providerId="ADAL" clId="{48E08618-5518-44C5-94BC-A8B0D04809C6}" dt="2021-04-28T19:36:25.988" v="2392" actId="478"/>
          <ac:spMkLst>
            <pc:docMk/>
            <pc:sldMk cId="3861976755" sldId="3988"/>
            <ac:spMk id="8" creationId="{D3C29D99-8347-4D06-8995-916E03673002}"/>
          </ac:spMkLst>
        </pc:spChg>
        <pc:spChg chg="mod">
          <ac:chgData name="Stephanie Pino Castillo" userId="67719de8-e720-4774-8e83-01c536b4bc79" providerId="ADAL" clId="{48E08618-5518-44C5-94BC-A8B0D04809C6}" dt="2021-04-28T19:54:38.795" v="2412"/>
          <ac:spMkLst>
            <pc:docMk/>
            <pc:sldMk cId="3861976755" sldId="3988"/>
            <ac:spMk id="10" creationId="{C5BA664B-75C5-4E4D-A8A7-8FBCA3CE98B1}"/>
          </ac:spMkLst>
        </pc:spChg>
        <pc:spChg chg="mod">
          <ac:chgData name="Stephanie Pino Castillo" userId="67719de8-e720-4774-8e83-01c536b4bc79" providerId="ADAL" clId="{48E08618-5518-44C5-94BC-A8B0D04809C6}" dt="2021-04-28T19:54:47.764" v="2414" actId="1076"/>
          <ac:spMkLst>
            <pc:docMk/>
            <pc:sldMk cId="3861976755" sldId="3988"/>
            <ac:spMk id="11" creationId="{82CD2DFB-F114-4EAC-B695-4B5F92744F8C}"/>
          </ac:spMkLst>
        </pc:spChg>
        <pc:spChg chg="mod">
          <ac:chgData name="Stephanie Pino Castillo" userId="67719de8-e720-4774-8e83-01c536b4bc79" providerId="ADAL" clId="{48E08618-5518-44C5-94BC-A8B0D04809C6}" dt="2021-04-26T19:00:01.353" v="2216" actId="1076"/>
          <ac:spMkLst>
            <pc:docMk/>
            <pc:sldMk cId="3861976755" sldId="3988"/>
            <ac:spMk id="12" creationId="{0351F043-8A8B-410D-B2BA-0DB87CE02971}"/>
          </ac:spMkLst>
        </pc:spChg>
        <pc:spChg chg="del mod">
          <ac:chgData name="Stephanie Pino Castillo" userId="67719de8-e720-4774-8e83-01c536b4bc79" providerId="ADAL" clId="{48E08618-5518-44C5-94BC-A8B0D04809C6}" dt="2021-04-26T19:00:06.590" v="2218" actId="478"/>
          <ac:spMkLst>
            <pc:docMk/>
            <pc:sldMk cId="3861976755" sldId="3988"/>
            <ac:spMk id="15" creationId="{5BC84E8C-26F1-4059-AA12-055D5A18FAA1}"/>
          </ac:spMkLst>
        </pc:spChg>
        <pc:spChg chg="mod">
          <ac:chgData name="Stephanie Pino Castillo" userId="67719de8-e720-4774-8e83-01c536b4bc79" providerId="ADAL" clId="{48E08618-5518-44C5-94BC-A8B0D04809C6}" dt="2021-04-28T19:36:15.555" v="2391" actId="20577"/>
          <ac:spMkLst>
            <pc:docMk/>
            <pc:sldMk cId="3861976755" sldId="3988"/>
            <ac:spMk id="15" creationId="{989123FE-9326-41CF-AA8D-29D018977EE4}"/>
          </ac:spMkLst>
        </pc:spChg>
        <pc:spChg chg="del">
          <ac:chgData name="Stephanie Pino Castillo" userId="67719de8-e720-4774-8e83-01c536b4bc79" providerId="ADAL" clId="{48E08618-5518-44C5-94BC-A8B0D04809C6}" dt="2021-04-26T19:00:06.590" v="2218" actId="478"/>
          <ac:spMkLst>
            <pc:docMk/>
            <pc:sldMk cId="3861976755" sldId="3988"/>
            <ac:spMk id="17" creationId="{66A3A413-C14A-4161-8458-F593699EA6B6}"/>
          </ac:spMkLst>
        </pc:spChg>
        <pc:spChg chg="del">
          <ac:chgData name="Stephanie Pino Castillo" userId="67719de8-e720-4774-8e83-01c536b4bc79" providerId="ADAL" clId="{48E08618-5518-44C5-94BC-A8B0D04809C6}" dt="2021-04-26T19:00:06.590" v="2218" actId="478"/>
          <ac:spMkLst>
            <pc:docMk/>
            <pc:sldMk cId="3861976755" sldId="3988"/>
            <ac:spMk id="18" creationId="{AAA635FC-79CB-4A57-80EA-61F60B617E14}"/>
          </ac:spMkLst>
        </pc:spChg>
        <pc:spChg chg="mod">
          <ac:chgData name="Stephanie Pino Castillo" userId="67719de8-e720-4774-8e83-01c536b4bc79" providerId="ADAL" clId="{48E08618-5518-44C5-94BC-A8B0D04809C6}" dt="2021-04-28T19:54:52.355" v="2415" actId="1076"/>
          <ac:spMkLst>
            <pc:docMk/>
            <pc:sldMk cId="3861976755" sldId="3988"/>
            <ac:spMk id="22" creationId="{FEBF5298-6AF4-4529-86D7-D78D79782628}"/>
          </ac:spMkLst>
        </pc:spChg>
      </pc:sldChg>
      <pc:sldChg chg="modSp del mod">
        <pc:chgData name="Stephanie Pino Castillo" userId="67719de8-e720-4774-8e83-01c536b4bc79" providerId="ADAL" clId="{48E08618-5518-44C5-94BC-A8B0D04809C6}" dt="2021-04-28T19:53:45.401" v="2398" actId="2696"/>
        <pc:sldMkLst>
          <pc:docMk/>
          <pc:sldMk cId="1572876668" sldId="3991"/>
        </pc:sldMkLst>
        <pc:spChg chg="mod">
          <ac:chgData name="Stephanie Pino Castillo" userId="67719de8-e720-4774-8e83-01c536b4bc79" providerId="ADAL" clId="{48E08618-5518-44C5-94BC-A8B0D04809C6}" dt="2021-04-28T15:08:23.934" v="2378" actId="20577"/>
          <ac:spMkLst>
            <pc:docMk/>
            <pc:sldMk cId="1572876668" sldId="3991"/>
            <ac:spMk id="5" creationId="{4AC3E0C3-4B51-AB4E-A036-2EC351F0A151}"/>
          </ac:spMkLst>
        </pc:spChg>
        <pc:spChg chg="mod">
          <ac:chgData name="Stephanie Pino Castillo" userId="67719de8-e720-4774-8e83-01c536b4bc79" providerId="ADAL" clId="{48E08618-5518-44C5-94BC-A8B0D04809C6}" dt="2021-04-26T17:10:14.454" v="1559" actId="20577"/>
          <ac:spMkLst>
            <pc:docMk/>
            <pc:sldMk cId="1572876668" sldId="3991"/>
            <ac:spMk id="11" creationId="{00000000-0000-0000-0000-000000000000}"/>
          </ac:spMkLst>
        </pc:spChg>
      </pc:sldChg>
      <pc:sldChg chg="modSp add mod">
        <pc:chgData name="Stephanie Pino Castillo" userId="67719de8-e720-4774-8e83-01c536b4bc79" providerId="ADAL" clId="{48E08618-5518-44C5-94BC-A8B0D04809C6}" dt="2021-04-28T19:54:15.522" v="2408" actId="20577"/>
        <pc:sldMkLst>
          <pc:docMk/>
          <pc:sldMk cId="1925047942" sldId="3991"/>
        </pc:sldMkLst>
        <pc:spChg chg="mod">
          <ac:chgData name="Stephanie Pino Castillo" userId="67719de8-e720-4774-8e83-01c536b4bc79" providerId="ADAL" clId="{48E08618-5518-44C5-94BC-A8B0D04809C6}" dt="2021-04-28T19:54:15.522" v="2408" actId="20577"/>
          <ac:spMkLst>
            <pc:docMk/>
            <pc:sldMk cId="1925047942" sldId="3991"/>
            <ac:spMk id="5" creationId="{4AC3E0C3-4B51-AB4E-A036-2EC351F0A151}"/>
          </ac:spMkLst>
        </pc:spChg>
      </pc:sldChg>
      <pc:sldChg chg="add del">
        <pc:chgData name="Stephanie Pino Castillo" userId="67719de8-e720-4774-8e83-01c536b4bc79" providerId="ADAL" clId="{48E08618-5518-44C5-94BC-A8B0D04809C6}" dt="2021-04-28T19:53:53.200" v="2405"/>
        <pc:sldMkLst>
          <pc:docMk/>
          <pc:sldMk cId="2702909239" sldId="3991"/>
        </pc:sldMkLst>
      </pc:sldChg>
      <pc:sldChg chg="del">
        <pc:chgData name="Stephanie Pino Castillo" userId="67719de8-e720-4774-8e83-01c536b4bc79" providerId="ADAL" clId="{48E08618-5518-44C5-94BC-A8B0D04809C6}" dt="2021-04-28T15:08:00.717" v="2371" actId="47"/>
        <pc:sldMkLst>
          <pc:docMk/>
          <pc:sldMk cId="3265351086" sldId="3993"/>
        </pc:sldMkLst>
      </pc:sldChg>
      <pc:sldChg chg="add del">
        <pc:chgData name="Stephanie Pino Castillo" userId="67719de8-e720-4774-8e83-01c536b4bc79" providerId="ADAL" clId="{48E08618-5518-44C5-94BC-A8B0D04809C6}" dt="2021-04-28T21:23:50.894" v="2417"/>
        <pc:sldMkLst>
          <pc:docMk/>
          <pc:sldMk cId="4176952782" sldId="4543"/>
        </pc:sldMkLst>
      </pc:sldChg>
      <pc:sldChg chg="add del">
        <pc:chgData name="Stephanie Pino Castillo" userId="67719de8-e720-4774-8e83-01c536b4bc79" providerId="ADAL" clId="{48E08618-5518-44C5-94BC-A8B0D04809C6}" dt="2021-04-28T21:23:50.894" v="2417"/>
        <pc:sldMkLst>
          <pc:docMk/>
          <pc:sldMk cId="2647013300" sldId="4545"/>
        </pc:sldMkLst>
      </pc:sldChg>
      <pc:sldChg chg="del">
        <pc:chgData name="Stephanie Pino Castillo" userId="67719de8-e720-4774-8e83-01c536b4bc79" providerId="ADAL" clId="{48E08618-5518-44C5-94BC-A8B0D04809C6}" dt="2021-04-28T21:23:38.357" v="2416" actId="47"/>
        <pc:sldMkLst>
          <pc:docMk/>
          <pc:sldMk cId="0" sldId="4546"/>
        </pc:sldMkLst>
      </pc:sldChg>
      <pc:sldChg chg="modSp">
        <pc:chgData name="Stephanie Pino Castillo" userId="67719de8-e720-4774-8e83-01c536b4bc79" providerId="ADAL" clId="{48E08618-5518-44C5-94BC-A8B0D04809C6}" dt="2021-04-28T14:43:31.962" v="2368" actId="20577"/>
        <pc:sldMkLst>
          <pc:docMk/>
          <pc:sldMk cId="225104747" sldId="4547"/>
        </pc:sldMkLst>
        <pc:graphicFrameChg chg="mod">
          <ac:chgData name="Stephanie Pino Castillo" userId="67719de8-e720-4774-8e83-01c536b4bc79" providerId="ADAL" clId="{48E08618-5518-44C5-94BC-A8B0D04809C6}" dt="2021-04-28T14:43:31.962" v="2368" actId="20577"/>
          <ac:graphicFrameMkLst>
            <pc:docMk/>
            <pc:sldMk cId="225104747" sldId="4547"/>
            <ac:graphicFrameMk id="3" creationId="{1544E689-836F-4C4B-9C95-2B1447DC48EF}"/>
          </ac:graphicFrameMkLst>
        </pc:graphicFrameChg>
      </pc:sldChg>
      <pc:sldChg chg="add">
        <pc:chgData name="Stephanie Pino Castillo" userId="67719de8-e720-4774-8e83-01c536b4bc79" providerId="ADAL" clId="{48E08618-5518-44C5-94BC-A8B0D04809C6}" dt="2021-04-28T21:23:50.894" v="2417"/>
        <pc:sldMkLst>
          <pc:docMk/>
          <pc:sldMk cId="1210542589" sldId="4549"/>
        </pc:sldMkLst>
      </pc:sldChg>
      <pc:sldChg chg="addSp modSp new mod">
        <pc:chgData name="Stephanie Pino Castillo" userId="67719de8-e720-4774-8e83-01c536b4bc79" providerId="ADAL" clId="{48E08618-5518-44C5-94BC-A8B0D04809C6}" dt="2021-04-26T19:08:20.450" v="2364" actId="20577"/>
        <pc:sldMkLst>
          <pc:docMk/>
          <pc:sldMk cId="2020698844" sldId="4549"/>
        </pc:sldMkLst>
        <pc:spChg chg="mod">
          <ac:chgData name="Stephanie Pino Castillo" userId="67719de8-e720-4774-8e83-01c536b4bc79" providerId="ADAL" clId="{48E08618-5518-44C5-94BC-A8B0D04809C6}" dt="2021-04-26T14:25:47.480" v="23" actId="20577"/>
          <ac:spMkLst>
            <pc:docMk/>
            <pc:sldMk cId="2020698844" sldId="4549"/>
            <ac:spMk id="2" creationId="{0E834619-6808-421D-B549-9BAB55D9DF90}"/>
          </ac:spMkLst>
        </pc:spChg>
        <pc:graphicFrameChg chg="add mod modGraphic">
          <ac:chgData name="Stephanie Pino Castillo" userId="67719de8-e720-4774-8e83-01c536b4bc79" providerId="ADAL" clId="{48E08618-5518-44C5-94BC-A8B0D04809C6}" dt="2021-04-26T19:08:20.450" v="2364" actId="20577"/>
          <ac:graphicFrameMkLst>
            <pc:docMk/>
            <pc:sldMk cId="2020698844" sldId="4549"/>
            <ac:graphicFrameMk id="3" creationId="{44265045-F8BB-43F7-91FD-B142C4E7F85F}"/>
          </ac:graphicFrameMkLst>
        </pc:graphicFrameChg>
      </pc:sldChg>
      <pc:sldChg chg="addSp modSp new mod">
        <pc:chgData name="Stephanie Pino Castillo" userId="67719de8-e720-4774-8e83-01c536b4bc79" providerId="ADAL" clId="{48E08618-5518-44C5-94BC-A8B0D04809C6}" dt="2021-04-26T14:34:43.750" v="289" actId="20577"/>
        <pc:sldMkLst>
          <pc:docMk/>
          <pc:sldMk cId="3043095846" sldId="4550"/>
        </pc:sldMkLst>
        <pc:spChg chg="mod">
          <ac:chgData name="Stephanie Pino Castillo" userId="67719de8-e720-4774-8e83-01c536b4bc79" providerId="ADAL" clId="{48E08618-5518-44C5-94BC-A8B0D04809C6}" dt="2021-04-26T14:34:43.750" v="289" actId="20577"/>
          <ac:spMkLst>
            <pc:docMk/>
            <pc:sldMk cId="3043095846" sldId="4550"/>
            <ac:spMk id="2" creationId="{10EAE1AA-092B-4F01-B5D2-17E48571CEDC}"/>
          </ac:spMkLst>
        </pc:spChg>
        <pc:spChg chg="add mod">
          <ac:chgData name="Stephanie Pino Castillo" userId="67719de8-e720-4774-8e83-01c536b4bc79" providerId="ADAL" clId="{48E08618-5518-44C5-94BC-A8B0D04809C6}" dt="2021-04-26T14:33:50.956" v="247" actId="2711"/>
          <ac:spMkLst>
            <pc:docMk/>
            <pc:sldMk cId="3043095846" sldId="4550"/>
            <ac:spMk id="5" creationId="{013E1588-1FF6-407F-8664-AB2FCDAE0053}"/>
          </ac:spMkLst>
        </pc:spChg>
        <pc:spChg chg="add mod">
          <ac:chgData name="Stephanie Pino Castillo" userId="67719de8-e720-4774-8e83-01c536b4bc79" providerId="ADAL" clId="{48E08618-5518-44C5-94BC-A8B0D04809C6}" dt="2021-04-26T14:33:50.956" v="247" actId="2711"/>
          <ac:spMkLst>
            <pc:docMk/>
            <pc:sldMk cId="3043095846" sldId="4550"/>
            <ac:spMk id="6" creationId="{EF43533F-8539-4D4C-9ECB-143EBAF59BCB}"/>
          </ac:spMkLst>
        </pc:spChg>
        <pc:spChg chg="add mod">
          <ac:chgData name="Stephanie Pino Castillo" userId="67719de8-e720-4774-8e83-01c536b4bc79" providerId="ADAL" clId="{48E08618-5518-44C5-94BC-A8B0D04809C6}" dt="2021-04-26T14:33:50.956" v="247" actId="2711"/>
          <ac:spMkLst>
            <pc:docMk/>
            <pc:sldMk cId="3043095846" sldId="4550"/>
            <ac:spMk id="7" creationId="{64C8C7B1-AB7F-48B5-8EEE-16DBFB573DB8}"/>
          </ac:spMkLst>
        </pc:spChg>
        <pc:picChg chg="add mod">
          <ac:chgData name="Stephanie Pino Castillo" userId="67719de8-e720-4774-8e83-01c536b4bc79" providerId="ADAL" clId="{48E08618-5518-44C5-94BC-A8B0D04809C6}" dt="2021-04-26T14:33:37.480" v="245"/>
          <ac:picMkLst>
            <pc:docMk/>
            <pc:sldMk cId="3043095846" sldId="4550"/>
            <ac:picMk id="3" creationId="{59EAAE9B-1A1A-4EDA-8C1E-FE3BF258EC36}"/>
          </ac:picMkLst>
        </pc:picChg>
        <pc:picChg chg="add mod">
          <ac:chgData name="Stephanie Pino Castillo" userId="67719de8-e720-4774-8e83-01c536b4bc79" providerId="ADAL" clId="{48E08618-5518-44C5-94BC-A8B0D04809C6}" dt="2021-04-26T14:33:37.480" v="245"/>
          <ac:picMkLst>
            <pc:docMk/>
            <pc:sldMk cId="3043095846" sldId="4550"/>
            <ac:picMk id="4" creationId="{ACF5FF4E-7832-4AC6-AA3E-EE3B97D51971}"/>
          </ac:picMkLst>
        </pc:picChg>
        <pc:picChg chg="add mod">
          <ac:chgData name="Stephanie Pino Castillo" userId="67719de8-e720-4774-8e83-01c536b4bc79" providerId="ADAL" clId="{48E08618-5518-44C5-94BC-A8B0D04809C6}" dt="2021-04-26T14:33:37.480" v="245"/>
          <ac:picMkLst>
            <pc:docMk/>
            <pc:sldMk cId="3043095846" sldId="4550"/>
            <ac:picMk id="10" creationId="{A3E73E2A-3611-4262-92E4-F3618EEA8A14}"/>
          </ac:picMkLst>
        </pc:picChg>
        <pc:cxnChg chg="add mod">
          <ac:chgData name="Stephanie Pino Castillo" userId="67719de8-e720-4774-8e83-01c536b4bc79" providerId="ADAL" clId="{48E08618-5518-44C5-94BC-A8B0D04809C6}" dt="2021-04-26T14:33:37.480" v="245"/>
          <ac:cxnSpMkLst>
            <pc:docMk/>
            <pc:sldMk cId="3043095846" sldId="4550"/>
            <ac:cxnSpMk id="8" creationId="{DC034B9E-90B5-4062-BABE-E1B0BAFF5237}"/>
          </ac:cxnSpMkLst>
        </pc:cxnChg>
        <pc:cxnChg chg="add mod">
          <ac:chgData name="Stephanie Pino Castillo" userId="67719de8-e720-4774-8e83-01c536b4bc79" providerId="ADAL" clId="{48E08618-5518-44C5-94BC-A8B0D04809C6}" dt="2021-04-26T14:33:37.480" v="245"/>
          <ac:cxnSpMkLst>
            <pc:docMk/>
            <pc:sldMk cId="3043095846" sldId="4550"/>
            <ac:cxnSpMk id="9" creationId="{587E7560-6A6A-41B0-99EB-EBB87F26A5DA}"/>
          </ac:cxnSpMkLst>
        </pc:cxnChg>
      </pc:sldChg>
      <pc:sldChg chg="addSp modSp new mod modAnim">
        <pc:chgData name="Stephanie Pino Castillo" userId="67719de8-e720-4774-8e83-01c536b4bc79" providerId="ADAL" clId="{48E08618-5518-44C5-94BC-A8B0D04809C6}" dt="2021-04-26T14:38:15.025" v="418" actId="1037"/>
        <pc:sldMkLst>
          <pc:docMk/>
          <pc:sldMk cId="1634063485" sldId="4551"/>
        </pc:sldMkLst>
        <pc:spChg chg="mod">
          <ac:chgData name="Stephanie Pino Castillo" userId="67719de8-e720-4774-8e83-01c536b4bc79" providerId="ADAL" clId="{48E08618-5518-44C5-94BC-A8B0D04809C6}" dt="2021-04-26T14:36:53.806" v="377" actId="20577"/>
          <ac:spMkLst>
            <pc:docMk/>
            <pc:sldMk cId="1634063485" sldId="4551"/>
            <ac:spMk id="2" creationId="{4140485A-4A76-43C6-BACF-B5FDE643C663}"/>
          </ac:spMkLst>
        </pc:spChg>
        <pc:spChg chg="add mod">
          <ac:chgData name="Stephanie Pino Castillo" userId="67719de8-e720-4774-8e83-01c536b4bc79" providerId="ADAL" clId="{48E08618-5518-44C5-94BC-A8B0D04809C6}" dt="2021-04-26T14:38:15.025" v="418" actId="1037"/>
          <ac:spMkLst>
            <pc:docMk/>
            <pc:sldMk cId="1634063485" sldId="4551"/>
            <ac:spMk id="3" creationId="{FD36BA6A-5639-4409-926E-447D4AD1E2C3}"/>
          </ac:spMkLst>
        </pc:spChg>
        <pc:spChg chg="add mod">
          <ac:chgData name="Stephanie Pino Castillo" userId="67719de8-e720-4774-8e83-01c536b4bc79" providerId="ADAL" clId="{48E08618-5518-44C5-94BC-A8B0D04809C6}" dt="2021-04-26T14:38:15.025" v="418" actId="1037"/>
          <ac:spMkLst>
            <pc:docMk/>
            <pc:sldMk cId="1634063485" sldId="4551"/>
            <ac:spMk id="4" creationId="{C3AD8E86-EBA3-42A5-8843-ACB383FCAB0E}"/>
          </ac:spMkLst>
        </pc:spChg>
        <pc:spChg chg="add mod">
          <ac:chgData name="Stephanie Pino Castillo" userId="67719de8-e720-4774-8e83-01c536b4bc79" providerId="ADAL" clId="{48E08618-5518-44C5-94BC-A8B0D04809C6}" dt="2021-04-26T14:38:15.025" v="418" actId="1037"/>
          <ac:spMkLst>
            <pc:docMk/>
            <pc:sldMk cId="1634063485" sldId="4551"/>
            <ac:spMk id="5" creationId="{AD827F94-C54D-4F8B-BC17-7B49298064F7}"/>
          </ac:spMkLst>
        </pc:spChg>
        <pc:spChg chg="add mod">
          <ac:chgData name="Stephanie Pino Castillo" userId="67719de8-e720-4774-8e83-01c536b4bc79" providerId="ADAL" clId="{48E08618-5518-44C5-94BC-A8B0D04809C6}" dt="2021-04-26T14:38:15.025" v="418" actId="1037"/>
          <ac:spMkLst>
            <pc:docMk/>
            <pc:sldMk cId="1634063485" sldId="4551"/>
            <ac:spMk id="6" creationId="{AC523B49-7B01-4475-8135-67D81AD73C06}"/>
          </ac:spMkLst>
        </pc:spChg>
        <pc:spChg chg="add mod">
          <ac:chgData name="Stephanie Pino Castillo" userId="67719de8-e720-4774-8e83-01c536b4bc79" providerId="ADAL" clId="{48E08618-5518-44C5-94BC-A8B0D04809C6}" dt="2021-04-26T14:38:15.025" v="418" actId="1037"/>
          <ac:spMkLst>
            <pc:docMk/>
            <pc:sldMk cId="1634063485" sldId="4551"/>
            <ac:spMk id="10" creationId="{4D564B58-985F-48B1-A887-24C5C7DD98E6}"/>
          </ac:spMkLst>
        </pc:spChg>
        <pc:picChg chg="add mod">
          <ac:chgData name="Stephanie Pino Castillo" userId="67719de8-e720-4774-8e83-01c536b4bc79" providerId="ADAL" clId="{48E08618-5518-44C5-94BC-A8B0D04809C6}" dt="2021-04-26T14:38:15.025" v="418" actId="1037"/>
          <ac:picMkLst>
            <pc:docMk/>
            <pc:sldMk cId="1634063485" sldId="4551"/>
            <ac:picMk id="7" creationId="{C292AE27-5023-4DBB-A6B7-1CBAEDFE4B40}"/>
          </ac:picMkLst>
        </pc:picChg>
        <pc:picChg chg="add mod">
          <ac:chgData name="Stephanie Pino Castillo" userId="67719de8-e720-4774-8e83-01c536b4bc79" providerId="ADAL" clId="{48E08618-5518-44C5-94BC-A8B0D04809C6}" dt="2021-04-26T14:38:15.025" v="418" actId="1037"/>
          <ac:picMkLst>
            <pc:docMk/>
            <pc:sldMk cId="1634063485" sldId="4551"/>
            <ac:picMk id="8" creationId="{213C4F01-C2BE-4BE0-965E-1487214AAB9D}"/>
          </ac:picMkLst>
        </pc:picChg>
        <pc:picChg chg="add mod">
          <ac:chgData name="Stephanie Pino Castillo" userId="67719de8-e720-4774-8e83-01c536b4bc79" providerId="ADAL" clId="{48E08618-5518-44C5-94BC-A8B0D04809C6}" dt="2021-04-26T14:38:15.025" v="418" actId="1037"/>
          <ac:picMkLst>
            <pc:docMk/>
            <pc:sldMk cId="1634063485" sldId="4551"/>
            <ac:picMk id="9" creationId="{6D22C145-E551-4C35-B492-1E36F67D7C2F}"/>
          </ac:picMkLst>
        </pc:picChg>
        <pc:picChg chg="add mod">
          <ac:chgData name="Stephanie Pino Castillo" userId="67719de8-e720-4774-8e83-01c536b4bc79" providerId="ADAL" clId="{48E08618-5518-44C5-94BC-A8B0D04809C6}" dt="2021-04-26T14:38:15.025" v="418" actId="1037"/>
          <ac:picMkLst>
            <pc:docMk/>
            <pc:sldMk cId="1634063485" sldId="4551"/>
            <ac:picMk id="11" creationId="{DD0A57CC-EF60-41FC-8956-4DF456A75D88}"/>
          </ac:picMkLst>
        </pc:picChg>
        <pc:picChg chg="add mod">
          <ac:chgData name="Stephanie Pino Castillo" userId="67719de8-e720-4774-8e83-01c536b4bc79" providerId="ADAL" clId="{48E08618-5518-44C5-94BC-A8B0D04809C6}" dt="2021-04-26T14:38:15.025" v="418" actId="1037"/>
          <ac:picMkLst>
            <pc:docMk/>
            <pc:sldMk cId="1634063485" sldId="4551"/>
            <ac:picMk id="12" creationId="{72F9E353-F11A-43FC-BB83-CBA2E6DD8215}"/>
          </ac:picMkLst>
        </pc:picChg>
      </pc:sldChg>
      <pc:sldChg chg="addSp modSp new mod modAnim">
        <pc:chgData name="Stephanie Pino Castillo" userId="67719de8-e720-4774-8e83-01c536b4bc79" providerId="ADAL" clId="{48E08618-5518-44C5-94BC-A8B0D04809C6}" dt="2021-04-26T14:38:04.353" v="397" actId="1037"/>
        <pc:sldMkLst>
          <pc:docMk/>
          <pc:sldMk cId="3593745916" sldId="4552"/>
        </pc:sldMkLst>
        <pc:spChg chg="mod">
          <ac:chgData name="Stephanie Pino Castillo" userId="67719de8-e720-4774-8e83-01c536b4bc79" providerId="ADAL" clId="{48E08618-5518-44C5-94BC-A8B0D04809C6}" dt="2021-04-26T14:37:35.033" v="383"/>
          <ac:spMkLst>
            <pc:docMk/>
            <pc:sldMk cId="3593745916" sldId="4552"/>
            <ac:spMk id="2" creationId="{6262026F-6098-4F90-AC64-AEA8FB223A07}"/>
          </ac:spMkLst>
        </pc:spChg>
        <pc:spChg chg="mod">
          <ac:chgData name="Stephanie Pino Castillo" userId="67719de8-e720-4774-8e83-01c536b4bc79" providerId="ADAL" clId="{48E08618-5518-44C5-94BC-A8B0D04809C6}" dt="2021-04-26T14:38:04.353" v="397" actId="1037"/>
          <ac:spMkLst>
            <pc:docMk/>
            <pc:sldMk cId="3593745916" sldId="4552"/>
            <ac:spMk id="4" creationId="{1370723B-A7BB-440D-9E40-594807CE5DA1}"/>
          </ac:spMkLst>
        </pc:spChg>
        <pc:spChg chg="mod">
          <ac:chgData name="Stephanie Pino Castillo" userId="67719de8-e720-4774-8e83-01c536b4bc79" providerId="ADAL" clId="{48E08618-5518-44C5-94BC-A8B0D04809C6}" dt="2021-04-26T14:38:04.353" v="397" actId="1037"/>
          <ac:spMkLst>
            <pc:docMk/>
            <pc:sldMk cId="3593745916" sldId="4552"/>
            <ac:spMk id="5" creationId="{5AF26156-0751-4E4D-A3D5-2A44F68DD85E}"/>
          </ac:spMkLst>
        </pc:spChg>
        <pc:grpChg chg="add mod">
          <ac:chgData name="Stephanie Pino Castillo" userId="67719de8-e720-4774-8e83-01c536b4bc79" providerId="ADAL" clId="{48E08618-5518-44C5-94BC-A8B0D04809C6}" dt="2021-04-26T14:38:04.353" v="397" actId="1037"/>
          <ac:grpSpMkLst>
            <pc:docMk/>
            <pc:sldMk cId="3593745916" sldId="4552"/>
            <ac:grpSpMk id="3" creationId="{7131FC65-C76C-4FC6-A0B9-8400633F3A4F}"/>
          </ac:grpSpMkLst>
        </pc:grpChg>
        <pc:picChg chg="add mod">
          <ac:chgData name="Stephanie Pino Castillo" userId="67719de8-e720-4774-8e83-01c536b4bc79" providerId="ADAL" clId="{48E08618-5518-44C5-94BC-A8B0D04809C6}" dt="2021-04-26T14:38:04.353" v="397" actId="1037"/>
          <ac:picMkLst>
            <pc:docMk/>
            <pc:sldMk cId="3593745916" sldId="4552"/>
            <ac:picMk id="6" creationId="{4564F0C5-C257-4DEF-B855-2A35202D1ED4}"/>
          </ac:picMkLst>
        </pc:picChg>
        <pc:picChg chg="add mod">
          <ac:chgData name="Stephanie Pino Castillo" userId="67719de8-e720-4774-8e83-01c536b4bc79" providerId="ADAL" clId="{48E08618-5518-44C5-94BC-A8B0D04809C6}" dt="2021-04-26T14:38:04.353" v="397" actId="1037"/>
          <ac:picMkLst>
            <pc:docMk/>
            <pc:sldMk cId="3593745916" sldId="4552"/>
            <ac:picMk id="7" creationId="{CAAC9169-E401-4EB0-8F04-20ED944F56AE}"/>
          </ac:picMkLst>
        </pc:picChg>
        <pc:picChg chg="add mod">
          <ac:chgData name="Stephanie Pino Castillo" userId="67719de8-e720-4774-8e83-01c536b4bc79" providerId="ADAL" clId="{48E08618-5518-44C5-94BC-A8B0D04809C6}" dt="2021-04-26T14:38:04.353" v="397" actId="1037"/>
          <ac:picMkLst>
            <pc:docMk/>
            <pc:sldMk cId="3593745916" sldId="4552"/>
            <ac:picMk id="8" creationId="{DD1CE502-37CB-4CF5-81AF-061FDA2359E4}"/>
          </ac:picMkLst>
        </pc:picChg>
      </pc:sldChg>
      <pc:sldChg chg="addSp modSp new mod">
        <pc:chgData name="Stephanie Pino Castillo" userId="67719de8-e720-4774-8e83-01c536b4bc79" providerId="ADAL" clId="{48E08618-5518-44C5-94BC-A8B0D04809C6}" dt="2021-04-26T14:43:48.089" v="699" actId="20577"/>
        <pc:sldMkLst>
          <pc:docMk/>
          <pc:sldMk cId="633047488" sldId="4553"/>
        </pc:sldMkLst>
        <pc:spChg chg="mod">
          <ac:chgData name="Stephanie Pino Castillo" userId="67719de8-e720-4774-8e83-01c536b4bc79" providerId="ADAL" clId="{48E08618-5518-44C5-94BC-A8B0D04809C6}" dt="2021-04-26T14:43:48.089" v="699" actId="20577"/>
          <ac:spMkLst>
            <pc:docMk/>
            <pc:sldMk cId="633047488" sldId="4553"/>
            <ac:spMk id="2" creationId="{1C065532-D4F1-4914-A522-EDD5E22F887A}"/>
          </ac:spMkLst>
        </pc:spChg>
        <pc:spChg chg="add mod">
          <ac:chgData name="Stephanie Pino Castillo" userId="67719de8-e720-4774-8e83-01c536b4bc79" providerId="ADAL" clId="{48E08618-5518-44C5-94BC-A8B0D04809C6}" dt="2021-04-26T14:43:37.453" v="664" actId="1037"/>
          <ac:spMkLst>
            <pc:docMk/>
            <pc:sldMk cId="633047488" sldId="4553"/>
            <ac:spMk id="3" creationId="{29F0F2B5-29F6-46A8-96D9-35D6C17A8010}"/>
          </ac:spMkLst>
        </pc:spChg>
        <pc:spChg chg="add mod">
          <ac:chgData name="Stephanie Pino Castillo" userId="67719de8-e720-4774-8e83-01c536b4bc79" providerId="ADAL" clId="{48E08618-5518-44C5-94BC-A8B0D04809C6}" dt="2021-04-26T14:43:37.453" v="664" actId="1037"/>
          <ac:spMkLst>
            <pc:docMk/>
            <pc:sldMk cId="633047488" sldId="4553"/>
            <ac:spMk id="4" creationId="{4C238E70-A6FF-4B12-AB4D-5140F603EE9D}"/>
          </ac:spMkLst>
        </pc:spChg>
        <pc:spChg chg="add mod">
          <ac:chgData name="Stephanie Pino Castillo" userId="67719de8-e720-4774-8e83-01c536b4bc79" providerId="ADAL" clId="{48E08618-5518-44C5-94BC-A8B0D04809C6}" dt="2021-04-26T14:43:37.453" v="664" actId="1037"/>
          <ac:spMkLst>
            <pc:docMk/>
            <pc:sldMk cId="633047488" sldId="4553"/>
            <ac:spMk id="5" creationId="{DF183AC9-6FB3-42E1-B6D1-31AA00B4F804}"/>
          </ac:spMkLst>
        </pc:spChg>
        <pc:spChg chg="add mod">
          <ac:chgData name="Stephanie Pino Castillo" userId="67719de8-e720-4774-8e83-01c536b4bc79" providerId="ADAL" clId="{48E08618-5518-44C5-94BC-A8B0D04809C6}" dt="2021-04-26T14:43:37.453" v="664" actId="1037"/>
          <ac:spMkLst>
            <pc:docMk/>
            <pc:sldMk cId="633047488" sldId="4553"/>
            <ac:spMk id="6" creationId="{85CE1626-A283-4705-8BFC-082D56C700E8}"/>
          </ac:spMkLst>
        </pc:spChg>
        <pc:spChg chg="add mod">
          <ac:chgData name="Stephanie Pino Castillo" userId="67719de8-e720-4774-8e83-01c536b4bc79" providerId="ADAL" clId="{48E08618-5518-44C5-94BC-A8B0D04809C6}" dt="2021-04-26T14:43:37.453" v="664" actId="1037"/>
          <ac:spMkLst>
            <pc:docMk/>
            <pc:sldMk cId="633047488" sldId="4553"/>
            <ac:spMk id="7" creationId="{E76B4312-6868-474D-9E2B-0C649E6C88B6}"/>
          </ac:spMkLst>
        </pc:spChg>
        <pc:spChg chg="add mod">
          <ac:chgData name="Stephanie Pino Castillo" userId="67719de8-e720-4774-8e83-01c536b4bc79" providerId="ADAL" clId="{48E08618-5518-44C5-94BC-A8B0D04809C6}" dt="2021-04-26T14:43:37.453" v="664" actId="1037"/>
          <ac:spMkLst>
            <pc:docMk/>
            <pc:sldMk cId="633047488" sldId="4553"/>
            <ac:spMk id="8" creationId="{012FD2C4-4A92-4FF5-8F2B-59770D1E8BCE}"/>
          </ac:spMkLst>
        </pc:spChg>
        <pc:spChg chg="add mod">
          <ac:chgData name="Stephanie Pino Castillo" userId="67719de8-e720-4774-8e83-01c536b4bc79" providerId="ADAL" clId="{48E08618-5518-44C5-94BC-A8B0D04809C6}" dt="2021-04-26T14:43:37.453" v="664" actId="1037"/>
          <ac:spMkLst>
            <pc:docMk/>
            <pc:sldMk cId="633047488" sldId="4553"/>
            <ac:spMk id="9" creationId="{510A5AA6-072A-43B2-A41C-41415813F3BB}"/>
          </ac:spMkLst>
        </pc:spChg>
        <pc:spChg chg="add mod">
          <ac:chgData name="Stephanie Pino Castillo" userId="67719de8-e720-4774-8e83-01c536b4bc79" providerId="ADAL" clId="{48E08618-5518-44C5-94BC-A8B0D04809C6}" dt="2021-04-26T14:43:37.453" v="664" actId="1037"/>
          <ac:spMkLst>
            <pc:docMk/>
            <pc:sldMk cId="633047488" sldId="4553"/>
            <ac:spMk id="10" creationId="{3248438D-0553-4E96-8472-3EA29639887A}"/>
          </ac:spMkLst>
        </pc:spChg>
        <pc:spChg chg="add mod">
          <ac:chgData name="Stephanie Pino Castillo" userId="67719de8-e720-4774-8e83-01c536b4bc79" providerId="ADAL" clId="{48E08618-5518-44C5-94BC-A8B0D04809C6}" dt="2021-04-26T14:43:37.453" v="664" actId="1037"/>
          <ac:spMkLst>
            <pc:docMk/>
            <pc:sldMk cId="633047488" sldId="4553"/>
            <ac:spMk id="11" creationId="{BCE62CA8-B1A8-43D4-8982-0EFB76795B01}"/>
          </ac:spMkLst>
        </pc:spChg>
        <pc:spChg chg="add mod">
          <ac:chgData name="Stephanie Pino Castillo" userId="67719de8-e720-4774-8e83-01c536b4bc79" providerId="ADAL" clId="{48E08618-5518-44C5-94BC-A8B0D04809C6}" dt="2021-04-26T14:43:37.453" v="664" actId="1037"/>
          <ac:spMkLst>
            <pc:docMk/>
            <pc:sldMk cId="633047488" sldId="4553"/>
            <ac:spMk id="12" creationId="{2FABFB68-D52D-454A-A64B-F7FC328BF0C1}"/>
          </ac:spMkLst>
        </pc:spChg>
        <pc:picChg chg="add mod">
          <ac:chgData name="Stephanie Pino Castillo" userId="67719de8-e720-4774-8e83-01c536b4bc79" providerId="ADAL" clId="{48E08618-5518-44C5-94BC-A8B0D04809C6}" dt="2021-04-26T14:43:37.453" v="664" actId="1037"/>
          <ac:picMkLst>
            <pc:docMk/>
            <pc:sldMk cId="633047488" sldId="4553"/>
            <ac:picMk id="15" creationId="{08915E48-6DE8-4DCF-9010-A8FA63C8C2EC}"/>
          </ac:picMkLst>
        </pc:picChg>
        <pc:picChg chg="add mod">
          <ac:chgData name="Stephanie Pino Castillo" userId="67719de8-e720-4774-8e83-01c536b4bc79" providerId="ADAL" clId="{48E08618-5518-44C5-94BC-A8B0D04809C6}" dt="2021-04-26T14:43:37.453" v="664" actId="1037"/>
          <ac:picMkLst>
            <pc:docMk/>
            <pc:sldMk cId="633047488" sldId="4553"/>
            <ac:picMk id="16" creationId="{6A37A33E-EE08-45ED-A3C4-49D2FB24BC20}"/>
          </ac:picMkLst>
        </pc:picChg>
        <pc:picChg chg="add mod">
          <ac:chgData name="Stephanie Pino Castillo" userId="67719de8-e720-4774-8e83-01c536b4bc79" providerId="ADAL" clId="{48E08618-5518-44C5-94BC-A8B0D04809C6}" dt="2021-04-26T14:43:37.453" v="664" actId="1037"/>
          <ac:picMkLst>
            <pc:docMk/>
            <pc:sldMk cId="633047488" sldId="4553"/>
            <ac:picMk id="17" creationId="{98D7B4E1-7828-40AF-92FC-BE9FE90AD273}"/>
          </ac:picMkLst>
        </pc:picChg>
        <pc:picChg chg="add mod">
          <ac:chgData name="Stephanie Pino Castillo" userId="67719de8-e720-4774-8e83-01c536b4bc79" providerId="ADAL" clId="{48E08618-5518-44C5-94BC-A8B0D04809C6}" dt="2021-04-26T14:43:37.453" v="664" actId="1037"/>
          <ac:picMkLst>
            <pc:docMk/>
            <pc:sldMk cId="633047488" sldId="4553"/>
            <ac:picMk id="18" creationId="{13AB5107-20E5-4A8D-84CF-DA95E81C5FD7}"/>
          </ac:picMkLst>
        </pc:picChg>
        <pc:picChg chg="add mod">
          <ac:chgData name="Stephanie Pino Castillo" userId="67719de8-e720-4774-8e83-01c536b4bc79" providerId="ADAL" clId="{48E08618-5518-44C5-94BC-A8B0D04809C6}" dt="2021-04-26T14:43:37.453" v="664" actId="1037"/>
          <ac:picMkLst>
            <pc:docMk/>
            <pc:sldMk cId="633047488" sldId="4553"/>
            <ac:picMk id="19" creationId="{0D126407-F2B4-4544-8575-A64BE11E0DCE}"/>
          </ac:picMkLst>
        </pc:picChg>
        <pc:picChg chg="add mod">
          <ac:chgData name="Stephanie Pino Castillo" userId="67719de8-e720-4774-8e83-01c536b4bc79" providerId="ADAL" clId="{48E08618-5518-44C5-94BC-A8B0D04809C6}" dt="2021-04-26T14:43:37.453" v="664" actId="1037"/>
          <ac:picMkLst>
            <pc:docMk/>
            <pc:sldMk cId="633047488" sldId="4553"/>
            <ac:picMk id="20" creationId="{673E7A76-ADDB-4280-9C49-3B26AE8CB278}"/>
          </ac:picMkLst>
        </pc:picChg>
        <pc:picChg chg="add mod">
          <ac:chgData name="Stephanie Pino Castillo" userId="67719de8-e720-4774-8e83-01c536b4bc79" providerId="ADAL" clId="{48E08618-5518-44C5-94BC-A8B0D04809C6}" dt="2021-04-26T14:43:37.453" v="664" actId="1037"/>
          <ac:picMkLst>
            <pc:docMk/>
            <pc:sldMk cId="633047488" sldId="4553"/>
            <ac:picMk id="21" creationId="{B60715AE-CF44-41DA-940A-17B501411596}"/>
          </ac:picMkLst>
        </pc:picChg>
        <pc:cxnChg chg="add mod">
          <ac:chgData name="Stephanie Pino Castillo" userId="67719de8-e720-4774-8e83-01c536b4bc79" providerId="ADAL" clId="{48E08618-5518-44C5-94BC-A8B0D04809C6}" dt="2021-04-26T14:43:37.453" v="664" actId="1037"/>
          <ac:cxnSpMkLst>
            <pc:docMk/>
            <pc:sldMk cId="633047488" sldId="4553"/>
            <ac:cxnSpMk id="13" creationId="{4536CE83-95C6-481B-BEFB-C4F5E884F379}"/>
          </ac:cxnSpMkLst>
        </pc:cxnChg>
        <pc:cxnChg chg="add mod">
          <ac:chgData name="Stephanie Pino Castillo" userId="67719de8-e720-4774-8e83-01c536b4bc79" providerId="ADAL" clId="{48E08618-5518-44C5-94BC-A8B0D04809C6}" dt="2021-04-26T14:43:37.453" v="664" actId="1037"/>
          <ac:cxnSpMkLst>
            <pc:docMk/>
            <pc:sldMk cId="633047488" sldId="4553"/>
            <ac:cxnSpMk id="14" creationId="{7CB4835F-1111-479F-A2EC-A6529F49AD2B}"/>
          </ac:cxnSpMkLst>
        </pc:cxnChg>
      </pc:sldChg>
      <pc:sldChg chg="addSp delSp modSp new mod ord">
        <pc:chgData name="Stephanie Pino Castillo" userId="67719de8-e720-4774-8e83-01c536b4bc79" providerId="ADAL" clId="{48E08618-5518-44C5-94BC-A8B0D04809C6}" dt="2021-04-26T14:56:05.645" v="940" actId="20577"/>
        <pc:sldMkLst>
          <pc:docMk/>
          <pc:sldMk cId="69205054" sldId="4554"/>
        </pc:sldMkLst>
        <pc:spChg chg="mod">
          <ac:chgData name="Stephanie Pino Castillo" userId="67719de8-e720-4774-8e83-01c536b4bc79" providerId="ADAL" clId="{48E08618-5518-44C5-94BC-A8B0D04809C6}" dt="2021-04-26T14:46:45.723" v="750" actId="20577"/>
          <ac:spMkLst>
            <pc:docMk/>
            <pc:sldMk cId="69205054" sldId="4554"/>
            <ac:spMk id="2" creationId="{65793426-BF29-4F81-AEBA-A069A46D51E3}"/>
          </ac:spMkLst>
        </pc:spChg>
        <pc:graphicFrameChg chg="add del mod">
          <ac:chgData name="Stephanie Pino Castillo" userId="67719de8-e720-4774-8e83-01c536b4bc79" providerId="ADAL" clId="{48E08618-5518-44C5-94BC-A8B0D04809C6}" dt="2021-04-26T14:46:03.448" v="701"/>
          <ac:graphicFrameMkLst>
            <pc:docMk/>
            <pc:sldMk cId="69205054" sldId="4554"/>
            <ac:graphicFrameMk id="3" creationId="{C3557101-6BA6-41CF-A08F-F22CE35B6C83}"/>
          </ac:graphicFrameMkLst>
        </pc:graphicFrameChg>
        <pc:graphicFrameChg chg="add mod modGraphic">
          <ac:chgData name="Stephanie Pino Castillo" userId="67719de8-e720-4774-8e83-01c536b4bc79" providerId="ADAL" clId="{48E08618-5518-44C5-94BC-A8B0D04809C6}" dt="2021-04-26T14:56:05.645" v="940" actId="20577"/>
          <ac:graphicFrameMkLst>
            <pc:docMk/>
            <pc:sldMk cId="69205054" sldId="4554"/>
            <ac:graphicFrameMk id="4" creationId="{E3562178-DAB3-493A-ADD7-C3E93F6E8F28}"/>
          </ac:graphicFrameMkLst>
        </pc:graphicFrameChg>
      </pc:sldChg>
      <pc:sldChg chg="addSp delSp modSp new mod ord modAnim">
        <pc:chgData name="Stephanie Pino Castillo" userId="67719de8-e720-4774-8e83-01c536b4bc79" providerId="ADAL" clId="{48E08618-5518-44C5-94BC-A8B0D04809C6}" dt="2021-04-26T14:35:33.720" v="336" actId="208"/>
        <pc:sldMkLst>
          <pc:docMk/>
          <pc:sldMk cId="395769046" sldId="4555"/>
        </pc:sldMkLst>
        <pc:spChg chg="mod">
          <ac:chgData name="Stephanie Pino Castillo" userId="67719de8-e720-4774-8e83-01c536b4bc79" providerId="ADAL" clId="{48E08618-5518-44C5-94BC-A8B0D04809C6}" dt="2021-04-26T14:34:35.952" v="277" actId="20577"/>
          <ac:spMkLst>
            <pc:docMk/>
            <pc:sldMk cId="395769046" sldId="4555"/>
            <ac:spMk id="2" creationId="{CD2D9016-0CBC-40A8-830C-7A505F2031F2}"/>
          </ac:spMkLst>
        </pc:spChg>
        <pc:spChg chg="add mod">
          <ac:chgData name="Stephanie Pino Castillo" userId="67719de8-e720-4774-8e83-01c536b4bc79" providerId="ADAL" clId="{48E08618-5518-44C5-94BC-A8B0D04809C6}" dt="2021-04-26T14:35:21.447" v="334" actId="1036"/>
          <ac:spMkLst>
            <pc:docMk/>
            <pc:sldMk cId="395769046" sldId="4555"/>
            <ac:spMk id="3" creationId="{E32F0D80-B82F-4F6B-8E8F-96768EDCFEE1}"/>
          </ac:spMkLst>
        </pc:spChg>
        <pc:spChg chg="add mod">
          <ac:chgData name="Stephanie Pino Castillo" userId="67719de8-e720-4774-8e83-01c536b4bc79" providerId="ADAL" clId="{48E08618-5518-44C5-94BC-A8B0D04809C6}" dt="2021-04-26T14:35:33.720" v="336" actId="208"/>
          <ac:spMkLst>
            <pc:docMk/>
            <pc:sldMk cId="395769046" sldId="4555"/>
            <ac:spMk id="4" creationId="{F33F038D-100A-482F-92E2-778A7A9B1128}"/>
          </ac:spMkLst>
        </pc:spChg>
        <pc:spChg chg="add mod">
          <ac:chgData name="Stephanie Pino Castillo" userId="67719de8-e720-4774-8e83-01c536b4bc79" providerId="ADAL" clId="{48E08618-5518-44C5-94BC-A8B0D04809C6}" dt="2021-04-26T14:35:33.720" v="336" actId="208"/>
          <ac:spMkLst>
            <pc:docMk/>
            <pc:sldMk cId="395769046" sldId="4555"/>
            <ac:spMk id="5" creationId="{9C4A91A1-6F4F-4FE9-971D-2B6AA4430401}"/>
          </ac:spMkLst>
        </pc:spChg>
        <pc:spChg chg="add mod">
          <ac:chgData name="Stephanie Pino Castillo" userId="67719de8-e720-4774-8e83-01c536b4bc79" providerId="ADAL" clId="{48E08618-5518-44C5-94BC-A8B0D04809C6}" dt="2021-04-26T14:35:33.720" v="336" actId="208"/>
          <ac:spMkLst>
            <pc:docMk/>
            <pc:sldMk cId="395769046" sldId="4555"/>
            <ac:spMk id="6" creationId="{BD247141-ACC1-4A4C-906F-AB6D86C9AF0D}"/>
          </ac:spMkLst>
        </pc:spChg>
        <pc:spChg chg="add mod">
          <ac:chgData name="Stephanie Pino Castillo" userId="67719de8-e720-4774-8e83-01c536b4bc79" providerId="ADAL" clId="{48E08618-5518-44C5-94BC-A8B0D04809C6}" dt="2021-04-26T14:35:21.447" v="334" actId="1036"/>
          <ac:spMkLst>
            <pc:docMk/>
            <pc:sldMk cId="395769046" sldId="4555"/>
            <ac:spMk id="7" creationId="{C943C35C-A95F-4692-AEC1-86B6C1FB16F7}"/>
          </ac:spMkLst>
        </pc:spChg>
        <pc:spChg chg="add mod">
          <ac:chgData name="Stephanie Pino Castillo" userId="67719de8-e720-4774-8e83-01c536b4bc79" providerId="ADAL" clId="{48E08618-5518-44C5-94BC-A8B0D04809C6}" dt="2021-04-26T14:35:21.447" v="334" actId="1036"/>
          <ac:spMkLst>
            <pc:docMk/>
            <pc:sldMk cId="395769046" sldId="4555"/>
            <ac:spMk id="8" creationId="{00AACFD3-D0D6-478B-86BA-226D0A13E10F}"/>
          </ac:spMkLst>
        </pc:spChg>
        <pc:spChg chg="add mod">
          <ac:chgData name="Stephanie Pino Castillo" userId="67719de8-e720-4774-8e83-01c536b4bc79" providerId="ADAL" clId="{48E08618-5518-44C5-94BC-A8B0D04809C6}" dt="2021-04-26T14:35:21.447" v="334" actId="1036"/>
          <ac:spMkLst>
            <pc:docMk/>
            <pc:sldMk cId="395769046" sldId="4555"/>
            <ac:spMk id="9" creationId="{9FE233CE-735D-48D0-9E60-B2312A7681C3}"/>
          </ac:spMkLst>
        </pc:spChg>
        <pc:spChg chg="add del mod">
          <ac:chgData name="Stephanie Pino Castillo" userId="67719de8-e720-4774-8e83-01c536b4bc79" providerId="ADAL" clId="{48E08618-5518-44C5-94BC-A8B0D04809C6}" dt="2021-04-26T14:35:14.918" v="314" actId="478"/>
          <ac:spMkLst>
            <pc:docMk/>
            <pc:sldMk cId="395769046" sldId="4555"/>
            <ac:spMk id="10" creationId="{27B32605-79FB-403A-BA0E-0F24A61FC831}"/>
          </ac:spMkLst>
        </pc:spChg>
        <pc:spChg chg="add mod">
          <ac:chgData name="Stephanie Pino Castillo" userId="67719de8-e720-4774-8e83-01c536b4bc79" providerId="ADAL" clId="{48E08618-5518-44C5-94BC-A8B0D04809C6}" dt="2021-04-26T14:35:21.447" v="334" actId="1036"/>
          <ac:spMkLst>
            <pc:docMk/>
            <pc:sldMk cId="395769046" sldId="4555"/>
            <ac:spMk id="11" creationId="{EF08BF0E-8C41-424C-9070-83CD60F3421B}"/>
          </ac:spMkLst>
        </pc:spChg>
        <pc:spChg chg="add del mod">
          <ac:chgData name="Stephanie Pino Castillo" userId="67719de8-e720-4774-8e83-01c536b4bc79" providerId="ADAL" clId="{48E08618-5518-44C5-94BC-A8B0D04809C6}" dt="2021-04-26T14:35:14.918" v="314" actId="478"/>
          <ac:spMkLst>
            <pc:docMk/>
            <pc:sldMk cId="395769046" sldId="4555"/>
            <ac:spMk id="13" creationId="{FB01BC6F-02A6-4962-9B6E-5CCD37823DF6}"/>
          </ac:spMkLst>
        </pc:spChg>
        <pc:picChg chg="add del mod">
          <ac:chgData name="Stephanie Pino Castillo" userId="67719de8-e720-4774-8e83-01c536b4bc79" providerId="ADAL" clId="{48E08618-5518-44C5-94BC-A8B0D04809C6}" dt="2021-04-26T14:35:14.918" v="314" actId="478"/>
          <ac:picMkLst>
            <pc:docMk/>
            <pc:sldMk cId="395769046" sldId="4555"/>
            <ac:picMk id="12" creationId="{1781B751-B979-42D9-AC2D-FE4A5F97D8BF}"/>
          </ac:picMkLst>
        </pc:picChg>
        <pc:picChg chg="add del mod">
          <ac:chgData name="Stephanie Pino Castillo" userId="67719de8-e720-4774-8e83-01c536b4bc79" providerId="ADAL" clId="{48E08618-5518-44C5-94BC-A8B0D04809C6}" dt="2021-04-26T14:35:14.918" v="314" actId="478"/>
          <ac:picMkLst>
            <pc:docMk/>
            <pc:sldMk cId="395769046" sldId="4555"/>
            <ac:picMk id="14" creationId="{0289F6B4-2966-4E08-BA86-D25A21C08AF8}"/>
          </ac:picMkLst>
        </pc:picChg>
      </pc:sldChg>
      <pc:sldChg chg="addSp modSp new mod modAnim">
        <pc:chgData name="Stephanie Pino Castillo" userId="67719de8-e720-4774-8e83-01c536b4bc79" providerId="ADAL" clId="{48E08618-5518-44C5-94BC-A8B0D04809C6}" dt="2021-04-26T14:41:50.889" v="542" actId="20577"/>
        <pc:sldMkLst>
          <pc:docMk/>
          <pc:sldMk cId="766870025" sldId="4556"/>
        </pc:sldMkLst>
        <pc:spChg chg="mod">
          <ac:chgData name="Stephanie Pino Castillo" userId="67719de8-e720-4774-8e83-01c536b4bc79" providerId="ADAL" clId="{48E08618-5518-44C5-94BC-A8B0D04809C6}" dt="2021-04-26T14:41:50.889" v="542" actId="20577"/>
          <ac:spMkLst>
            <pc:docMk/>
            <pc:sldMk cId="766870025" sldId="4556"/>
            <ac:spMk id="2" creationId="{39563E68-2D95-4E4C-B8F0-5B072E4769A5}"/>
          </ac:spMkLst>
        </pc:spChg>
        <pc:spChg chg="add mod">
          <ac:chgData name="Stephanie Pino Castillo" userId="67719de8-e720-4774-8e83-01c536b4bc79" providerId="ADAL" clId="{48E08618-5518-44C5-94BC-A8B0D04809C6}" dt="2021-04-26T14:41:47.503" v="540" actId="2711"/>
          <ac:spMkLst>
            <pc:docMk/>
            <pc:sldMk cId="766870025" sldId="4556"/>
            <ac:spMk id="3" creationId="{29090CFD-5D8A-4C4D-A214-0A1D811F4CB5}"/>
          </ac:spMkLst>
        </pc:spChg>
        <pc:spChg chg="add mod">
          <ac:chgData name="Stephanie Pino Castillo" userId="67719de8-e720-4774-8e83-01c536b4bc79" providerId="ADAL" clId="{48E08618-5518-44C5-94BC-A8B0D04809C6}" dt="2021-04-26T14:41:10.595" v="518" actId="1037"/>
          <ac:spMkLst>
            <pc:docMk/>
            <pc:sldMk cId="766870025" sldId="4556"/>
            <ac:spMk id="4" creationId="{296662FA-EBA9-45E8-9410-25293F183C23}"/>
          </ac:spMkLst>
        </pc:spChg>
        <pc:spChg chg="add mod">
          <ac:chgData name="Stephanie Pino Castillo" userId="67719de8-e720-4774-8e83-01c536b4bc79" providerId="ADAL" clId="{48E08618-5518-44C5-94BC-A8B0D04809C6}" dt="2021-04-26T14:41:47.503" v="540" actId="2711"/>
          <ac:spMkLst>
            <pc:docMk/>
            <pc:sldMk cId="766870025" sldId="4556"/>
            <ac:spMk id="5" creationId="{3C151669-07D5-43F2-9C89-444276ED95B0}"/>
          </ac:spMkLst>
        </pc:spChg>
        <pc:spChg chg="add mod">
          <ac:chgData name="Stephanie Pino Castillo" userId="67719de8-e720-4774-8e83-01c536b4bc79" providerId="ADAL" clId="{48E08618-5518-44C5-94BC-A8B0D04809C6}" dt="2021-04-26T14:41:10.595" v="518" actId="1037"/>
          <ac:spMkLst>
            <pc:docMk/>
            <pc:sldMk cId="766870025" sldId="4556"/>
            <ac:spMk id="7" creationId="{3A2B7152-27E7-4FBC-AFAC-CAAE90AF0178}"/>
          </ac:spMkLst>
        </pc:spChg>
        <pc:spChg chg="add mod">
          <ac:chgData name="Stephanie Pino Castillo" userId="67719de8-e720-4774-8e83-01c536b4bc79" providerId="ADAL" clId="{48E08618-5518-44C5-94BC-A8B0D04809C6}" dt="2021-04-26T14:41:10.595" v="518" actId="1037"/>
          <ac:spMkLst>
            <pc:docMk/>
            <pc:sldMk cId="766870025" sldId="4556"/>
            <ac:spMk id="9" creationId="{86CB3C60-5FD2-4553-A65C-D4FD68D99239}"/>
          </ac:spMkLst>
        </pc:spChg>
        <pc:spChg chg="add mod">
          <ac:chgData name="Stephanie Pino Castillo" userId="67719de8-e720-4774-8e83-01c536b4bc79" providerId="ADAL" clId="{48E08618-5518-44C5-94BC-A8B0D04809C6}" dt="2021-04-26T14:41:10.595" v="518" actId="1037"/>
          <ac:spMkLst>
            <pc:docMk/>
            <pc:sldMk cId="766870025" sldId="4556"/>
            <ac:spMk id="10" creationId="{58E242B4-6154-4007-B449-A5BE5815E9C8}"/>
          </ac:spMkLst>
        </pc:spChg>
        <pc:picChg chg="add mod">
          <ac:chgData name="Stephanie Pino Castillo" userId="67719de8-e720-4774-8e83-01c536b4bc79" providerId="ADAL" clId="{48E08618-5518-44C5-94BC-A8B0D04809C6}" dt="2021-04-26T14:41:10.595" v="518" actId="1037"/>
          <ac:picMkLst>
            <pc:docMk/>
            <pc:sldMk cId="766870025" sldId="4556"/>
            <ac:picMk id="8" creationId="{5B33FC77-DFC1-4548-95CF-7A5B43C83101}"/>
          </ac:picMkLst>
        </pc:picChg>
        <pc:picChg chg="add mod">
          <ac:chgData name="Stephanie Pino Castillo" userId="67719de8-e720-4774-8e83-01c536b4bc79" providerId="ADAL" clId="{48E08618-5518-44C5-94BC-A8B0D04809C6}" dt="2021-04-26T14:41:10.595" v="518" actId="1037"/>
          <ac:picMkLst>
            <pc:docMk/>
            <pc:sldMk cId="766870025" sldId="4556"/>
            <ac:picMk id="11" creationId="{90B21086-9203-41E1-8D84-2D58485E306E}"/>
          </ac:picMkLst>
        </pc:picChg>
        <pc:cxnChg chg="add mod">
          <ac:chgData name="Stephanie Pino Castillo" userId="67719de8-e720-4774-8e83-01c536b4bc79" providerId="ADAL" clId="{48E08618-5518-44C5-94BC-A8B0D04809C6}" dt="2021-04-26T14:41:10.595" v="518" actId="1037"/>
          <ac:cxnSpMkLst>
            <pc:docMk/>
            <pc:sldMk cId="766870025" sldId="4556"/>
            <ac:cxnSpMk id="6" creationId="{3CECA11E-3875-414C-99A3-BA9754B96BE7}"/>
          </ac:cxnSpMkLst>
        </pc:cxnChg>
      </pc:sldChg>
      <pc:sldChg chg="addSp delSp modSp new mod modClrScheme chgLayout">
        <pc:chgData name="Stephanie Pino Castillo" userId="67719de8-e720-4774-8e83-01c536b4bc79" providerId="ADAL" clId="{48E08618-5518-44C5-94BC-A8B0D04809C6}" dt="2021-04-26T14:39:33.636" v="460" actId="478"/>
        <pc:sldMkLst>
          <pc:docMk/>
          <pc:sldMk cId="3802442192" sldId="4557"/>
        </pc:sldMkLst>
        <pc:spChg chg="del mod ord">
          <ac:chgData name="Stephanie Pino Castillo" userId="67719de8-e720-4774-8e83-01c536b4bc79" providerId="ADAL" clId="{48E08618-5518-44C5-94BC-A8B0D04809C6}" dt="2021-04-26T14:38:41.090" v="421" actId="700"/>
          <ac:spMkLst>
            <pc:docMk/>
            <pc:sldMk cId="3802442192" sldId="4557"/>
            <ac:spMk id="2" creationId="{F24DB3C5-863C-440E-9AC1-365910D85A75}"/>
          </ac:spMkLst>
        </pc:spChg>
        <pc:spChg chg="add mod ord">
          <ac:chgData name="Stephanie Pino Castillo" userId="67719de8-e720-4774-8e83-01c536b4bc79" providerId="ADAL" clId="{48E08618-5518-44C5-94BC-A8B0D04809C6}" dt="2021-04-26T14:39:32.107" v="459" actId="1076"/>
          <ac:spMkLst>
            <pc:docMk/>
            <pc:sldMk cId="3802442192" sldId="4557"/>
            <ac:spMk id="3" creationId="{F99F29A4-BFFD-43E0-9B83-7129E6D8AECB}"/>
          </ac:spMkLst>
        </pc:spChg>
        <pc:spChg chg="add mod ord">
          <ac:chgData name="Stephanie Pino Castillo" userId="67719de8-e720-4774-8e83-01c536b4bc79" providerId="ADAL" clId="{48E08618-5518-44C5-94BC-A8B0D04809C6}" dt="2021-04-26T14:39:32.107" v="459" actId="1076"/>
          <ac:spMkLst>
            <pc:docMk/>
            <pc:sldMk cId="3802442192" sldId="4557"/>
            <ac:spMk id="4" creationId="{D139C4E6-DC58-43C2-A76D-870B9D25BAA4}"/>
          </ac:spMkLst>
        </pc:spChg>
        <pc:spChg chg="add del mod ord">
          <ac:chgData name="Stephanie Pino Castillo" userId="67719de8-e720-4774-8e83-01c536b4bc79" providerId="ADAL" clId="{48E08618-5518-44C5-94BC-A8B0D04809C6}" dt="2021-04-26T14:39:33.636" v="460" actId="478"/>
          <ac:spMkLst>
            <pc:docMk/>
            <pc:sldMk cId="3802442192" sldId="4557"/>
            <ac:spMk id="5" creationId="{D032D260-7A57-4C3B-8714-4A071AA25022}"/>
          </ac:spMkLst>
        </pc:spChg>
      </pc:sldChg>
      <pc:sldChg chg="modSp add mod">
        <pc:chgData name="Stephanie Pino Castillo" userId="67719de8-e720-4774-8e83-01c536b4bc79" providerId="ADAL" clId="{48E08618-5518-44C5-94BC-A8B0D04809C6}" dt="2021-04-26T14:40:24.865" v="490" actId="20577"/>
        <pc:sldMkLst>
          <pc:docMk/>
          <pc:sldMk cId="784533206" sldId="4558"/>
        </pc:sldMkLst>
        <pc:spChg chg="mod">
          <ac:chgData name="Stephanie Pino Castillo" userId="67719de8-e720-4774-8e83-01c536b4bc79" providerId="ADAL" clId="{48E08618-5518-44C5-94BC-A8B0D04809C6}" dt="2021-04-26T14:40:24.865" v="490" actId="20577"/>
          <ac:spMkLst>
            <pc:docMk/>
            <pc:sldMk cId="784533206" sldId="4558"/>
            <ac:spMk id="3" creationId="{F99F29A4-BFFD-43E0-9B83-7129E6D8AECB}"/>
          </ac:spMkLst>
        </pc:spChg>
        <pc:spChg chg="mod">
          <ac:chgData name="Stephanie Pino Castillo" userId="67719de8-e720-4774-8e83-01c536b4bc79" providerId="ADAL" clId="{48E08618-5518-44C5-94BC-A8B0D04809C6}" dt="2021-04-26T14:39:59.328" v="484" actId="20577"/>
          <ac:spMkLst>
            <pc:docMk/>
            <pc:sldMk cId="784533206" sldId="4558"/>
            <ac:spMk id="4" creationId="{D139C4E6-DC58-43C2-A76D-870B9D25BAA4}"/>
          </ac:spMkLst>
        </pc:spChg>
      </pc:sldChg>
      <pc:sldChg chg="modSp add mod">
        <pc:chgData name="Stephanie Pino Castillo" userId="67719de8-e720-4774-8e83-01c536b4bc79" providerId="ADAL" clId="{48E08618-5518-44C5-94BC-A8B0D04809C6}" dt="2021-04-26T14:42:49.522" v="590"/>
        <pc:sldMkLst>
          <pc:docMk/>
          <pc:sldMk cId="2253804984" sldId="4559"/>
        </pc:sldMkLst>
        <pc:spChg chg="mod">
          <ac:chgData name="Stephanie Pino Castillo" userId="67719de8-e720-4774-8e83-01c536b4bc79" providerId="ADAL" clId="{48E08618-5518-44C5-94BC-A8B0D04809C6}" dt="2021-04-26T14:42:49.522" v="590"/>
          <ac:spMkLst>
            <pc:docMk/>
            <pc:sldMk cId="2253804984" sldId="4559"/>
            <ac:spMk id="3" creationId="{F99F29A4-BFFD-43E0-9B83-7129E6D8AECB}"/>
          </ac:spMkLst>
        </pc:spChg>
        <pc:spChg chg="mod">
          <ac:chgData name="Stephanie Pino Castillo" userId="67719de8-e720-4774-8e83-01c536b4bc79" providerId="ADAL" clId="{48E08618-5518-44C5-94BC-A8B0D04809C6}" dt="2021-04-26T14:42:42.443" v="589" actId="20577"/>
          <ac:spMkLst>
            <pc:docMk/>
            <pc:sldMk cId="2253804984" sldId="4559"/>
            <ac:spMk id="4" creationId="{D139C4E6-DC58-43C2-A76D-870B9D25BAA4}"/>
          </ac:spMkLst>
        </pc:spChg>
      </pc:sldChg>
      <pc:sldChg chg="addSp delSp modSp new mod">
        <pc:chgData name="Stephanie Pino Castillo" userId="67719de8-e720-4774-8e83-01c536b4bc79" providerId="ADAL" clId="{48E08618-5518-44C5-94BC-A8B0D04809C6}" dt="2021-04-26T14:56:20.708" v="960" actId="20577"/>
        <pc:sldMkLst>
          <pc:docMk/>
          <pc:sldMk cId="2872985361" sldId="4560"/>
        </pc:sldMkLst>
        <pc:spChg chg="mod">
          <ac:chgData name="Stephanie Pino Castillo" userId="67719de8-e720-4774-8e83-01c536b4bc79" providerId="ADAL" clId="{48E08618-5518-44C5-94BC-A8B0D04809C6}" dt="2021-04-26T14:56:20.708" v="960" actId="20577"/>
          <ac:spMkLst>
            <pc:docMk/>
            <pc:sldMk cId="2872985361" sldId="4560"/>
            <ac:spMk id="2" creationId="{4B5B81F1-CBD7-4303-9D10-0876112CFBED}"/>
          </ac:spMkLst>
        </pc:spChg>
        <pc:graphicFrameChg chg="add del">
          <ac:chgData name="Stephanie Pino Castillo" userId="67719de8-e720-4774-8e83-01c536b4bc79" providerId="ADAL" clId="{48E08618-5518-44C5-94BC-A8B0D04809C6}" dt="2021-04-26T14:49:41.098" v="783" actId="478"/>
          <ac:graphicFrameMkLst>
            <pc:docMk/>
            <pc:sldMk cId="2872985361" sldId="4560"/>
            <ac:graphicFrameMk id="3" creationId="{A02A584A-CA6E-4FBB-91C5-18CAB38116A4}"/>
          </ac:graphicFrameMkLst>
        </pc:graphicFrameChg>
        <pc:graphicFrameChg chg="add del mod">
          <ac:chgData name="Stephanie Pino Castillo" userId="67719de8-e720-4774-8e83-01c536b4bc79" providerId="ADAL" clId="{48E08618-5518-44C5-94BC-A8B0D04809C6}" dt="2021-04-26T14:50:19.068" v="785"/>
          <ac:graphicFrameMkLst>
            <pc:docMk/>
            <pc:sldMk cId="2872985361" sldId="4560"/>
            <ac:graphicFrameMk id="4" creationId="{BE0F3939-BA16-4F0A-905C-26B82A12D479}"/>
          </ac:graphicFrameMkLst>
        </pc:graphicFrameChg>
        <pc:graphicFrameChg chg="add mod modGraphic">
          <ac:chgData name="Stephanie Pino Castillo" userId="67719de8-e720-4774-8e83-01c536b4bc79" providerId="ADAL" clId="{48E08618-5518-44C5-94BC-A8B0D04809C6}" dt="2021-04-26T14:55:56.660" v="934" actId="20577"/>
          <ac:graphicFrameMkLst>
            <pc:docMk/>
            <pc:sldMk cId="2872985361" sldId="4560"/>
            <ac:graphicFrameMk id="5" creationId="{141FE620-837E-4BEC-9521-50DD8DDC1D89}"/>
          </ac:graphicFrameMkLst>
        </pc:graphicFrameChg>
      </pc:sldChg>
      <pc:sldChg chg="addSp delSp modSp new mod">
        <pc:chgData name="Stephanie Pino Castillo" userId="67719de8-e720-4774-8e83-01c536b4bc79" providerId="ADAL" clId="{48E08618-5518-44C5-94BC-A8B0D04809C6}" dt="2021-04-26T15:13:19.218" v="1074" actId="20577"/>
        <pc:sldMkLst>
          <pc:docMk/>
          <pc:sldMk cId="4040294278" sldId="4561"/>
        </pc:sldMkLst>
        <pc:spChg chg="mod">
          <ac:chgData name="Stephanie Pino Castillo" userId="67719de8-e720-4774-8e83-01c536b4bc79" providerId="ADAL" clId="{48E08618-5518-44C5-94BC-A8B0D04809C6}" dt="2021-04-26T15:13:10.263" v="1073" actId="20577"/>
          <ac:spMkLst>
            <pc:docMk/>
            <pc:sldMk cId="4040294278" sldId="4561"/>
            <ac:spMk id="2" creationId="{982187FE-C798-43B0-889D-657B59CC3C37}"/>
          </ac:spMkLst>
        </pc:spChg>
        <pc:spChg chg="add del">
          <ac:chgData name="Stephanie Pino Castillo" userId="67719de8-e720-4774-8e83-01c536b4bc79" providerId="ADAL" clId="{48E08618-5518-44C5-94BC-A8B0D04809C6}" dt="2021-04-26T14:57:38.693" v="963" actId="478"/>
          <ac:spMkLst>
            <pc:docMk/>
            <pc:sldMk cId="4040294278" sldId="4561"/>
            <ac:spMk id="4" creationId="{51C674AE-6E15-4C3C-9495-4ED71A801354}"/>
          </ac:spMkLst>
        </pc:spChg>
        <pc:graphicFrameChg chg="add del mod">
          <ac:chgData name="Stephanie Pino Castillo" userId="67719de8-e720-4774-8e83-01c536b4bc79" providerId="ADAL" clId="{48E08618-5518-44C5-94BC-A8B0D04809C6}" dt="2021-04-26T14:57:50.365" v="965"/>
          <ac:graphicFrameMkLst>
            <pc:docMk/>
            <pc:sldMk cId="4040294278" sldId="4561"/>
            <ac:graphicFrameMk id="5" creationId="{79B40D37-1D32-45AE-A0A2-1A2D5B36FADA}"/>
          </ac:graphicFrameMkLst>
        </pc:graphicFrameChg>
        <pc:graphicFrameChg chg="add mod modGraphic">
          <ac:chgData name="Stephanie Pino Castillo" userId="67719de8-e720-4774-8e83-01c536b4bc79" providerId="ADAL" clId="{48E08618-5518-44C5-94BC-A8B0D04809C6}" dt="2021-04-26T15:13:19.218" v="1074" actId="20577"/>
          <ac:graphicFrameMkLst>
            <pc:docMk/>
            <pc:sldMk cId="4040294278" sldId="4561"/>
            <ac:graphicFrameMk id="6" creationId="{ACC76968-4102-4EB5-BBD3-0413E80C8F55}"/>
          </ac:graphicFrameMkLst>
        </pc:graphicFrameChg>
      </pc:sldChg>
      <pc:sldChg chg="addSp delSp modSp new mod">
        <pc:chgData name="Stephanie Pino Castillo" userId="67719de8-e720-4774-8e83-01c536b4bc79" providerId="ADAL" clId="{48E08618-5518-44C5-94BC-A8B0D04809C6}" dt="2021-04-26T17:02:35.613" v="1391" actId="20577"/>
        <pc:sldMkLst>
          <pc:docMk/>
          <pc:sldMk cId="4215628603" sldId="4562"/>
        </pc:sldMkLst>
        <pc:spChg chg="mod">
          <ac:chgData name="Stephanie Pino Castillo" userId="67719de8-e720-4774-8e83-01c536b4bc79" providerId="ADAL" clId="{48E08618-5518-44C5-94BC-A8B0D04809C6}" dt="2021-04-26T15:36:46.213" v="1232" actId="20577"/>
          <ac:spMkLst>
            <pc:docMk/>
            <pc:sldMk cId="4215628603" sldId="4562"/>
            <ac:spMk id="2" creationId="{4E668274-9979-4665-B68C-342FD371322C}"/>
          </ac:spMkLst>
        </pc:spChg>
        <pc:graphicFrameChg chg="add del mod">
          <ac:chgData name="Stephanie Pino Castillo" userId="67719de8-e720-4774-8e83-01c536b4bc79" providerId="ADAL" clId="{48E08618-5518-44C5-94BC-A8B0D04809C6}" dt="2021-04-26T15:33:10.899" v="1122"/>
          <ac:graphicFrameMkLst>
            <pc:docMk/>
            <pc:sldMk cId="4215628603" sldId="4562"/>
            <ac:graphicFrameMk id="3" creationId="{7CA88E10-1C18-4904-B6BD-FCA568594B03}"/>
          </ac:graphicFrameMkLst>
        </pc:graphicFrameChg>
        <pc:graphicFrameChg chg="add mod modGraphic">
          <ac:chgData name="Stephanie Pino Castillo" userId="67719de8-e720-4774-8e83-01c536b4bc79" providerId="ADAL" clId="{48E08618-5518-44C5-94BC-A8B0D04809C6}" dt="2021-04-26T17:02:35.613" v="1391" actId="20577"/>
          <ac:graphicFrameMkLst>
            <pc:docMk/>
            <pc:sldMk cId="4215628603" sldId="4562"/>
            <ac:graphicFrameMk id="4" creationId="{6D370113-5E3B-406C-A8F7-C86B030E1716}"/>
          </ac:graphicFrameMkLst>
        </pc:graphicFrameChg>
      </pc:sldChg>
      <pc:sldChg chg="addSp delSp modSp new mod">
        <pc:chgData name="Stephanie Pino Castillo" userId="67719de8-e720-4774-8e83-01c536b4bc79" providerId="ADAL" clId="{48E08618-5518-44C5-94BC-A8B0D04809C6}" dt="2021-04-26T17:02:26.980" v="1379" actId="20577"/>
        <pc:sldMkLst>
          <pc:docMk/>
          <pc:sldMk cId="1296822664" sldId="4563"/>
        </pc:sldMkLst>
        <pc:spChg chg="mod">
          <ac:chgData name="Stephanie Pino Castillo" userId="67719de8-e720-4774-8e83-01c536b4bc79" providerId="ADAL" clId="{48E08618-5518-44C5-94BC-A8B0D04809C6}" dt="2021-04-26T15:39:07.607" v="1360" actId="20577"/>
          <ac:spMkLst>
            <pc:docMk/>
            <pc:sldMk cId="1296822664" sldId="4563"/>
            <ac:spMk id="2" creationId="{93A885A2-73DF-4DB3-9257-BABA8D615D36}"/>
          </ac:spMkLst>
        </pc:spChg>
        <pc:graphicFrameChg chg="add del mod">
          <ac:chgData name="Stephanie Pino Castillo" userId="67719de8-e720-4774-8e83-01c536b4bc79" providerId="ADAL" clId="{48E08618-5518-44C5-94BC-A8B0D04809C6}" dt="2021-04-26T15:34:00.165" v="1127"/>
          <ac:graphicFrameMkLst>
            <pc:docMk/>
            <pc:sldMk cId="1296822664" sldId="4563"/>
            <ac:graphicFrameMk id="3" creationId="{3526ED89-F4AD-4224-9101-0CDFFDF39373}"/>
          </ac:graphicFrameMkLst>
        </pc:graphicFrameChg>
        <pc:graphicFrameChg chg="add mod modGraphic">
          <ac:chgData name="Stephanie Pino Castillo" userId="67719de8-e720-4774-8e83-01c536b4bc79" providerId="ADAL" clId="{48E08618-5518-44C5-94BC-A8B0D04809C6}" dt="2021-04-26T17:02:26.980" v="1379" actId="20577"/>
          <ac:graphicFrameMkLst>
            <pc:docMk/>
            <pc:sldMk cId="1296822664" sldId="4563"/>
            <ac:graphicFrameMk id="4" creationId="{67061FCF-3B17-450F-8330-0786DBEC55FB}"/>
          </ac:graphicFrameMkLst>
        </pc:graphicFrameChg>
      </pc:sldChg>
      <pc:sldChg chg="addSp delSp modSp new mod ord">
        <pc:chgData name="Stephanie Pino Castillo" userId="67719de8-e720-4774-8e83-01c536b4bc79" providerId="ADAL" clId="{48E08618-5518-44C5-94BC-A8B0D04809C6}" dt="2021-04-26T15:39:20.653" v="1362" actId="1076"/>
        <pc:sldMkLst>
          <pc:docMk/>
          <pc:sldMk cId="1663510918" sldId="4564"/>
        </pc:sldMkLst>
        <pc:spChg chg="mod">
          <ac:chgData name="Stephanie Pino Castillo" userId="67719de8-e720-4774-8e83-01c536b4bc79" providerId="ADAL" clId="{48E08618-5518-44C5-94BC-A8B0D04809C6}" dt="2021-04-26T15:36:18.542" v="1184" actId="20577"/>
          <ac:spMkLst>
            <pc:docMk/>
            <pc:sldMk cId="1663510918" sldId="4564"/>
            <ac:spMk id="2" creationId="{BF859631-7FCE-4B57-B8CA-F776492FD213}"/>
          </ac:spMkLst>
        </pc:spChg>
        <pc:graphicFrameChg chg="add del mod">
          <ac:chgData name="Stephanie Pino Castillo" userId="67719de8-e720-4774-8e83-01c536b4bc79" providerId="ADAL" clId="{48E08618-5518-44C5-94BC-A8B0D04809C6}" dt="2021-04-26T15:14:01.796" v="1079"/>
          <ac:graphicFrameMkLst>
            <pc:docMk/>
            <pc:sldMk cId="1663510918" sldId="4564"/>
            <ac:graphicFrameMk id="3" creationId="{6AC133E7-F8F3-45C2-8EB1-A0EEF3D1B336}"/>
          </ac:graphicFrameMkLst>
        </pc:graphicFrameChg>
        <pc:graphicFrameChg chg="add mod modGraphic">
          <ac:chgData name="Stephanie Pino Castillo" userId="67719de8-e720-4774-8e83-01c536b4bc79" providerId="ADAL" clId="{48E08618-5518-44C5-94BC-A8B0D04809C6}" dt="2021-04-26T15:39:20.653" v="1362" actId="1076"/>
          <ac:graphicFrameMkLst>
            <pc:docMk/>
            <pc:sldMk cId="1663510918" sldId="4564"/>
            <ac:graphicFrameMk id="4" creationId="{CAE79DD7-D7E3-43F6-A9CC-D5EA0652BC2C}"/>
          </ac:graphicFrameMkLst>
        </pc:graphicFrameChg>
      </pc:sldChg>
      <pc:sldChg chg="addSp delSp modSp new mod">
        <pc:chgData name="Stephanie Pino Castillo" userId="67719de8-e720-4774-8e83-01c536b4bc79" providerId="ADAL" clId="{48E08618-5518-44C5-94BC-A8B0D04809C6}" dt="2021-04-26T17:04:10.494" v="1418" actId="20577"/>
        <pc:sldMkLst>
          <pc:docMk/>
          <pc:sldMk cId="1147507295" sldId="4565"/>
        </pc:sldMkLst>
        <pc:spChg chg="mod">
          <ac:chgData name="Stephanie Pino Castillo" userId="67719de8-e720-4774-8e83-01c536b4bc79" providerId="ADAL" clId="{48E08618-5518-44C5-94BC-A8B0D04809C6}" dt="2021-04-26T17:04:10.494" v="1418" actId="20577"/>
          <ac:spMkLst>
            <pc:docMk/>
            <pc:sldMk cId="1147507295" sldId="4565"/>
            <ac:spMk id="2" creationId="{FC3E4B39-C270-4CAC-9B30-4C5FD92509AB}"/>
          </ac:spMkLst>
        </pc:spChg>
        <pc:graphicFrameChg chg="add del mod">
          <ac:chgData name="Stephanie Pino Castillo" userId="67719de8-e720-4774-8e83-01c536b4bc79" providerId="ADAL" clId="{48E08618-5518-44C5-94BC-A8B0D04809C6}" dt="2021-04-26T17:03:40.241" v="1394"/>
          <ac:graphicFrameMkLst>
            <pc:docMk/>
            <pc:sldMk cId="1147507295" sldId="4565"/>
            <ac:graphicFrameMk id="3" creationId="{13D7C4C2-796E-4D49-91A7-B892652F5131}"/>
          </ac:graphicFrameMkLst>
        </pc:graphicFrameChg>
        <pc:graphicFrameChg chg="add mod modGraphic">
          <ac:chgData name="Stephanie Pino Castillo" userId="67719de8-e720-4774-8e83-01c536b4bc79" providerId="ADAL" clId="{48E08618-5518-44C5-94BC-A8B0D04809C6}" dt="2021-04-26T17:03:52.318" v="1399" actId="403"/>
          <ac:graphicFrameMkLst>
            <pc:docMk/>
            <pc:sldMk cId="1147507295" sldId="4565"/>
            <ac:graphicFrameMk id="4" creationId="{110FA1E9-223A-4D29-9A1C-ED20F90B66E6}"/>
          </ac:graphicFrameMkLst>
        </pc:graphicFrameChg>
      </pc:sldChg>
      <pc:sldChg chg="modSp add mod">
        <pc:chgData name="Stephanie Pino Castillo" userId="67719de8-e720-4774-8e83-01c536b4bc79" providerId="ADAL" clId="{48E08618-5518-44C5-94BC-A8B0D04809C6}" dt="2021-04-28T19:54:24.596" v="2410" actId="20577"/>
        <pc:sldMkLst>
          <pc:docMk/>
          <pc:sldMk cId="1151916394" sldId="4566"/>
        </pc:sldMkLst>
        <pc:spChg chg="mod">
          <ac:chgData name="Stephanie Pino Castillo" userId="67719de8-e720-4774-8e83-01c536b4bc79" providerId="ADAL" clId="{48E08618-5518-44C5-94BC-A8B0D04809C6}" dt="2021-04-28T19:54:24.596" v="2410" actId="20577"/>
          <ac:spMkLst>
            <pc:docMk/>
            <pc:sldMk cId="1151916394" sldId="4566"/>
            <ac:spMk id="5" creationId="{4AC3E0C3-4B51-AB4E-A036-2EC351F0A151}"/>
          </ac:spMkLst>
        </pc:spChg>
        <pc:spChg chg="mod">
          <ac:chgData name="Stephanie Pino Castillo" userId="67719de8-e720-4774-8e83-01c536b4bc79" providerId="ADAL" clId="{48E08618-5518-44C5-94BC-A8B0D04809C6}" dt="2021-04-26T17:06:37.345" v="1502"/>
          <ac:spMkLst>
            <pc:docMk/>
            <pc:sldMk cId="1151916394" sldId="4566"/>
            <ac:spMk id="11" creationId="{00000000-0000-0000-0000-000000000000}"/>
          </ac:spMkLst>
        </pc:spChg>
      </pc:sldChg>
      <pc:sldChg chg="add">
        <pc:chgData name="Stephanie Pino Castillo" userId="67719de8-e720-4774-8e83-01c536b4bc79" providerId="ADAL" clId="{48E08618-5518-44C5-94BC-A8B0D04809C6}" dt="2021-04-26T17:06:54.804" v="1503"/>
        <pc:sldMkLst>
          <pc:docMk/>
          <pc:sldMk cId="1883408361" sldId="7728"/>
        </pc:sldMkLst>
      </pc:sldChg>
      <pc:sldChg chg="add">
        <pc:chgData name="Stephanie Pino Castillo" userId="67719de8-e720-4774-8e83-01c536b4bc79" providerId="ADAL" clId="{48E08618-5518-44C5-94BC-A8B0D04809C6}" dt="2021-04-26T17:06:54.804" v="1503"/>
        <pc:sldMkLst>
          <pc:docMk/>
          <pc:sldMk cId="1885596867" sldId="7730"/>
        </pc:sldMkLst>
      </pc:sldChg>
      <pc:sldChg chg="add">
        <pc:chgData name="Stephanie Pino Castillo" userId="67719de8-e720-4774-8e83-01c536b4bc79" providerId="ADAL" clId="{48E08618-5518-44C5-94BC-A8B0D04809C6}" dt="2021-04-26T17:06:54.804" v="1503"/>
        <pc:sldMkLst>
          <pc:docMk/>
          <pc:sldMk cId="540798633" sldId="7731"/>
        </pc:sldMkLst>
      </pc:sldChg>
      <pc:sldChg chg="add">
        <pc:chgData name="Stephanie Pino Castillo" userId="67719de8-e720-4774-8e83-01c536b4bc79" providerId="ADAL" clId="{48E08618-5518-44C5-94BC-A8B0D04809C6}" dt="2021-04-26T17:06:54.804" v="1503"/>
        <pc:sldMkLst>
          <pc:docMk/>
          <pc:sldMk cId="351788859" sldId="7736"/>
        </pc:sldMkLst>
      </pc:sldChg>
      <pc:sldChg chg="add">
        <pc:chgData name="Stephanie Pino Castillo" userId="67719de8-e720-4774-8e83-01c536b4bc79" providerId="ADAL" clId="{48E08618-5518-44C5-94BC-A8B0D04809C6}" dt="2021-04-26T17:06:54.804" v="1503"/>
        <pc:sldMkLst>
          <pc:docMk/>
          <pc:sldMk cId="4258888283" sldId="7737"/>
        </pc:sldMkLst>
      </pc:sldChg>
      <pc:sldChg chg="add">
        <pc:chgData name="Stephanie Pino Castillo" userId="67719de8-e720-4774-8e83-01c536b4bc79" providerId="ADAL" clId="{48E08618-5518-44C5-94BC-A8B0D04809C6}" dt="2021-04-26T17:06:54.804" v="1503"/>
        <pc:sldMkLst>
          <pc:docMk/>
          <pc:sldMk cId="1703113347" sldId="7738"/>
        </pc:sldMkLst>
      </pc:sldChg>
      <pc:sldChg chg="add">
        <pc:chgData name="Stephanie Pino Castillo" userId="67719de8-e720-4774-8e83-01c536b4bc79" providerId="ADAL" clId="{48E08618-5518-44C5-94BC-A8B0D04809C6}" dt="2021-04-26T17:06:54.804" v="1503"/>
        <pc:sldMkLst>
          <pc:docMk/>
          <pc:sldMk cId="2780697153" sldId="7739"/>
        </pc:sldMkLst>
      </pc:sldChg>
      <pc:sldChg chg="add">
        <pc:chgData name="Stephanie Pino Castillo" userId="67719de8-e720-4774-8e83-01c536b4bc79" providerId="ADAL" clId="{48E08618-5518-44C5-94BC-A8B0D04809C6}" dt="2021-04-26T17:06:54.804" v="1503"/>
        <pc:sldMkLst>
          <pc:docMk/>
          <pc:sldMk cId="2441004406" sldId="7753"/>
        </pc:sldMkLst>
      </pc:sldChg>
      <pc:sldChg chg="modSp add mod">
        <pc:chgData name="Stephanie Pino Castillo" userId="67719de8-e720-4774-8e83-01c536b4bc79" providerId="ADAL" clId="{48E08618-5518-44C5-94BC-A8B0D04809C6}" dt="2021-04-28T15:08:21.135" v="2376" actId="20577"/>
        <pc:sldMkLst>
          <pc:docMk/>
          <pc:sldMk cId="2680387086" sldId="7754"/>
        </pc:sldMkLst>
        <pc:spChg chg="mod">
          <ac:chgData name="Stephanie Pino Castillo" userId="67719de8-e720-4774-8e83-01c536b4bc79" providerId="ADAL" clId="{48E08618-5518-44C5-94BC-A8B0D04809C6}" dt="2021-04-28T15:08:21.135" v="2376" actId="20577"/>
          <ac:spMkLst>
            <pc:docMk/>
            <pc:sldMk cId="2680387086" sldId="7754"/>
            <ac:spMk id="5" creationId="{4AC3E0C3-4B51-AB4E-A036-2EC351F0A151}"/>
          </ac:spMkLst>
        </pc:spChg>
      </pc:sldChg>
      <pc:sldChg chg="addSp delSp modSp new del mod modClrScheme chgLayout">
        <pc:chgData name="Stephanie Pino Castillo" userId="67719de8-e720-4774-8e83-01c536b4bc79" providerId="ADAL" clId="{48E08618-5518-44C5-94BC-A8B0D04809C6}" dt="2021-04-28T19:53:45.401" v="2398" actId="2696"/>
        <pc:sldMkLst>
          <pc:docMk/>
          <pc:sldMk cId="220386607" sldId="7755"/>
        </pc:sldMkLst>
        <pc:spChg chg="del mod ord">
          <ac:chgData name="Stephanie Pino Castillo" userId="67719de8-e720-4774-8e83-01c536b4bc79" providerId="ADAL" clId="{48E08618-5518-44C5-94BC-A8B0D04809C6}" dt="2021-04-26T17:10:20.196" v="1561" actId="700"/>
          <ac:spMkLst>
            <pc:docMk/>
            <pc:sldMk cId="220386607" sldId="7755"/>
            <ac:spMk id="2" creationId="{149D2659-1204-43B0-BA33-518F4E551A6B}"/>
          </ac:spMkLst>
        </pc:spChg>
        <pc:spChg chg="del">
          <ac:chgData name="Stephanie Pino Castillo" userId="67719de8-e720-4774-8e83-01c536b4bc79" providerId="ADAL" clId="{48E08618-5518-44C5-94BC-A8B0D04809C6}" dt="2021-04-26T17:10:20.196" v="1561" actId="700"/>
          <ac:spMkLst>
            <pc:docMk/>
            <pc:sldMk cId="220386607" sldId="7755"/>
            <ac:spMk id="3" creationId="{3E8E20F4-A9DF-409A-878C-AA30A76C42B4}"/>
          </ac:spMkLst>
        </pc:spChg>
        <pc:spChg chg="del">
          <ac:chgData name="Stephanie Pino Castillo" userId="67719de8-e720-4774-8e83-01c536b4bc79" providerId="ADAL" clId="{48E08618-5518-44C5-94BC-A8B0D04809C6}" dt="2021-04-26T17:10:20.196" v="1561" actId="700"/>
          <ac:spMkLst>
            <pc:docMk/>
            <pc:sldMk cId="220386607" sldId="7755"/>
            <ac:spMk id="4" creationId="{7194779F-F24F-4306-86B8-306EC44D8B9C}"/>
          </ac:spMkLst>
        </pc:spChg>
        <pc:spChg chg="add mod ord">
          <ac:chgData name="Stephanie Pino Castillo" userId="67719de8-e720-4774-8e83-01c536b4bc79" providerId="ADAL" clId="{48E08618-5518-44C5-94BC-A8B0D04809C6}" dt="2021-04-26T18:26:17.314" v="2054" actId="20577"/>
          <ac:spMkLst>
            <pc:docMk/>
            <pc:sldMk cId="220386607" sldId="7755"/>
            <ac:spMk id="5" creationId="{8A0F9378-C58C-4EBE-979C-B08903866F7F}"/>
          </ac:spMkLst>
        </pc:spChg>
        <pc:spChg chg="add mod">
          <ac:chgData name="Stephanie Pino Castillo" userId="67719de8-e720-4774-8e83-01c536b4bc79" providerId="ADAL" clId="{48E08618-5518-44C5-94BC-A8B0D04809C6}" dt="2021-04-26T18:32:16.528" v="2055"/>
          <ac:spMkLst>
            <pc:docMk/>
            <pc:sldMk cId="220386607" sldId="7755"/>
            <ac:spMk id="7" creationId="{0DBFDE4E-723F-424D-A330-B8D80916E4B5}"/>
          </ac:spMkLst>
        </pc:spChg>
        <pc:spChg chg="add mod">
          <ac:chgData name="Stephanie Pino Castillo" userId="67719de8-e720-4774-8e83-01c536b4bc79" providerId="ADAL" clId="{48E08618-5518-44C5-94BC-A8B0D04809C6}" dt="2021-04-26T18:32:16.528" v="2055"/>
          <ac:spMkLst>
            <pc:docMk/>
            <pc:sldMk cId="220386607" sldId="7755"/>
            <ac:spMk id="8" creationId="{C0A65058-3ADA-4DAB-82C5-BB0766C627B9}"/>
          </ac:spMkLst>
        </pc:spChg>
        <pc:spChg chg="add mod">
          <ac:chgData name="Stephanie Pino Castillo" userId="67719de8-e720-4774-8e83-01c536b4bc79" providerId="ADAL" clId="{48E08618-5518-44C5-94BC-A8B0D04809C6}" dt="2021-04-26T18:32:58.988" v="2061"/>
          <ac:spMkLst>
            <pc:docMk/>
            <pc:sldMk cId="220386607" sldId="7755"/>
            <ac:spMk id="9" creationId="{E55E2E18-39E9-405F-B435-E3D46F0A955D}"/>
          </ac:spMkLst>
        </pc:spChg>
        <pc:spChg chg="add mod">
          <ac:chgData name="Stephanie Pino Castillo" userId="67719de8-e720-4774-8e83-01c536b4bc79" providerId="ADAL" clId="{48E08618-5518-44C5-94BC-A8B0D04809C6}" dt="2021-04-26T18:32:57.006" v="2059" actId="21"/>
          <ac:spMkLst>
            <pc:docMk/>
            <pc:sldMk cId="220386607" sldId="7755"/>
            <ac:spMk id="10" creationId="{8D0738ED-2FA4-4EEF-8F53-72D8F24AF19D}"/>
          </ac:spMkLst>
        </pc:spChg>
        <pc:cxnChg chg="add mod">
          <ac:chgData name="Stephanie Pino Castillo" userId="67719de8-e720-4774-8e83-01c536b4bc79" providerId="ADAL" clId="{48E08618-5518-44C5-94BC-A8B0D04809C6}" dt="2021-04-26T18:32:16.528" v="2055"/>
          <ac:cxnSpMkLst>
            <pc:docMk/>
            <pc:sldMk cId="220386607" sldId="7755"/>
            <ac:cxnSpMk id="6" creationId="{06E8D3A0-FD68-4E65-B5BD-6971303E409C}"/>
          </ac:cxnSpMkLst>
        </pc:cxnChg>
      </pc:sldChg>
      <pc:sldChg chg="add">
        <pc:chgData name="Stephanie Pino Castillo" userId="67719de8-e720-4774-8e83-01c536b4bc79" providerId="ADAL" clId="{48E08618-5518-44C5-94BC-A8B0D04809C6}" dt="2021-04-28T19:53:53.251" v="2406"/>
        <pc:sldMkLst>
          <pc:docMk/>
          <pc:sldMk cId="2269070588" sldId="7755"/>
        </pc:sldMkLst>
      </pc:sldChg>
      <pc:sldChg chg="add del">
        <pc:chgData name="Stephanie Pino Castillo" userId="67719de8-e720-4774-8e83-01c536b4bc79" providerId="ADAL" clId="{48E08618-5518-44C5-94BC-A8B0D04809C6}" dt="2021-04-28T19:53:53.200" v="2405"/>
        <pc:sldMkLst>
          <pc:docMk/>
          <pc:sldMk cId="4247449431" sldId="7755"/>
        </pc:sldMkLst>
      </pc:sldChg>
      <pc:sldChg chg="add">
        <pc:chgData name="Stephanie Pino Castillo" userId="67719de8-e720-4774-8e83-01c536b4bc79" providerId="ADAL" clId="{48E08618-5518-44C5-94BC-A8B0D04809C6}" dt="2021-04-28T19:53:53.251" v="2406"/>
        <pc:sldMkLst>
          <pc:docMk/>
          <pc:sldMk cId="1508145523" sldId="7756"/>
        </pc:sldMkLst>
      </pc:sldChg>
      <pc:sldChg chg="add del">
        <pc:chgData name="Stephanie Pino Castillo" userId="67719de8-e720-4774-8e83-01c536b4bc79" providerId="ADAL" clId="{48E08618-5518-44C5-94BC-A8B0D04809C6}" dt="2021-04-28T19:53:53.200" v="2405"/>
        <pc:sldMkLst>
          <pc:docMk/>
          <pc:sldMk cId="1861820513" sldId="7756"/>
        </pc:sldMkLst>
      </pc:sldChg>
      <pc:sldChg chg="addSp modSp add del mod">
        <pc:chgData name="Stephanie Pino Castillo" userId="67719de8-e720-4774-8e83-01c536b4bc79" providerId="ADAL" clId="{48E08618-5518-44C5-94BC-A8B0D04809C6}" dt="2021-04-28T19:53:45.401" v="2398" actId="2696"/>
        <pc:sldMkLst>
          <pc:docMk/>
          <pc:sldMk cId="2728111844" sldId="7756"/>
        </pc:sldMkLst>
        <pc:spChg chg="add mod">
          <ac:chgData name="Stephanie Pino Castillo" userId="67719de8-e720-4774-8e83-01c536b4bc79" providerId="ADAL" clId="{48E08618-5518-44C5-94BC-A8B0D04809C6}" dt="2021-04-26T18:51:44.292" v="2067" actId="20577"/>
          <ac:spMkLst>
            <pc:docMk/>
            <pc:sldMk cId="2728111844" sldId="7756"/>
            <ac:spMk id="2" creationId="{0C13594B-E4ED-4270-AC34-50245FF089E2}"/>
          </ac:spMkLst>
        </pc:spChg>
        <pc:spChg chg="add mod">
          <ac:chgData name="Stephanie Pino Castillo" userId="67719de8-e720-4774-8e83-01c536b4bc79" providerId="ADAL" clId="{48E08618-5518-44C5-94BC-A8B0D04809C6}" dt="2021-04-28T19:37:13.808" v="2397" actId="20577"/>
          <ac:spMkLst>
            <pc:docMk/>
            <pc:sldMk cId="2728111844" sldId="7756"/>
            <ac:spMk id="4" creationId="{69E9ADA5-3CAB-4A7E-B4A9-958F9A237F1C}"/>
          </ac:spMkLst>
        </pc:spChg>
        <pc:spChg chg="mod">
          <ac:chgData name="Stephanie Pino Castillo" userId="67719de8-e720-4774-8e83-01c536b4bc79" providerId="ADAL" clId="{48E08618-5518-44C5-94BC-A8B0D04809C6}" dt="2021-04-26T17:12:42.340" v="1608" actId="20577"/>
          <ac:spMkLst>
            <pc:docMk/>
            <pc:sldMk cId="2728111844" sldId="7756"/>
            <ac:spMk id="5" creationId="{8A0F9378-C58C-4EBE-979C-B08903866F7F}"/>
          </ac:spMkLst>
        </pc:spChg>
        <pc:spChg chg="add mod">
          <ac:chgData name="Stephanie Pino Castillo" userId="67719de8-e720-4774-8e83-01c536b4bc79" providerId="ADAL" clId="{48E08618-5518-44C5-94BC-A8B0D04809C6}" dt="2021-04-26T18:52:14.354" v="2137" actId="20577"/>
          <ac:spMkLst>
            <pc:docMk/>
            <pc:sldMk cId="2728111844" sldId="7756"/>
            <ac:spMk id="6" creationId="{BF4868B8-84DC-46DE-B8F5-03BAA6D41489}"/>
          </ac:spMkLst>
        </pc:spChg>
        <pc:spChg chg="add mod">
          <ac:chgData name="Stephanie Pino Castillo" userId="67719de8-e720-4774-8e83-01c536b4bc79" providerId="ADAL" clId="{48E08618-5518-44C5-94BC-A8B0D04809C6}" dt="2021-04-26T18:58:56.904" v="2201" actId="12"/>
          <ac:spMkLst>
            <pc:docMk/>
            <pc:sldMk cId="2728111844" sldId="7756"/>
            <ac:spMk id="7" creationId="{BDE10C6F-F178-4F9F-82D8-466B1F0ED1EA}"/>
          </ac:spMkLst>
        </pc:spChg>
        <pc:spChg chg="add mod">
          <ac:chgData name="Stephanie Pino Castillo" userId="67719de8-e720-4774-8e83-01c536b4bc79" providerId="ADAL" clId="{48E08618-5518-44C5-94BC-A8B0D04809C6}" dt="2021-04-26T18:58:53.116" v="2200" actId="12"/>
          <ac:spMkLst>
            <pc:docMk/>
            <pc:sldMk cId="2728111844" sldId="7756"/>
            <ac:spMk id="8" creationId="{19E49A13-0F38-4798-BA5A-A03C79F7ADA6}"/>
          </ac:spMkLst>
        </pc:spChg>
      </pc:sldChg>
      <pc:sldChg chg="addSp modSp new mod modClrScheme chgLayout">
        <pc:chgData name="Stephanie Pino Castillo" userId="67719de8-e720-4774-8e83-01c536b4bc79" providerId="ADAL" clId="{48E08618-5518-44C5-94BC-A8B0D04809C6}" dt="2021-04-26T19:07:59.094" v="2316" actId="1076"/>
        <pc:sldMkLst>
          <pc:docMk/>
          <pc:sldMk cId="1757153716" sldId="7757"/>
        </pc:sldMkLst>
        <pc:spChg chg="add mod">
          <ac:chgData name="Stephanie Pino Castillo" userId="67719de8-e720-4774-8e83-01c536b4bc79" providerId="ADAL" clId="{48E08618-5518-44C5-94BC-A8B0D04809C6}" dt="2021-04-26T17:23:41.662" v="1976" actId="700"/>
          <ac:spMkLst>
            <pc:docMk/>
            <pc:sldMk cId="1757153716" sldId="7757"/>
            <ac:spMk id="2" creationId="{0C7649D1-09CD-4FEA-9E01-454022C8EAA2}"/>
          </ac:spMkLst>
        </pc:spChg>
        <pc:spChg chg="add mod">
          <ac:chgData name="Stephanie Pino Castillo" userId="67719de8-e720-4774-8e83-01c536b4bc79" providerId="ADAL" clId="{48E08618-5518-44C5-94BC-A8B0D04809C6}" dt="2021-04-26T19:07:59.094" v="2316" actId="1076"/>
          <ac:spMkLst>
            <pc:docMk/>
            <pc:sldMk cId="1757153716" sldId="7757"/>
            <ac:spMk id="3" creationId="{2F2F5AFF-125E-4ABD-982A-2BE8EAE294D5}"/>
          </ac:spMkLst>
        </pc:spChg>
        <pc:spChg chg="add mod">
          <ac:chgData name="Stephanie Pino Castillo" userId="67719de8-e720-4774-8e83-01c536b4bc79" providerId="ADAL" clId="{48E08618-5518-44C5-94BC-A8B0D04809C6}" dt="2021-04-26T17:24:02.183" v="2005" actId="20577"/>
          <ac:spMkLst>
            <pc:docMk/>
            <pc:sldMk cId="1757153716" sldId="7757"/>
            <ac:spMk id="4" creationId="{19BFAA06-353B-49BE-BC6D-91FAABA84437}"/>
          </ac:spMkLst>
        </pc:spChg>
      </pc:sldChg>
      <pc:sldChg chg="modSp new mod">
        <pc:chgData name="Stephanie Pino Castillo" userId="67719de8-e720-4774-8e83-01c536b4bc79" providerId="ADAL" clId="{48E08618-5518-44C5-94BC-A8B0D04809C6}" dt="2021-04-26T19:07:23.097" v="2313" actId="1076"/>
        <pc:sldMkLst>
          <pc:docMk/>
          <pc:sldMk cId="1888026967" sldId="7758"/>
        </pc:sldMkLst>
        <pc:spChg chg="mod">
          <ac:chgData name="Stephanie Pino Castillo" userId="67719de8-e720-4774-8e83-01c536b4bc79" providerId="ADAL" clId="{48E08618-5518-44C5-94BC-A8B0D04809C6}" dt="2021-04-26T19:07:23.097" v="2313" actId="1076"/>
          <ac:spMkLst>
            <pc:docMk/>
            <pc:sldMk cId="1888026967" sldId="7758"/>
            <ac:spMk id="3" creationId="{93115098-BD25-4857-AD4C-5ED9AE41C264}"/>
          </ac:spMkLst>
        </pc:spChg>
        <pc:spChg chg="mod">
          <ac:chgData name="Stephanie Pino Castillo" userId="67719de8-e720-4774-8e83-01c536b4bc79" providerId="ADAL" clId="{48E08618-5518-44C5-94BC-A8B0D04809C6}" dt="2021-04-26T17:23:50.750" v="1978" actId="20577"/>
          <ac:spMkLst>
            <pc:docMk/>
            <pc:sldMk cId="1888026967" sldId="7758"/>
            <ac:spMk id="4" creationId="{A300ED08-4303-4672-91C0-260D06CFEBAD}"/>
          </ac:spMkLst>
        </pc:spChg>
      </pc:sldChg>
      <pc:sldChg chg="modSp mod">
        <pc:chgData name="Stephanie Pino Castillo" userId="67719de8-e720-4774-8e83-01c536b4bc79" providerId="ADAL" clId="{48E08618-5518-44C5-94BC-A8B0D04809C6}" dt="2021-04-28T15:08:05.618" v="2373" actId="20577"/>
        <pc:sldMkLst>
          <pc:docMk/>
          <pc:sldMk cId="1111712596" sldId="7759"/>
        </pc:sldMkLst>
        <pc:spChg chg="mod">
          <ac:chgData name="Stephanie Pino Castillo" userId="67719de8-e720-4774-8e83-01c536b4bc79" providerId="ADAL" clId="{48E08618-5518-44C5-94BC-A8B0D04809C6}" dt="2021-04-28T15:08:05.618" v="2373" actId="20577"/>
          <ac:spMkLst>
            <pc:docMk/>
            <pc:sldMk cId="1111712596" sldId="7759"/>
            <ac:spMk id="5" creationId="{4AC3E0C3-4B51-AB4E-A036-2EC351F0A151}"/>
          </ac:spMkLst>
        </pc:spChg>
      </pc:sldChg>
      <pc:sldChg chg="add">
        <pc:chgData name="Stephanie Pino Castillo" userId="67719de8-e720-4774-8e83-01c536b4bc79" providerId="ADAL" clId="{48E08618-5518-44C5-94BC-A8B0D04809C6}" dt="2021-04-28T19:53:53.251" v="2406"/>
        <pc:sldMkLst>
          <pc:docMk/>
          <pc:sldMk cId="963483982" sldId="7760"/>
        </pc:sldMkLst>
      </pc:sldChg>
      <pc:sldChg chg="add del">
        <pc:chgData name="Stephanie Pino Castillo" userId="67719de8-e720-4774-8e83-01c536b4bc79" providerId="ADAL" clId="{48E08618-5518-44C5-94BC-A8B0D04809C6}" dt="2021-04-28T19:53:45.401" v="2398" actId="2696"/>
        <pc:sldMkLst>
          <pc:docMk/>
          <pc:sldMk cId="4174174043" sldId="7760"/>
        </pc:sldMkLst>
      </pc:sldChg>
      <pc:sldChg chg="add del">
        <pc:chgData name="Stephanie Pino Castillo" userId="67719de8-e720-4774-8e83-01c536b4bc79" providerId="ADAL" clId="{48E08618-5518-44C5-94BC-A8B0D04809C6}" dt="2021-04-28T19:53:53.200" v="2405"/>
        <pc:sldMkLst>
          <pc:docMk/>
          <pc:sldMk cId="4239924494" sldId="7760"/>
        </pc:sldMkLst>
      </pc:sldChg>
      <pc:sldChg chg="add">
        <pc:chgData name="Stephanie Pino Castillo" userId="67719de8-e720-4774-8e83-01c536b4bc79" providerId="ADAL" clId="{48E08618-5518-44C5-94BC-A8B0D04809C6}" dt="2021-04-28T19:53:53.251" v="2406"/>
        <pc:sldMkLst>
          <pc:docMk/>
          <pc:sldMk cId="421801894" sldId="7761"/>
        </pc:sldMkLst>
      </pc:sldChg>
      <pc:sldChg chg="add del">
        <pc:chgData name="Stephanie Pino Castillo" userId="67719de8-e720-4774-8e83-01c536b4bc79" providerId="ADAL" clId="{48E08618-5518-44C5-94BC-A8B0D04809C6}" dt="2021-04-28T19:53:45.401" v="2398" actId="2696"/>
        <pc:sldMkLst>
          <pc:docMk/>
          <pc:sldMk cId="3994506404" sldId="7761"/>
        </pc:sldMkLst>
      </pc:sldChg>
      <pc:sldChg chg="add del">
        <pc:chgData name="Stephanie Pino Castillo" userId="67719de8-e720-4774-8e83-01c536b4bc79" providerId="ADAL" clId="{48E08618-5518-44C5-94BC-A8B0D04809C6}" dt="2021-04-28T19:53:53.200" v="2405"/>
        <pc:sldMkLst>
          <pc:docMk/>
          <pc:sldMk cId="4149527593" sldId="7761"/>
        </pc:sldMkLst>
      </pc:sldChg>
      <pc:sldChg chg="add del">
        <pc:chgData name="Stephanie Pino Castillo" userId="67719de8-e720-4774-8e83-01c536b4bc79" providerId="ADAL" clId="{48E08618-5518-44C5-94BC-A8B0D04809C6}" dt="2021-04-28T19:53:53.200" v="2405"/>
        <pc:sldMkLst>
          <pc:docMk/>
          <pc:sldMk cId="847175332" sldId="7762"/>
        </pc:sldMkLst>
      </pc:sldChg>
      <pc:sldChg chg="add del">
        <pc:chgData name="Stephanie Pino Castillo" userId="67719de8-e720-4774-8e83-01c536b4bc79" providerId="ADAL" clId="{48E08618-5518-44C5-94BC-A8B0D04809C6}" dt="2021-04-28T19:53:45.401" v="2398" actId="2696"/>
        <pc:sldMkLst>
          <pc:docMk/>
          <pc:sldMk cId="2853924695" sldId="7762"/>
        </pc:sldMkLst>
      </pc:sldChg>
      <pc:sldChg chg="add">
        <pc:chgData name="Stephanie Pino Castillo" userId="67719de8-e720-4774-8e83-01c536b4bc79" providerId="ADAL" clId="{48E08618-5518-44C5-94BC-A8B0D04809C6}" dt="2021-04-28T19:53:53.251" v="2406"/>
        <pc:sldMkLst>
          <pc:docMk/>
          <pc:sldMk cId="3180857159" sldId="7762"/>
        </pc:sldMkLst>
      </pc:sldChg>
      <pc:sldChg chg="add">
        <pc:chgData name="Stephanie Pino Castillo" userId="67719de8-e720-4774-8e83-01c536b4bc79" providerId="ADAL" clId="{48E08618-5518-44C5-94BC-A8B0D04809C6}" dt="2021-04-28T21:23:50.894" v="2417"/>
        <pc:sldMkLst>
          <pc:docMk/>
          <pc:sldMk cId="3429499725" sldId="7763"/>
        </pc:sldMkLst>
      </pc:sldChg>
      <pc:sldChg chg="add">
        <pc:chgData name="Stephanie Pino Castillo" userId="67719de8-e720-4774-8e83-01c536b4bc79" providerId="ADAL" clId="{48E08618-5518-44C5-94BC-A8B0D04809C6}" dt="2021-04-28T21:23:50.894" v="2417"/>
        <pc:sldMkLst>
          <pc:docMk/>
          <pc:sldMk cId="3603962408" sldId="7764"/>
        </pc:sldMkLst>
      </pc:sldChg>
      <pc:sldChg chg="add">
        <pc:chgData name="Stephanie Pino Castillo" userId="67719de8-e720-4774-8e83-01c536b4bc79" providerId="ADAL" clId="{48E08618-5518-44C5-94BC-A8B0D04809C6}" dt="2021-04-28T21:23:50.894" v="2417"/>
        <pc:sldMkLst>
          <pc:docMk/>
          <pc:sldMk cId="148248277" sldId="7765"/>
        </pc:sldMkLst>
      </pc:sldChg>
      <pc:sldChg chg="add">
        <pc:chgData name="Stephanie Pino Castillo" userId="67719de8-e720-4774-8e83-01c536b4bc79" providerId="ADAL" clId="{48E08618-5518-44C5-94BC-A8B0D04809C6}" dt="2021-04-28T21:23:50.894" v="2417"/>
        <pc:sldMkLst>
          <pc:docMk/>
          <pc:sldMk cId="847531867" sldId="7766"/>
        </pc:sldMkLst>
      </pc:sldChg>
      <pc:sldMasterChg chg="delSldLayout">
        <pc:chgData name="Stephanie Pino Castillo" userId="67719de8-e720-4774-8e83-01c536b4bc79" providerId="ADAL" clId="{48E08618-5518-44C5-94BC-A8B0D04809C6}" dt="2021-04-28T21:23:38.357" v="2416" actId="47"/>
        <pc:sldMasterMkLst>
          <pc:docMk/>
          <pc:sldMasterMk cId="2454794646" sldId="2147483660"/>
        </pc:sldMasterMkLst>
        <pc:sldLayoutChg chg="del">
          <pc:chgData name="Stephanie Pino Castillo" userId="67719de8-e720-4774-8e83-01c536b4bc79" providerId="ADAL" clId="{48E08618-5518-44C5-94BC-A8B0D04809C6}" dt="2021-04-28T21:23:38.357" v="2416" actId="47"/>
          <pc:sldLayoutMkLst>
            <pc:docMk/>
            <pc:sldMasterMk cId="2454794646" sldId="2147483660"/>
            <pc:sldLayoutMk cId="642777841" sldId="2147483705"/>
          </pc:sldLayoutMkLst>
        </pc:sldLayoutChg>
        <pc:sldLayoutChg chg="del">
          <pc:chgData name="Stephanie Pino Castillo" userId="67719de8-e720-4774-8e83-01c536b4bc79" providerId="ADAL" clId="{48E08618-5518-44C5-94BC-A8B0D04809C6}" dt="2021-04-28T21:23:38.357" v="2416" actId="47"/>
          <pc:sldLayoutMkLst>
            <pc:docMk/>
            <pc:sldMasterMk cId="2454794646" sldId="2147483660"/>
            <pc:sldLayoutMk cId="3047361215" sldId="2147483706"/>
          </pc:sldLayoutMkLst>
        </pc:sldLayoutChg>
        <pc:sldLayoutChg chg="del">
          <pc:chgData name="Stephanie Pino Castillo" userId="67719de8-e720-4774-8e83-01c536b4bc79" providerId="ADAL" clId="{48E08618-5518-44C5-94BC-A8B0D04809C6}" dt="2021-04-28T21:23:38.357" v="2416" actId="47"/>
          <pc:sldLayoutMkLst>
            <pc:docMk/>
            <pc:sldMasterMk cId="2454794646" sldId="2147483660"/>
            <pc:sldLayoutMk cId="3128094843" sldId="2147483707"/>
          </pc:sldLayoutMkLst>
        </pc:sldLayoutChg>
        <pc:sldLayoutChg chg="del">
          <pc:chgData name="Stephanie Pino Castillo" userId="67719de8-e720-4774-8e83-01c536b4bc79" providerId="ADAL" clId="{48E08618-5518-44C5-94BC-A8B0D04809C6}" dt="2021-04-28T21:23:38.357" v="2416" actId="47"/>
          <pc:sldLayoutMkLst>
            <pc:docMk/>
            <pc:sldMasterMk cId="2454794646" sldId="2147483660"/>
            <pc:sldLayoutMk cId="424638022" sldId="2147483708"/>
          </pc:sldLayoutMkLst>
        </pc:sldLayoutChg>
        <pc:sldLayoutChg chg="del">
          <pc:chgData name="Stephanie Pino Castillo" userId="67719de8-e720-4774-8e83-01c536b4bc79" providerId="ADAL" clId="{48E08618-5518-44C5-94BC-A8B0D04809C6}" dt="2021-04-28T21:23:38.357" v="2416" actId="47"/>
          <pc:sldLayoutMkLst>
            <pc:docMk/>
            <pc:sldMasterMk cId="2454794646" sldId="2147483660"/>
            <pc:sldLayoutMk cId="3806629699" sldId="2147483709"/>
          </pc:sldLayoutMkLst>
        </pc:sldLayoutChg>
      </pc:sldMasterChg>
      <pc:sldMasterChg chg="del delSldLayout">
        <pc:chgData name="Stephanie Pino Castillo" userId="67719de8-e720-4774-8e83-01c536b4bc79" providerId="ADAL" clId="{48E08618-5518-44C5-94BC-A8B0D04809C6}" dt="2021-04-28T19:53:45.401" v="2398" actId="2696"/>
        <pc:sldMasterMkLst>
          <pc:docMk/>
          <pc:sldMasterMk cId="2279308540" sldId="2147483710"/>
        </pc:sldMasterMkLst>
        <pc:sldLayoutChg chg="del">
          <pc:chgData name="Stephanie Pino Castillo" userId="67719de8-e720-4774-8e83-01c536b4bc79" providerId="ADAL" clId="{48E08618-5518-44C5-94BC-A8B0D04809C6}" dt="2021-04-28T19:53:45.401" v="2398" actId="2696"/>
          <pc:sldLayoutMkLst>
            <pc:docMk/>
            <pc:sldMasterMk cId="2279308540" sldId="2147483710"/>
            <pc:sldLayoutMk cId="3630151910" sldId="2147483711"/>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3044800463" sldId="2147483712"/>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167855094" sldId="2147483713"/>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2392289689" sldId="2147483714"/>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3717221917" sldId="2147483715"/>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1351793954" sldId="2147483716"/>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2254794114" sldId="2147483717"/>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1998670037" sldId="2147483718"/>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2946159908" sldId="2147483719"/>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1210197022" sldId="2147483720"/>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922212587" sldId="2147483721"/>
          </pc:sldLayoutMkLst>
        </pc:sldLayoutChg>
      </pc:sldMasterChg>
      <pc:sldMasterChg chg="del delSldLayout">
        <pc:chgData name="Stephanie Pino Castillo" userId="67719de8-e720-4774-8e83-01c536b4bc79" providerId="ADAL" clId="{48E08618-5518-44C5-94BC-A8B0D04809C6}" dt="2021-04-28T19:53:45.401" v="2398" actId="2696"/>
        <pc:sldMasterMkLst>
          <pc:docMk/>
          <pc:sldMasterMk cId="1851593172" sldId="2147483722"/>
        </pc:sldMasterMkLst>
        <pc:sldLayoutChg chg="del">
          <pc:chgData name="Stephanie Pino Castillo" userId="67719de8-e720-4774-8e83-01c536b4bc79" providerId="ADAL" clId="{48E08618-5518-44C5-94BC-A8B0D04809C6}" dt="2021-04-28T19:53:45.401" v="2398" actId="2696"/>
          <pc:sldLayoutMkLst>
            <pc:docMk/>
            <pc:sldMasterMk cId="1851593172" sldId="2147483722"/>
            <pc:sldLayoutMk cId="1031786058" sldId="2147483723"/>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3758457088" sldId="2147483724"/>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1755533733" sldId="2147483725"/>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2958821697" sldId="2147483726"/>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3017013725" sldId="2147483727"/>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698489083" sldId="2147483728"/>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595908032" sldId="2147483729"/>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274491688" sldId="2147483730"/>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2936845405" sldId="2147483731"/>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1432893514" sldId="2147483732"/>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500231088" sldId="2147483733"/>
          </pc:sldLayoutMkLst>
        </pc:sldLayoutChg>
      </pc:sldMasterChg>
    </pc:docChg>
  </pc:docChgLst>
  <pc:docChgLst>
    <pc:chgData name="Luis Guillermo Gil Madrid" userId="S::lgil@fasecolda.com::72751249-5f9d-41e6-8ae5-e2fc6ecb2fa9" providerId="AD" clId="Web-{6944B485-3AEA-7387-5724-FCAE6F19B9F1}"/>
    <pc:docChg chg="modSld">
      <pc:chgData name="Luis Guillermo Gil Madrid" userId="S::lgil@fasecolda.com::72751249-5f9d-41e6-8ae5-e2fc6ecb2fa9" providerId="AD" clId="Web-{6944B485-3AEA-7387-5724-FCAE6F19B9F1}" dt="2020-12-16T13:27:07.014" v="2" actId="20577"/>
      <pc:docMkLst>
        <pc:docMk/>
      </pc:docMkLst>
      <pc:sldChg chg="modSp">
        <pc:chgData name="Luis Guillermo Gil Madrid" userId="S::lgil@fasecolda.com::72751249-5f9d-41e6-8ae5-e2fc6ecb2fa9" providerId="AD" clId="Web-{6944B485-3AEA-7387-5724-FCAE6F19B9F1}" dt="2020-12-16T13:26:16.310" v="0" actId="20577"/>
        <pc:sldMkLst>
          <pc:docMk/>
          <pc:sldMk cId="3861976755" sldId="3988"/>
        </pc:sldMkLst>
        <pc:spChg chg="mod">
          <ac:chgData name="Luis Guillermo Gil Madrid" userId="S::lgil@fasecolda.com::72751249-5f9d-41e6-8ae5-e2fc6ecb2fa9" providerId="AD" clId="Web-{6944B485-3AEA-7387-5724-FCAE6F19B9F1}" dt="2020-12-16T13:26:16.310" v="0" actId="20577"/>
          <ac:spMkLst>
            <pc:docMk/>
            <pc:sldMk cId="3861976755" sldId="3988"/>
            <ac:spMk id="10" creationId="{C5BA664B-75C5-4E4D-A8A7-8FBCA3CE98B1}"/>
          </ac:spMkLst>
        </pc:spChg>
      </pc:sldChg>
    </pc:docChg>
  </pc:docChgLst>
  <pc:docChgLst>
    <pc:chgData name="Luis Guillermo Gil Madrid" userId="S::lgil@fasecolda.com::72751249-5f9d-41e6-8ae5-e2fc6ecb2fa9" providerId="AD" clId="Web-{1F062DF7-A8C4-9B8D-59CB-C4BFE312D00B}"/>
    <pc:docChg chg="modSld">
      <pc:chgData name="Luis Guillermo Gil Madrid" userId="S::lgil@fasecolda.com::72751249-5f9d-41e6-8ae5-e2fc6ecb2fa9" providerId="AD" clId="Web-{1F062DF7-A8C4-9B8D-59CB-C4BFE312D00B}" dt="2021-03-25T12:30:52.010" v="44" actId="20577"/>
      <pc:docMkLst>
        <pc:docMk/>
      </pc:docMkLst>
      <pc:sldChg chg="modSp">
        <pc:chgData name="Luis Guillermo Gil Madrid" userId="S::lgil@fasecolda.com::72751249-5f9d-41e6-8ae5-e2fc6ecb2fa9" providerId="AD" clId="Web-{1F062DF7-A8C4-9B8D-59CB-C4BFE312D00B}" dt="2021-03-25T12:30:39.166" v="25" actId="20577"/>
        <pc:sldMkLst>
          <pc:docMk/>
          <pc:sldMk cId="3861976755" sldId="3988"/>
        </pc:sldMkLst>
        <pc:spChg chg="mod">
          <ac:chgData name="Luis Guillermo Gil Madrid" userId="S::lgil@fasecolda.com::72751249-5f9d-41e6-8ae5-e2fc6ecb2fa9" providerId="AD" clId="Web-{1F062DF7-A8C4-9B8D-59CB-C4BFE312D00B}" dt="2021-03-25T12:30:39.166" v="25" actId="20577"/>
          <ac:spMkLst>
            <pc:docMk/>
            <pc:sldMk cId="3861976755" sldId="3988"/>
            <ac:spMk id="10" creationId="{C5BA664B-75C5-4E4D-A8A7-8FBCA3CE98B1}"/>
          </ac:spMkLst>
        </pc:spChg>
      </pc:sldChg>
      <pc:sldChg chg="modSp">
        <pc:chgData name="Luis Guillermo Gil Madrid" userId="S::lgil@fasecolda.com::72751249-5f9d-41e6-8ae5-e2fc6ecb2fa9" providerId="AD" clId="Web-{1F062DF7-A8C4-9B8D-59CB-C4BFE312D00B}" dt="2021-03-25T12:30:52.010" v="44" actId="20577"/>
        <pc:sldMkLst>
          <pc:docMk/>
          <pc:sldMk cId="613330550" sldId="3996"/>
        </pc:sldMkLst>
        <pc:spChg chg="mod">
          <ac:chgData name="Luis Guillermo Gil Madrid" userId="S::lgil@fasecolda.com::72751249-5f9d-41e6-8ae5-e2fc6ecb2fa9" providerId="AD" clId="Web-{1F062DF7-A8C4-9B8D-59CB-C4BFE312D00B}" dt="2021-03-25T12:30:52.010" v="44" actId="20577"/>
          <ac:spMkLst>
            <pc:docMk/>
            <pc:sldMk cId="613330550" sldId="3996"/>
            <ac:spMk id="11" creationId="{00000000-0000-0000-0000-000000000000}"/>
          </ac:spMkLst>
        </pc:spChg>
      </pc:sldChg>
    </pc:docChg>
  </pc:docChgLst>
  <pc:docChgLst>
    <pc:chgData name="Luis Guillermo Gil Madrid" userId="72751249-5f9d-41e6-8ae5-e2fc6ecb2fa9" providerId="ADAL" clId="{2C6B08FD-1B57-4D70-B516-C9A09898AD78}"/>
    <pc:docChg chg="undo custSel addSld delSld modSld sldOrd">
      <pc:chgData name="Luis Guillermo Gil Madrid" userId="72751249-5f9d-41e6-8ae5-e2fc6ecb2fa9" providerId="ADAL" clId="{2C6B08FD-1B57-4D70-B516-C9A09898AD78}" dt="2021-08-26T12:11:49.455" v="963" actId="1076"/>
      <pc:docMkLst>
        <pc:docMk/>
      </pc:docMkLst>
      <pc:sldChg chg="modSp mod">
        <pc:chgData name="Luis Guillermo Gil Madrid" userId="72751249-5f9d-41e6-8ae5-e2fc6ecb2fa9" providerId="ADAL" clId="{2C6B08FD-1B57-4D70-B516-C9A09898AD78}" dt="2021-08-26T11:45:01.169" v="726" actId="20577"/>
        <pc:sldMkLst>
          <pc:docMk/>
          <pc:sldMk cId="4041881831" sldId="267"/>
        </pc:sldMkLst>
        <pc:spChg chg="mod">
          <ac:chgData name="Luis Guillermo Gil Madrid" userId="72751249-5f9d-41e6-8ae5-e2fc6ecb2fa9" providerId="ADAL" clId="{2C6B08FD-1B57-4D70-B516-C9A09898AD78}" dt="2021-08-26T11:45:01.169" v="726" actId="20577"/>
          <ac:spMkLst>
            <pc:docMk/>
            <pc:sldMk cId="4041881831" sldId="267"/>
            <ac:spMk id="3" creationId="{3C1FAD3B-DC1C-DD4B-A144-7E1E51774FC5}"/>
          </ac:spMkLst>
        </pc:spChg>
      </pc:sldChg>
      <pc:sldChg chg="del">
        <pc:chgData name="Luis Guillermo Gil Madrid" userId="72751249-5f9d-41e6-8ae5-e2fc6ecb2fa9" providerId="ADAL" clId="{2C6B08FD-1B57-4D70-B516-C9A09898AD78}" dt="2021-08-25T11:01:58.059" v="2" actId="47"/>
        <pc:sldMkLst>
          <pc:docMk/>
          <pc:sldMk cId="835799034" sldId="271"/>
        </pc:sldMkLst>
      </pc:sldChg>
      <pc:sldChg chg="modSp mod">
        <pc:chgData name="Luis Guillermo Gil Madrid" userId="72751249-5f9d-41e6-8ae5-e2fc6ecb2fa9" providerId="ADAL" clId="{2C6B08FD-1B57-4D70-B516-C9A09898AD78}" dt="2021-08-26T11:38:33.869" v="317" actId="1076"/>
        <pc:sldMkLst>
          <pc:docMk/>
          <pc:sldMk cId="3861976755" sldId="3988"/>
        </pc:sldMkLst>
        <pc:spChg chg="mod">
          <ac:chgData name="Luis Guillermo Gil Madrid" userId="72751249-5f9d-41e6-8ae5-e2fc6ecb2fa9" providerId="ADAL" clId="{2C6B08FD-1B57-4D70-B516-C9A09898AD78}" dt="2021-08-25T14:31:54.223" v="314" actId="20577"/>
          <ac:spMkLst>
            <pc:docMk/>
            <pc:sldMk cId="3861976755" sldId="3988"/>
            <ac:spMk id="10" creationId="{C5BA664B-75C5-4E4D-A8A7-8FBCA3CE98B1}"/>
          </ac:spMkLst>
        </pc:spChg>
        <pc:spChg chg="mod">
          <ac:chgData name="Luis Guillermo Gil Madrid" userId="72751249-5f9d-41e6-8ae5-e2fc6ecb2fa9" providerId="ADAL" clId="{2C6B08FD-1B57-4D70-B516-C9A09898AD78}" dt="2021-08-26T11:38:33.869" v="317" actId="1076"/>
          <ac:spMkLst>
            <pc:docMk/>
            <pc:sldMk cId="3861976755" sldId="3988"/>
            <ac:spMk id="19" creationId="{5995889B-9D48-481A-94F8-DA396DCEB6A0}"/>
          </ac:spMkLst>
        </pc:spChg>
      </pc:sldChg>
      <pc:sldChg chg="add">
        <pc:chgData name="Luis Guillermo Gil Madrid" userId="72751249-5f9d-41e6-8ae5-e2fc6ecb2fa9" providerId="ADAL" clId="{2C6B08FD-1B57-4D70-B516-C9A09898AD78}" dt="2021-08-25T11:27:02.320" v="312"/>
        <pc:sldMkLst>
          <pc:docMk/>
          <pc:sldMk cId="3022276575" sldId="4013"/>
        </pc:sldMkLst>
      </pc:sldChg>
      <pc:sldChg chg="modSp mod">
        <pc:chgData name="Luis Guillermo Gil Madrid" userId="72751249-5f9d-41e6-8ae5-e2fc6ecb2fa9" providerId="ADAL" clId="{2C6B08FD-1B57-4D70-B516-C9A09898AD78}" dt="2021-08-25T11:26:24.063" v="311"/>
        <pc:sldMkLst>
          <pc:docMk/>
          <pc:sldMk cId="2261341396" sldId="7786"/>
        </pc:sldMkLst>
        <pc:spChg chg="mod">
          <ac:chgData name="Luis Guillermo Gil Madrid" userId="72751249-5f9d-41e6-8ae5-e2fc6ecb2fa9" providerId="ADAL" clId="{2C6B08FD-1B57-4D70-B516-C9A09898AD78}" dt="2021-08-25T11:26:24.063" v="311"/>
          <ac:spMkLst>
            <pc:docMk/>
            <pc:sldMk cId="2261341396" sldId="7786"/>
            <ac:spMk id="11" creationId="{00000000-0000-0000-0000-000000000000}"/>
          </ac:spMkLst>
        </pc:spChg>
      </pc:sldChg>
      <pc:sldChg chg="modSp mod">
        <pc:chgData name="Luis Guillermo Gil Madrid" userId="72751249-5f9d-41e6-8ae5-e2fc6ecb2fa9" providerId="ADAL" clId="{2C6B08FD-1B57-4D70-B516-C9A09898AD78}" dt="2021-08-25T11:03:52.187" v="52" actId="6549"/>
        <pc:sldMkLst>
          <pc:docMk/>
          <pc:sldMk cId="1526114073" sldId="7788"/>
        </pc:sldMkLst>
        <pc:spChg chg="mod">
          <ac:chgData name="Luis Guillermo Gil Madrid" userId="72751249-5f9d-41e6-8ae5-e2fc6ecb2fa9" providerId="ADAL" clId="{2C6B08FD-1B57-4D70-B516-C9A09898AD78}" dt="2021-08-25T11:03:52.187" v="52" actId="6549"/>
          <ac:spMkLst>
            <pc:docMk/>
            <pc:sldMk cId="1526114073" sldId="7788"/>
            <ac:spMk id="3" creationId="{556A0C52-2FD0-4F4E-9084-BD655A73473D}"/>
          </ac:spMkLst>
        </pc:spChg>
      </pc:sldChg>
      <pc:sldChg chg="delSp modSp mod ord">
        <pc:chgData name="Luis Guillermo Gil Madrid" userId="72751249-5f9d-41e6-8ae5-e2fc6ecb2fa9" providerId="ADAL" clId="{2C6B08FD-1B57-4D70-B516-C9A09898AD78}" dt="2021-08-25T11:24:46.714" v="264" actId="1076"/>
        <pc:sldMkLst>
          <pc:docMk/>
          <pc:sldMk cId="2687035050" sldId="7789"/>
        </pc:sldMkLst>
        <pc:spChg chg="del mod">
          <ac:chgData name="Luis Guillermo Gil Madrid" userId="72751249-5f9d-41e6-8ae5-e2fc6ecb2fa9" providerId="ADAL" clId="{2C6B08FD-1B57-4D70-B516-C9A09898AD78}" dt="2021-08-25T11:06:53.297" v="141" actId="478"/>
          <ac:spMkLst>
            <pc:docMk/>
            <pc:sldMk cId="2687035050" sldId="7789"/>
            <ac:spMk id="6" creationId="{9DE8E06D-D3ED-4644-8338-594210CBFB95}"/>
          </ac:spMkLst>
        </pc:spChg>
        <pc:spChg chg="del mod">
          <ac:chgData name="Luis Guillermo Gil Madrid" userId="72751249-5f9d-41e6-8ae5-e2fc6ecb2fa9" providerId="ADAL" clId="{2C6B08FD-1B57-4D70-B516-C9A09898AD78}" dt="2021-08-25T11:06:56.322" v="142" actId="478"/>
          <ac:spMkLst>
            <pc:docMk/>
            <pc:sldMk cId="2687035050" sldId="7789"/>
            <ac:spMk id="7" creationId="{CCE3E182-8BBA-4C1E-881B-13132355E894}"/>
          </ac:spMkLst>
        </pc:spChg>
        <pc:spChg chg="del mod">
          <ac:chgData name="Luis Guillermo Gil Madrid" userId="72751249-5f9d-41e6-8ae5-e2fc6ecb2fa9" providerId="ADAL" clId="{2C6B08FD-1B57-4D70-B516-C9A09898AD78}" dt="2021-08-25T11:06:57.786" v="143" actId="478"/>
          <ac:spMkLst>
            <pc:docMk/>
            <pc:sldMk cId="2687035050" sldId="7789"/>
            <ac:spMk id="8" creationId="{8D34C406-59D1-4226-B8C1-6E838F6E3802}"/>
          </ac:spMkLst>
        </pc:spChg>
        <pc:spChg chg="mod">
          <ac:chgData name="Luis Guillermo Gil Madrid" userId="72751249-5f9d-41e6-8ae5-e2fc6ecb2fa9" providerId="ADAL" clId="{2C6B08FD-1B57-4D70-B516-C9A09898AD78}" dt="2021-08-25T11:24:42.097" v="263" actId="1076"/>
          <ac:spMkLst>
            <pc:docMk/>
            <pc:sldMk cId="2687035050" sldId="7789"/>
            <ac:spMk id="10" creationId="{FA83AE6D-E66A-4DF1-A321-032481ECBD73}"/>
          </ac:spMkLst>
        </pc:spChg>
        <pc:spChg chg="mod">
          <ac:chgData name="Luis Guillermo Gil Madrid" userId="72751249-5f9d-41e6-8ae5-e2fc6ecb2fa9" providerId="ADAL" clId="{2C6B08FD-1B57-4D70-B516-C9A09898AD78}" dt="2021-08-25T11:24:46.714" v="264" actId="1076"/>
          <ac:spMkLst>
            <pc:docMk/>
            <pc:sldMk cId="2687035050" sldId="7789"/>
            <ac:spMk id="11" creationId="{1AE63315-3FAD-4389-AB1D-5EE4142CB6B8}"/>
          </ac:spMkLst>
        </pc:spChg>
      </pc:sldChg>
      <pc:sldChg chg="modSp mod">
        <pc:chgData name="Luis Guillermo Gil Madrid" userId="72751249-5f9d-41e6-8ae5-e2fc6ecb2fa9" providerId="ADAL" clId="{2C6B08FD-1B57-4D70-B516-C9A09898AD78}" dt="2021-08-25T15:36:40.208" v="316" actId="1076"/>
        <pc:sldMkLst>
          <pc:docMk/>
          <pc:sldMk cId="1678657034" sldId="7791"/>
        </pc:sldMkLst>
        <pc:spChg chg="mod">
          <ac:chgData name="Luis Guillermo Gil Madrid" userId="72751249-5f9d-41e6-8ae5-e2fc6ecb2fa9" providerId="ADAL" clId="{2C6B08FD-1B57-4D70-B516-C9A09898AD78}" dt="2021-08-25T15:36:40.208" v="316" actId="1076"/>
          <ac:spMkLst>
            <pc:docMk/>
            <pc:sldMk cId="1678657034" sldId="7791"/>
            <ac:spMk id="16" creationId="{C12A49EC-CDC9-4B8F-B3F2-7F1745940F79}"/>
          </ac:spMkLst>
        </pc:spChg>
      </pc:sldChg>
      <pc:sldChg chg="delSp modSp add mod">
        <pc:chgData name="Luis Guillermo Gil Madrid" userId="72751249-5f9d-41e6-8ae5-e2fc6ecb2fa9" providerId="ADAL" clId="{2C6B08FD-1B57-4D70-B516-C9A09898AD78}" dt="2021-08-25T11:24:25.039" v="259" actId="255"/>
        <pc:sldMkLst>
          <pc:docMk/>
          <pc:sldMk cId="1353168645" sldId="7792"/>
        </pc:sldMkLst>
        <pc:spChg chg="mod">
          <ac:chgData name="Luis Guillermo Gil Madrid" userId="72751249-5f9d-41e6-8ae5-e2fc6ecb2fa9" providerId="ADAL" clId="{2C6B08FD-1B57-4D70-B516-C9A09898AD78}" dt="2021-08-25T11:24:14.184" v="257" actId="255"/>
          <ac:spMkLst>
            <pc:docMk/>
            <pc:sldMk cId="1353168645" sldId="7792"/>
            <ac:spMk id="6" creationId="{9DE8E06D-D3ED-4644-8338-594210CBFB95}"/>
          </ac:spMkLst>
        </pc:spChg>
        <pc:spChg chg="mod">
          <ac:chgData name="Luis Guillermo Gil Madrid" userId="72751249-5f9d-41e6-8ae5-e2fc6ecb2fa9" providerId="ADAL" clId="{2C6B08FD-1B57-4D70-B516-C9A09898AD78}" dt="2021-08-25T11:24:20.030" v="258" actId="255"/>
          <ac:spMkLst>
            <pc:docMk/>
            <pc:sldMk cId="1353168645" sldId="7792"/>
            <ac:spMk id="7" creationId="{CCE3E182-8BBA-4C1E-881B-13132355E894}"/>
          </ac:spMkLst>
        </pc:spChg>
        <pc:spChg chg="mod">
          <ac:chgData name="Luis Guillermo Gil Madrid" userId="72751249-5f9d-41e6-8ae5-e2fc6ecb2fa9" providerId="ADAL" clId="{2C6B08FD-1B57-4D70-B516-C9A09898AD78}" dt="2021-08-25T11:24:25.039" v="259" actId="255"/>
          <ac:spMkLst>
            <pc:docMk/>
            <pc:sldMk cId="1353168645" sldId="7792"/>
            <ac:spMk id="8" creationId="{8D34C406-59D1-4226-B8C1-6E838F6E3802}"/>
          </ac:spMkLst>
        </pc:spChg>
        <pc:spChg chg="del">
          <ac:chgData name="Luis Guillermo Gil Madrid" userId="72751249-5f9d-41e6-8ae5-e2fc6ecb2fa9" providerId="ADAL" clId="{2C6B08FD-1B57-4D70-B516-C9A09898AD78}" dt="2021-08-25T11:05:44.226" v="93" actId="478"/>
          <ac:spMkLst>
            <pc:docMk/>
            <pc:sldMk cId="1353168645" sldId="7792"/>
            <ac:spMk id="10" creationId="{FA83AE6D-E66A-4DF1-A321-032481ECBD73}"/>
          </ac:spMkLst>
        </pc:spChg>
        <pc:spChg chg="del">
          <ac:chgData name="Luis Guillermo Gil Madrid" userId="72751249-5f9d-41e6-8ae5-e2fc6ecb2fa9" providerId="ADAL" clId="{2C6B08FD-1B57-4D70-B516-C9A09898AD78}" dt="2021-08-25T11:05:42.603" v="92" actId="478"/>
          <ac:spMkLst>
            <pc:docMk/>
            <pc:sldMk cId="1353168645" sldId="7792"/>
            <ac:spMk id="11" creationId="{1AE63315-3FAD-4389-AB1D-5EE4142CB6B8}"/>
          </ac:spMkLst>
        </pc:spChg>
      </pc:sldChg>
      <pc:sldChg chg="addSp delSp modSp add mod">
        <pc:chgData name="Luis Guillermo Gil Madrid" userId="72751249-5f9d-41e6-8ae5-e2fc6ecb2fa9" providerId="ADAL" clId="{2C6B08FD-1B57-4D70-B516-C9A09898AD78}" dt="2021-08-25T11:23:22.701" v="256" actId="1076"/>
        <pc:sldMkLst>
          <pc:docMk/>
          <pc:sldMk cId="1220514580" sldId="7793"/>
        </pc:sldMkLst>
        <pc:spChg chg="add mod">
          <ac:chgData name="Luis Guillermo Gil Madrid" userId="72751249-5f9d-41e6-8ae5-e2fc6ecb2fa9" providerId="ADAL" clId="{2C6B08FD-1B57-4D70-B516-C9A09898AD78}" dt="2021-08-25T11:23:22.701" v="256" actId="1076"/>
          <ac:spMkLst>
            <pc:docMk/>
            <pc:sldMk cId="1220514580" sldId="7793"/>
            <ac:spMk id="4" creationId="{D9359101-0E75-4D8E-B03C-CC635E6F62F1}"/>
          </ac:spMkLst>
        </pc:spChg>
        <pc:spChg chg="mod">
          <ac:chgData name="Luis Guillermo Gil Madrid" userId="72751249-5f9d-41e6-8ae5-e2fc6ecb2fa9" providerId="ADAL" clId="{2C6B08FD-1B57-4D70-B516-C9A09898AD78}" dt="2021-08-25T11:20:10.593" v="222" actId="20577"/>
          <ac:spMkLst>
            <pc:docMk/>
            <pc:sldMk cId="1220514580" sldId="7793"/>
            <ac:spMk id="5" creationId="{9BB98856-7B57-4E03-BC48-9F3FE4ED5C8E}"/>
          </ac:spMkLst>
        </pc:spChg>
        <pc:picChg chg="mod">
          <ac:chgData name="Luis Guillermo Gil Madrid" userId="72751249-5f9d-41e6-8ae5-e2fc6ecb2fa9" providerId="ADAL" clId="{2C6B08FD-1B57-4D70-B516-C9A09898AD78}" dt="2021-08-25T11:22:31.762" v="241" actId="1076"/>
          <ac:picMkLst>
            <pc:docMk/>
            <pc:sldMk cId="1220514580" sldId="7793"/>
            <ac:picMk id="2" creationId="{FE651E66-820C-46CF-B6DC-135BFC16555A}"/>
          </ac:picMkLst>
        </pc:picChg>
        <pc:picChg chg="del">
          <ac:chgData name="Luis Guillermo Gil Madrid" userId="72751249-5f9d-41e6-8ae5-e2fc6ecb2fa9" providerId="ADAL" clId="{2C6B08FD-1B57-4D70-B516-C9A09898AD78}" dt="2021-08-25T11:18:48.338" v="201" actId="478"/>
          <ac:picMkLst>
            <pc:docMk/>
            <pc:sldMk cId="1220514580" sldId="7793"/>
            <ac:picMk id="3" creationId="{9D540F7B-678C-4E5D-81B2-23E3CCE7DE76}"/>
          </ac:picMkLst>
        </pc:picChg>
      </pc:sldChg>
      <pc:sldChg chg="add">
        <pc:chgData name="Luis Guillermo Gil Madrid" userId="72751249-5f9d-41e6-8ae5-e2fc6ecb2fa9" providerId="ADAL" clId="{2C6B08FD-1B57-4D70-B516-C9A09898AD78}" dt="2021-08-25T11:25:55.320" v="309" actId="2890"/>
        <pc:sldMkLst>
          <pc:docMk/>
          <pc:sldMk cId="2617903181" sldId="7794"/>
        </pc:sldMkLst>
      </pc:sldChg>
      <pc:sldChg chg="delSp modSp add mod ord">
        <pc:chgData name="Luis Guillermo Gil Madrid" userId="72751249-5f9d-41e6-8ae5-e2fc6ecb2fa9" providerId="ADAL" clId="{2C6B08FD-1B57-4D70-B516-C9A09898AD78}" dt="2021-08-26T11:47:38.281" v="739" actId="20577"/>
        <pc:sldMkLst>
          <pc:docMk/>
          <pc:sldMk cId="4229536468" sldId="7797"/>
        </pc:sldMkLst>
        <pc:spChg chg="mod">
          <ac:chgData name="Luis Guillermo Gil Madrid" userId="72751249-5f9d-41e6-8ae5-e2fc6ecb2fa9" providerId="ADAL" clId="{2C6B08FD-1B57-4D70-B516-C9A09898AD78}" dt="2021-08-26T11:47:38.281" v="739" actId="20577"/>
          <ac:spMkLst>
            <pc:docMk/>
            <pc:sldMk cId="4229536468" sldId="7797"/>
            <ac:spMk id="5" creationId="{781F806F-2572-403C-B76E-22A654792550}"/>
          </ac:spMkLst>
        </pc:spChg>
        <pc:spChg chg="mod">
          <ac:chgData name="Luis Guillermo Gil Madrid" userId="72751249-5f9d-41e6-8ae5-e2fc6ecb2fa9" providerId="ADAL" clId="{2C6B08FD-1B57-4D70-B516-C9A09898AD78}" dt="2021-08-26T11:44:28.417" v="724" actId="20577"/>
          <ac:spMkLst>
            <pc:docMk/>
            <pc:sldMk cId="4229536468" sldId="7797"/>
            <ac:spMk id="6" creationId="{9DE8E06D-D3ED-4644-8338-594210CBFB95}"/>
          </ac:spMkLst>
        </pc:spChg>
        <pc:spChg chg="del">
          <ac:chgData name="Luis Guillermo Gil Madrid" userId="72751249-5f9d-41e6-8ae5-e2fc6ecb2fa9" providerId="ADAL" clId="{2C6B08FD-1B57-4D70-B516-C9A09898AD78}" dt="2021-08-26T11:41:24.865" v="386" actId="478"/>
          <ac:spMkLst>
            <pc:docMk/>
            <pc:sldMk cId="4229536468" sldId="7797"/>
            <ac:spMk id="7" creationId="{CCE3E182-8BBA-4C1E-881B-13132355E894}"/>
          </ac:spMkLst>
        </pc:spChg>
        <pc:spChg chg="del">
          <ac:chgData name="Luis Guillermo Gil Madrid" userId="72751249-5f9d-41e6-8ae5-e2fc6ecb2fa9" providerId="ADAL" clId="{2C6B08FD-1B57-4D70-B516-C9A09898AD78}" dt="2021-08-26T11:41:27.961" v="388" actId="478"/>
          <ac:spMkLst>
            <pc:docMk/>
            <pc:sldMk cId="4229536468" sldId="7797"/>
            <ac:spMk id="8" creationId="{8D34C406-59D1-4226-B8C1-6E838F6E3802}"/>
          </ac:spMkLst>
        </pc:spChg>
        <pc:spChg chg="del">
          <ac:chgData name="Luis Guillermo Gil Madrid" userId="72751249-5f9d-41e6-8ae5-e2fc6ecb2fa9" providerId="ADAL" clId="{2C6B08FD-1B57-4D70-B516-C9A09898AD78}" dt="2021-08-26T11:41:26.336" v="387" actId="478"/>
          <ac:spMkLst>
            <pc:docMk/>
            <pc:sldMk cId="4229536468" sldId="7797"/>
            <ac:spMk id="9" creationId="{551A74BF-A068-43EC-8F8C-0A1ED828D239}"/>
          </ac:spMkLst>
        </pc:spChg>
      </pc:sldChg>
      <pc:sldChg chg="addSp modSp add mod ord">
        <pc:chgData name="Luis Guillermo Gil Madrid" userId="72751249-5f9d-41e6-8ae5-e2fc6ecb2fa9" providerId="ADAL" clId="{2C6B08FD-1B57-4D70-B516-C9A09898AD78}" dt="2021-08-26T11:48:50.647" v="873" actId="1076"/>
        <pc:sldMkLst>
          <pc:docMk/>
          <pc:sldMk cId="1429873963" sldId="7798"/>
        </pc:sldMkLst>
        <pc:spChg chg="mod">
          <ac:chgData name="Luis Guillermo Gil Madrid" userId="72751249-5f9d-41e6-8ae5-e2fc6ecb2fa9" providerId="ADAL" clId="{2C6B08FD-1B57-4D70-B516-C9A09898AD78}" dt="2021-08-26T11:48:14.496" v="779" actId="20577"/>
          <ac:spMkLst>
            <pc:docMk/>
            <pc:sldMk cId="1429873963" sldId="7798"/>
            <ac:spMk id="5" creationId="{781F806F-2572-403C-B76E-22A654792550}"/>
          </ac:spMkLst>
        </pc:spChg>
        <pc:spChg chg="mod">
          <ac:chgData name="Luis Guillermo Gil Madrid" userId="72751249-5f9d-41e6-8ae5-e2fc6ecb2fa9" providerId="ADAL" clId="{2C6B08FD-1B57-4D70-B516-C9A09898AD78}" dt="2021-08-26T11:48:47.139" v="872" actId="1036"/>
          <ac:spMkLst>
            <pc:docMk/>
            <pc:sldMk cId="1429873963" sldId="7798"/>
            <ac:spMk id="6" creationId="{9DE8E06D-D3ED-4644-8338-594210CBFB95}"/>
          </ac:spMkLst>
        </pc:spChg>
        <pc:picChg chg="add mod">
          <ac:chgData name="Luis Guillermo Gil Madrid" userId="72751249-5f9d-41e6-8ae5-e2fc6ecb2fa9" providerId="ADAL" clId="{2C6B08FD-1B57-4D70-B516-C9A09898AD78}" dt="2021-08-26T11:48:50.647" v="873" actId="1076"/>
          <ac:picMkLst>
            <pc:docMk/>
            <pc:sldMk cId="1429873963" sldId="7798"/>
            <ac:picMk id="4" creationId="{08AB76D2-94BF-422A-8A20-8B9AD1A60364}"/>
          </ac:picMkLst>
        </pc:picChg>
      </pc:sldChg>
      <pc:sldChg chg="addSp delSp modSp add mod">
        <pc:chgData name="Luis Guillermo Gil Madrid" userId="72751249-5f9d-41e6-8ae5-e2fc6ecb2fa9" providerId="ADAL" clId="{2C6B08FD-1B57-4D70-B516-C9A09898AD78}" dt="2021-08-26T12:11:49.455" v="963" actId="1076"/>
        <pc:sldMkLst>
          <pc:docMk/>
          <pc:sldMk cId="1597531444" sldId="7799"/>
        </pc:sldMkLst>
        <pc:spChg chg="mod">
          <ac:chgData name="Luis Guillermo Gil Madrid" userId="72751249-5f9d-41e6-8ae5-e2fc6ecb2fa9" providerId="ADAL" clId="{2C6B08FD-1B57-4D70-B516-C9A09898AD78}" dt="2021-08-26T12:07:31.439" v="961" actId="20577"/>
          <ac:spMkLst>
            <pc:docMk/>
            <pc:sldMk cId="1597531444" sldId="7799"/>
            <ac:spMk id="5" creationId="{781F806F-2572-403C-B76E-22A654792550}"/>
          </ac:spMkLst>
        </pc:spChg>
        <pc:spChg chg="del">
          <ac:chgData name="Luis Guillermo Gil Madrid" userId="72751249-5f9d-41e6-8ae5-e2fc6ecb2fa9" providerId="ADAL" clId="{2C6B08FD-1B57-4D70-B516-C9A09898AD78}" dt="2021-08-26T12:11:45.839" v="962" actId="478"/>
          <ac:spMkLst>
            <pc:docMk/>
            <pc:sldMk cId="1597531444" sldId="7799"/>
            <ac:spMk id="6" creationId="{9DE8E06D-D3ED-4644-8338-594210CBFB95}"/>
          </ac:spMkLst>
        </pc:spChg>
        <pc:picChg chg="add del mod">
          <ac:chgData name="Luis Guillermo Gil Madrid" userId="72751249-5f9d-41e6-8ae5-e2fc6ecb2fa9" providerId="ADAL" clId="{2C6B08FD-1B57-4D70-B516-C9A09898AD78}" dt="2021-08-26T12:04:50.769" v="879" actId="22"/>
          <ac:picMkLst>
            <pc:docMk/>
            <pc:sldMk cId="1597531444" sldId="7799"/>
            <ac:picMk id="3" creationId="{8AD19B64-8EA4-470F-8EF8-D429BC5A9047}"/>
          </ac:picMkLst>
        </pc:picChg>
        <pc:picChg chg="del">
          <ac:chgData name="Luis Guillermo Gil Madrid" userId="72751249-5f9d-41e6-8ae5-e2fc6ecb2fa9" providerId="ADAL" clId="{2C6B08FD-1B57-4D70-B516-C9A09898AD78}" dt="2021-08-26T11:49:00.095" v="875" actId="478"/>
          <ac:picMkLst>
            <pc:docMk/>
            <pc:sldMk cId="1597531444" sldId="7799"/>
            <ac:picMk id="4" creationId="{08AB76D2-94BF-422A-8A20-8B9AD1A60364}"/>
          </ac:picMkLst>
        </pc:picChg>
        <pc:picChg chg="add mod">
          <ac:chgData name="Luis Guillermo Gil Madrid" userId="72751249-5f9d-41e6-8ae5-e2fc6ecb2fa9" providerId="ADAL" clId="{2C6B08FD-1B57-4D70-B516-C9A09898AD78}" dt="2021-08-26T12:11:49.455" v="963" actId="1076"/>
          <ac:picMkLst>
            <pc:docMk/>
            <pc:sldMk cId="1597531444" sldId="7799"/>
            <ac:picMk id="8" creationId="{B8EED04A-D636-412F-96D6-9D77FD401CB2}"/>
          </ac:picMkLst>
        </pc:picChg>
        <pc:picChg chg="add mod">
          <ac:chgData name="Luis Guillermo Gil Madrid" userId="72751249-5f9d-41e6-8ae5-e2fc6ecb2fa9" providerId="ADAL" clId="{2C6B08FD-1B57-4D70-B516-C9A09898AD78}" dt="2021-08-26T12:06:49.259" v="897" actId="1076"/>
          <ac:picMkLst>
            <pc:docMk/>
            <pc:sldMk cId="1597531444" sldId="7799"/>
            <ac:picMk id="10" creationId="{26B1582E-D60D-4BE5-8ADC-C52E312291E1}"/>
          </ac:picMkLst>
        </pc:picChg>
      </pc:sldChg>
    </pc:docChg>
  </pc:docChgLst>
  <pc:docChgLst>
    <pc:chgData name="Daniel Felipe Suarez Mayorga" userId="c712679a-6133-47a7-a4a9-a9505884e8ff" providerId="ADAL" clId="{232EAC40-A660-4FF9-893E-5F88625474D9}"/>
    <pc:docChg chg="undo custSel addSld delSld modSld">
      <pc:chgData name="Daniel Felipe Suarez Mayorga" userId="c712679a-6133-47a7-a4a9-a9505884e8ff" providerId="ADAL" clId="{232EAC40-A660-4FF9-893E-5F88625474D9}" dt="2022-03-08T01:12:52.616" v="212" actId="1076"/>
      <pc:docMkLst>
        <pc:docMk/>
      </pc:docMkLst>
      <pc:sldChg chg="modSp mod">
        <pc:chgData name="Daniel Felipe Suarez Mayorga" userId="c712679a-6133-47a7-a4a9-a9505884e8ff" providerId="ADAL" clId="{232EAC40-A660-4FF9-893E-5F88625474D9}" dt="2022-02-22T16:35:02.853" v="16" actId="20577"/>
        <pc:sldMkLst>
          <pc:docMk/>
          <pc:sldMk cId="4041881831" sldId="267"/>
        </pc:sldMkLst>
        <pc:spChg chg="mod">
          <ac:chgData name="Daniel Felipe Suarez Mayorga" userId="c712679a-6133-47a7-a4a9-a9505884e8ff" providerId="ADAL" clId="{232EAC40-A660-4FF9-893E-5F88625474D9}" dt="2022-02-22T16:35:02.853" v="16" actId="20577"/>
          <ac:spMkLst>
            <pc:docMk/>
            <pc:sldMk cId="4041881831" sldId="267"/>
            <ac:spMk id="3" creationId="{3C1FAD3B-DC1C-DD4B-A144-7E1E51774FC5}"/>
          </ac:spMkLst>
        </pc:spChg>
      </pc:sldChg>
      <pc:sldChg chg="add del">
        <pc:chgData name="Daniel Felipe Suarez Mayorga" userId="c712679a-6133-47a7-a4a9-a9505884e8ff" providerId="ADAL" clId="{232EAC40-A660-4FF9-893E-5F88625474D9}" dt="2022-02-25T14:50:19.172" v="206"/>
        <pc:sldMkLst>
          <pc:docMk/>
          <pc:sldMk cId="3940256533" sldId="413"/>
        </pc:sldMkLst>
      </pc:sldChg>
      <pc:sldChg chg="add del">
        <pc:chgData name="Daniel Felipe Suarez Mayorga" userId="c712679a-6133-47a7-a4a9-a9505884e8ff" providerId="ADAL" clId="{232EAC40-A660-4FF9-893E-5F88625474D9}" dt="2022-02-25T14:50:19.172" v="206"/>
        <pc:sldMkLst>
          <pc:docMk/>
          <pc:sldMk cId="2971265493" sldId="414"/>
        </pc:sldMkLst>
      </pc:sldChg>
      <pc:sldChg chg="add del">
        <pc:chgData name="Daniel Felipe Suarez Mayorga" userId="c712679a-6133-47a7-a4a9-a9505884e8ff" providerId="ADAL" clId="{232EAC40-A660-4FF9-893E-5F88625474D9}" dt="2022-02-25T14:50:19.172" v="206"/>
        <pc:sldMkLst>
          <pc:docMk/>
          <pc:sldMk cId="1157924808" sldId="415"/>
        </pc:sldMkLst>
      </pc:sldChg>
      <pc:sldChg chg="add del">
        <pc:chgData name="Daniel Felipe Suarez Mayorga" userId="c712679a-6133-47a7-a4a9-a9505884e8ff" providerId="ADAL" clId="{232EAC40-A660-4FF9-893E-5F88625474D9}" dt="2022-02-25T14:50:19.172" v="206"/>
        <pc:sldMkLst>
          <pc:docMk/>
          <pc:sldMk cId="2222686579" sldId="416"/>
        </pc:sldMkLst>
      </pc:sldChg>
      <pc:sldChg chg="add del">
        <pc:chgData name="Daniel Felipe Suarez Mayorga" userId="c712679a-6133-47a7-a4a9-a9505884e8ff" providerId="ADAL" clId="{232EAC40-A660-4FF9-893E-5F88625474D9}" dt="2022-02-25T14:50:19.172" v="206"/>
        <pc:sldMkLst>
          <pc:docMk/>
          <pc:sldMk cId="1452652882" sldId="418"/>
        </pc:sldMkLst>
      </pc:sldChg>
      <pc:sldChg chg="add del">
        <pc:chgData name="Daniel Felipe Suarez Mayorga" userId="c712679a-6133-47a7-a4a9-a9505884e8ff" providerId="ADAL" clId="{232EAC40-A660-4FF9-893E-5F88625474D9}" dt="2022-02-25T14:50:19.172" v="206"/>
        <pc:sldMkLst>
          <pc:docMk/>
          <pc:sldMk cId="3609159834" sldId="420"/>
        </pc:sldMkLst>
      </pc:sldChg>
      <pc:sldChg chg="add del">
        <pc:chgData name="Daniel Felipe Suarez Mayorga" userId="c712679a-6133-47a7-a4a9-a9505884e8ff" providerId="ADAL" clId="{232EAC40-A660-4FF9-893E-5F88625474D9}" dt="2022-02-25T14:50:19.172" v="206"/>
        <pc:sldMkLst>
          <pc:docMk/>
          <pc:sldMk cId="2224753520" sldId="422"/>
        </pc:sldMkLst>
      </pc:sldChg>
      <pc:sldChg chg="add del">
        <pc:chgData name="Daniel Felipe Suarez Mayorga" userId="c712679a-6133-47a7-a4a9-a9505884e8ff" providerId="ADAL" clId="{232EAC40-A660-4FF9-893E-5F88625474D9}" dt="2022-02-25T14:50:19.172" v="206"/>
        <pc:sldMkLst>
          <pc:docMk/>
          <pc:sldMk cId="3803025043" sldId="425"/>
        </pc:sldMkLst>
      </pc:sldChg>
      <pc:sldChg chg="add del">
        <pc:chgData name="Daniel Felipe Suarez Mayorga" userId="c712679a-6133-47a7-a4a9-a9505884e8ff" providerId="ADAL" clId="{232EAC40-A660-4FF9-893E-5F88625474D9}" dt="2022-02-25T14:50:19.172" v="206"/>
        <pc:sldMkLst>
          <pc:docMk/>
          <pc:sldMk cId="2670488256" sldId="426"/>
        </pc:sldMkLst>
      </pc:sldChg>
      <pc:sldChg chg="add del">
        <pc:chgData name="Daniel Felipe Suarez Mayorga" userId="c712679a-6133-47a7-a4a9-a9505884e8ff" providerId="ADAL" clId="{232EAC40-A660-4FF9-893E-5F88625474D9}" dt="2022-02-25T14:50:19.172" v="206"/>
        <pc:sldMkLst>
          <pc:docMk/>
          <pc:sldMk cId="603861873" sldId="427"/>
        </pc:sldMkLst>
      </pc:sldChg>
      <pc:sldChg chg="add del">
        <pc:chgData name="Daniel Felipe Suarez Mayorga" userId="c712679a-6133-47a7-a4a9-a9505884e8ff" providerId="ADAL" clId="{232EAC40-A660-4FF9-893E-5F88625474D9}" dt="2022-02-25T14:50:19.172" v="206"/>
        <pc:sldMkLst>
          <pc:docMk/>
          <pc:sldMk cId="3250810674" sldId="428"/>
        </pc:sldMkLst>
      </pc:sldChg>
      <pc:sldChg chg="modSp add del mod">
        <pc:chgData name="Daniel Felipe Suarez Mayorga" userId="c712679a-6133-47a7-a4a9-a9505884e8ff" providerId="ADAL" clId="{232EAC40-A660-4FF9-893E-5F88625474D9}" dt="2022-02-25T14:50:19.172" v="206"/>
        <pc:sldMkLst>
          <pc:docMk/>
          <pc:sldMk cId="212833527" sldId="429"/>
        </pc:sldMkLst>
        <pc:spChg chg="mod">
          <ac:chgData name="Daniel Felipe Suarez Mayorga" userId="c712679a-6133-47a7-a4a9-a9505884e8ff" providerId="ADAL" clId="{232EAC40-A660-4FF9-893E-5F88625474D9}" dt="2022-02-25T14:50:19.172" v="206"/>
          <ac:spMkLst>
            <pc:docMk/>
            <pc:sldMk cId="212833527" sldId="429"/>
            <ac:spMk id="2" creationId="{00000000-0000-0000-0000-000000000000}"/>
          </ac:spMkLst>
        </pc:spChg>
      </pc:sldChg>
      <pc:sldChg chg="add del">
        <pc:chgData name="Daniel Felipe Suarez Mayorga" userId="c712679a-6133-47a7-a4a9-a9505884e8ff" providerId="ADAL" clId="{232EAC40-A660-4FF9-893E-5F88625474D9}" dt="2022-02-25T14:50:19.172" v="206"/>
        <pc:sldMkLst>
          <pc:docMk/>
          <pc:sldMk cId="2188096659" sldId="433"/>
        </pc:sldMkLst>
      </pc:sldChg>
      <pc:sldChg chg="add del">
        <pc:chgData name="Daniel Felipe Suarez Mayorga" userId="c712679a-6133-47a7-a4a9-a9505884e8ff" providerId="ADAL" clId="{232EAC40-A660-4FF9-893E-5F88625474D9}" dt="2022-02-25T14:50:19.172" v="206"/>
        <pc:sldMkLst>
          <pc:docMk/>
          <pc:sldMk cId="4290098085" sldId="434"/>
        </pc:sldMkLst>
      </pc:sldChg>
      <pc:sldChg chg="add del">
        <pc:chgData name="Daniel Felipe Suarez Mayorga" userId="c712679a-6133-47a7-a4a9-a9505884e8ff" providerId="ADAL" clId="{232EAC40-A660-4FF9-893E-5F88625474D9}" dt="2022-02-25T14:50:19.172" v="206"/>
        <pc:sldMkLst>
          <pc:docMk/>
          <pc:sldMk cId="3491991534" sldId="440"/>
        </pc:sldMkLst>
      </pc:sldChg>
      <pc:sldChg chg="add del">
        <pc:chgData name="Daniel Felipe Suarez Mayorga" userId="c712679a-6133-47a7-a4a9-a9505884e8ff" providerId="ADAL" clId="{232EAC40-A660-4FF9-893E-5F88625474D9}" dt="2022-02-25T14:50:19.172" v="206"/>
        <pc:sldMkLst>
          <pc:docMk/>
          <pc:sldMk cId="3408355418" sldId="441"/>
        </pc:sldMkLst>
      </pc:sldChg>
      <pc:sldChg chg="add del">
        <pc:chgData name="Daniel Felipe Suarez Mayorga" userId="c712679a-6133-47a7-a4a9-a9505884e8ff" providerId="ADAL" clId="{232EAC40-A660-4FF9-893E-5F88625474D9}" dt="2022-02-25T14:50:19.172" v="206"/>
        <pc:sldMkLst>
          <pc:docMk/>
          <pc:sldMk cId="1501784965" sldId="442"/>
        </pc:sldMkLst>
      </pc:sldChg>
      <pc:sldChg chg="add del">
        <pc:chgData name="Daniel Felipe Suarez Mayorga" userId="c712679a-6133-47a7-a4a9-a9505884e8ff" providerId="ADAL" clId="{232EAC40-A660-4FF9-893E-5F88625474D9}" dt="2022-02-25T14:50:19.172" v="206"/>
        <pc:sldMkLst>
          <pc:docMk/>
          <pc:sldMk cId="2184002947" sldId="443"/>
        </pc:sldMkLst>
      </pc:sldChg>
      <pc:sldChg chg="add del">
        <pc:chgData name="Daniel Felipe Suarez Mayorga" userId="c712679a-6133-47a7-a4a9-a9505884e8ff" providerId="ADAL" clId="{232EAC40-A660-4FF9-893E-5F88625474D9}" dt="2022-02-25T14:50:19.172" v="206"/>
        <pc:sldMkLst>
          <pc:docMk/>
          <pc:sldMk cId="1325859069" sldId="444"/>
        </pc:sldMkLst>
      </pc:sldChg>
      <pc:sldChg chg="add del">
        <pc:chgData name="Daniel Felipe Suarez Mayorga" userId="c712679a-6133-47a7-a4a9-a9505884e8ff" providerId="ADAL" clId="{232EAC40-A660-4FF9-893E-5F88625474D9}" dt="2022-02-25T14:50:19.172" v="206"/>
        <pc:sldMkLst>
          <pc:docMk/>
          <pc:sldMk cId="125095052" sldId="445"/>
        </pc:sldMkLst>
      </pc:sldChg>
      <pc:sldChg chg="add del">
        <pc:chgData name="Daniel Felipe Suarez Mayorga" userId="c712679a-6133-47a7-a4a9-a9505884e8ff" providerId="ADAL" clId="{232EAC40-A660-4FF9-893E-5F88625474D9}" dt="2022-02-25T14:50:19.172" v="206"/>
        <pc:sldMkLst>
          <pc:docMk/>
          <pc:sldMk cId="4231418559" sldId="446"/>
        </pc:sldMkLst>
      </pc:sldChg>
      <pc:sldChg chg="add del">
        <pc:chgData name="Daniel Felipe Suarez Mayorga" userId="c712679a-6133-47a7-a4a9-a9505884e8ff" providerId="ADAL" clId="{232EAC40-A660-4FF9-893E-5F88625474D9}" dt="2022-02-25T14:50:19.172" v="206"/>
        <pc:sldMkLst>
          <pc:docMk/>
          <pc:sldMk cId="572555168" sldId="447"/>
        </pc:sldMkLst>
      </pc:sldChg>
      <pc:sldChg chg="add del">
        <pc:chgData name="Daniel Felipe Suarez Mayorga" userId="c712679a-6133-47a7-a4a9-a9505884e8ff" providerId="ADAL" clId="{232EAC40-A660-4FF9-893E-5F88625474D9}" dt="2022-02-25T14:50:19.172" v="206"/>
        <pc:sldMkLst>
          <pc:docMk/>
          <pc:sldMk cId="4107971115" sldId="448"/>
        </pc:sldMkLst>
      </pc:sldChg>
      <pc:sldChg chg="add del">
        <pc:chgData name="Daniel Felipe Suarez Mayorga" userId="c712679a-6133-47a7-a4a9-a9505884e8ff" providerId="ADAL" clId="{232EAC40-A660-4FF9-893E-5F88625474D9}" dt="2022-02-25T14:50:19.172" v="206"/>
        <pc:sldMkLst>
          <pc:docMk/>
          <pc:sldMk cId="27457873" sldId="449"/>
        </pc:sldMkLst>
      </pc:sldChg>
      <pc:sldChg chg="add del">
        <pc:chgData name="Daniel Felipe Suarez Mayorga" userId="c712679a-6133-47a7-a4a9-a9505884e8ff" providerId="ADAL" clId="{232EAC40-A660-4FF9-893E-5F88625474D9}" dt="2022-02-25T14:50:19.172" v="206"/>
        <pc:sldMkLst>
          <pc:docMk/>
          <pc:sldMk cId="1255856138" sldId="450"/>
        </pc:sldMkLst>
      </pc:sldChg>
      <pc:sldChg chg="add del">
        <pc:chgData name="Daniel Felipe Suarez Mayorga" userId="c712679a-6133-47a7-a4a9-a9505884e8ff" providerId="ADAL" clId="{232EAC40-A660-4FF9-893E-5F88625474D9}" dt="2022-02-25T14:50:19.172" v="206"/>
        <pc:sldMkLst>
          <pc:docMk/>
          <pc:sldMk cId="1474714680" sldId="451"/>
        </pc:sldMkLst>
      </pc:sldChg>
      <pc:sldChg chg="modSp add del mod">
        <pc:chgData name="Daniel Felipe Suarez Mayorga" userId="c712679a-6133-47a7-a4a9-a9505884e8ff" providerId="ADAL" clId="{232EAC40-A660-4FF9-893E-5F88625474D9}" dt="2022-02-25T14:50:19.172" v="206"/>
        <pc:sldMkLst>
          <pc:docMk/>
          <pc:sldMk cId="2571311332" sldId="452"/>
        </pc:sldMkLst>
        <pc:spChg chg="mod">
          <ac:chgData name="Daniel Felipe Suarez Mayorga" userId="c712679a-6133-47a7-a4a9-a9505884e8ff" providerId="ADAL" clId="{232EAC40-A660-4FF9-893E-5F88625474D9}" dt="2022-02-25T14:50:19.172" v="206"/>
          <ac:spMkLst>
            <pc:docMk/>
            <pc:sldMk cId="2571311332" sldId="452"/>
            <ac:spMk id="2" creationId="{00000000-0000-0000-0000-000000000000}"/>
          </ac:spMkLst>
        </pc:spChg>
      </pc:sldChg>
      <pc:sldChg chg="add del">
        <pc:chgData name="Daniel Felipe Suarez Mayorga" userId="c712679a-6133-47a7-a4a9-a9505884e8ff" providerId="ADAL" clId="{232EAC40-A660-4FF9-893E-5F88625474D9}" dt="2022-02-25T14:50:19.172" v="206"/>
        <pc:sldMkLst>
          <pc:docMk/>
          <pc:sldMk cId="4177344903" sldId="453"/>
        </pc:sldMkLst>
      </pc:sldChg>
      <pc:sldChg chg="add del">
        <pc:chgData name="Daniel Felipe Suarez Mayorga" userId="c712679a-6133-47a7-a4a9-a9505884e8ff" providerId="ADAL" clId="{232EAC40-A660-4FF9-893E-5F88625474D9}" dt="2022-02-25T14:50:19.172" v="206"/>
        <pc:sldMkLst>
          <pc:docMk/>
          <pc:sldMk cId="2205209491" sldId="455"/>
        </pc:sldMkLst>
      </pc:sldChg>
      <pc:sldChg chg="add del">
        <pc:chgData name="Daniel Felipe Suarez Mayorga" userId="c712679a-6133-47a7-a4a9-a9505884e8ff" providerId="ADAL" clId="{232EAC40-A660-4FF9-893E-5F88625474D9}" dt="2022-02-25T14:50:19.172" v="206"/>
        <pc:sldMkLst>
          <pc:docMk/>
          <pc:sldMk cId="425241222" sldId="456"/>
        </pc:sldMkLst>
      </pc:sldChg>
      <pc:sldChg chg="add del">
        <pc:chgData name="Daniel Felipe Suarez Mayorga" userId="c712679a-6133-47a7-a4a9-a9505884e8ff" providerId="ADAL" clId="{232EAC40-A660-4FF9-893E-5F88625474D9}" dt="2022-02-25T14:50:19.172" v="206"/>
        <pc:sldMkLst>
          <pc:docMk/>
          <pc:sldMk cId="2620627291" sldId="457"/>
        </pc:sldMkLst>
      </pc:sldChg>
      <pc:sldChg chg="add del">
        <pc:chgData name="Daniel Felipe Suarez Mayorga" userId="c712679a-6133-47a7-a4a9-a9505884e8ff" providerId="ADAL" clId="{232EAC40-A660-4FF9-893E-5F88625474D9}" dt="2022-02-25T14:50:19.172" v="206"/>
        <pc:sldMkLst>
          <pc:docMk/>
          <pc:sldMk cId="2067338580" sldId="458"/>
        </pc:sldMkLst>
      </pc:sldChg>
      <pc:sldChg chg="add del">
        <pc:chgData name="Daniel Felipe Suarez Mayorga" userId="c712679a-6133-47a7-a4a9-a9505884e8ff" providerId="ADAL" clId="{232EAC40-A660-4FF9-893E-5F88625474D9}" dt="2022-02-25T14:50:19.172" v="206"/>
        <pc:sldMkLst>
          <pc:docMk/>
          <pc:sldMk cId="4075537131" sldId="459"/>
        </pc:sldMkLst>
      </pc:sldChg>
      <pc:sldChg chg="add del">
        <pc:chgData name="Daniel Felipe Suarez Mayorga" userId="c712679a-6133-47a7-a4a9-a9505884e8ff" providerId="ADAL" clId="{232EAC40-A660-4FF9-893E-5F88625474D9}" dt="2022-02-25T14:50:19.172" v="206"/>
        <pc:sldMkLst>
          <pc:docMk/>
          <pc:sldMk cId="2857293008" sldId="460"/>
        </pc:sldMkLst>
      </pc:sldChg>
      <pc:sldChg chg="modSp mod">
        <pc:chgData name="Daniel Felipe Suarez Mayorga" userId="c712679a-6133-47a7-a4a9-a9505884e8ff" providerId="ADAL" clId="{232EAC40-A660-4FF9-893E-5F88625474D9}" dt="2022-02-23T15:14:39.633" v="108" actId="14100"/>
        <pc:sldMkLst>
          <pc:docMk/>
          <pc:sldMk cId="4164444474" sldId="746"/>
        </pc:sldMkLst>
        <pc:graphicFrameChg chg="mod modGraphic">
          <ac:chgData name="Daniel Felipe Suarez Mayorga" userId="c712679a-6133-47a7-a4a9-a9505884e8ff" providerId="ADAL" clId="{232EAC40-A660-4FF9-893E-5F88625474D9}" dt="2022-02-23T15:14:39.633" v="108" actId="14100"/>
          <ac:graphicFrameMkLst>
            <pc:docMk/>
            <pc:sldMk cId="4164444474" sldId="746"/>
            <ac:graphicFrameMk id="10" creationId="{356C2DBB-882B-4169-8803-8BFAAE961F6E}"/>
          </ac:graphicFrameMkLst>
        </pc:graphicFrameChg>
      </pc:sldChg>
      <pc:sldChg chg="modSp mod">
        <pc:chgData name="Daniel Felipe Suarez Mayorga" userId="c712679a-6133-47a7-a4a9-a9505884e8ff" providerId="ADAL" clId="{232EAC40-A660-4FF9-893E-5F88625474D9}" dt="2022-02-22T20:42:17.586" v="29" actId="20577"/>
        <pc:sldMkLst>
          <pc:docMk/>
          <pc:sldMk cId="3861976755" sldId="3988"/>
        </pc:sldMkLst>
        <pc:spChg chg="mod">
          <ac:chgData name="Daniel Felipe Suarez Mayorga" userId="c712679a-6133-47a7-a4a9-a9505884e8ff" providerId="ADAL" clId="{232EAC40-A660-4FF9-893E-5F88625474D9}" dt="2022-02-22T20:42:17.586" v="29" actId="20577"/>
          <ac:spMkLst>
            <pc:docMk/>
            <pc:sldMk cId="3861976755" sldId="3988"/>
            <ac:spMk id="10" creationId="{C5BA664B-75C5-4E4D-A8A7-8FBCA3CE98B1}"/>
          </ac:spMkLst>
        </pc:spChg>
      </pc:sldChg>
      <pc:sldChg chg="modSp add mod">
        <pc:chgData name="Daniel Felipe Suarez Mayorga" userId="c712679a-6133-47a7-a4a9-a9505884e8ff" providerId="ADAL" clId="{232EAC40-A660-4FF9-893E-5F88625474D9}" dt="2022-02-24T12:49:11.487" v="201" actId="12"/>
        <pc:sldMkLst>
          <pc:docMk/>
          <pc:sldMk cId="3383926352" sldId="4563"/>
        </pc:sldMkLst>
        <pc:spChg chg="mod">
          <ac:chgData name="Daniel Felipe Suarez Mayorga" userId="c712679a-6133-47a7-a4a9-a9505884e8ff" providerId="ADAL" clId="{232EAC40-A660-4FF9-893E-5F88625474D9}" dt="2022-02-24T12:49:11.487" v="201" actId="12"/>
          <ac:spMkLst>
            <pc:docMk/>
            <pc:sldMk cId="3383926352" sldId="4563"/>
            <ac:spMk id="5" creationId="{0C7B4632-DC9F-4DCB-B75E-5EB55903F60A}"/>
          </ac:spMkLst>
        </pc:spChg>
      </pc:sldChg>
      <pc:sldChg chg="modSp mod">
        <pc:chgData name="Daniel Felipe Suarez Mayorga" userId="c712679a-6133-47a7-a4a9-a9505884e8ff" providerId="ADAL" clId="{232EAC40-A660-4FF9-893E-5F88625474D9}" dt="2022-03-08T01:12:52.616" v="212" actId="1076"/>
        <pc:sldMkLst>
          <pc:docMk/>
          <pc:sldMk cId="415771804" sldId="7861"/>
        </pc:sldMkLst>
        <pc:spChg chg="mod">
          <ac:chgData name="Daniel Felipe Suarez Mayorga" userId="c712679a-6133-47a7-a4a9-a9505884e8ff" providerId="ADAL" clId="{232EAC40-A660-4FF9-893E-5F88625474D9}" dt="2022-03-08T01:12:52.616" v="212" actId="1076"/>
          <ac:spMkLst>
            <pc:docMk/>
            <pc:sldMk cId="415771804" sldId="7861"/>
            <ac:spMk id="9" creationId="{D9630B4D-5A4B-4D7A-B0F4-63D96A1E42AE}"/>
          </ac:spMkLst>
        </pc:spChg>
      </pc:sldChg>
      <pc:sldChg chg="modSp mod">
        <pc:chgData name="Daniel Felipe Suarez Mayorga" userId="c712679a-6133-47a7-a4a9-a9505884e8ff" providerId="ADAL" clId="{232EAC40-A660-4FF9-893E-5F88625474D9}" dt="2022-03-08T00:21:54.776" v="208" actId="122"/>
        <pc:sldMkLst>
          <pc:docMk/>
          <pc:sldMk cId="2420045121" sldId="7876"/>
        </pc:sldMkLst>
        <pc:spChg chg="mod">
          <ac:chgData name="Daniel Felipe Suarez Mayorga" userId="c712679a-6133-47a7-a4a9-a9505884e8ff" providerId="ADAL" clId="{232EAC40-A660-4FF9-893E-5F88625474D9}" dt="2022-03-08T00:21:54.776" v="208" actId="122"/>
          <ac:spMkLst>
            <pc:docMk/>
            <pc:sldMk cId="2420045121" sldId="7876"/>
            <ac:spMk id="71" creationId="{C06FDC2F-0838-416F-A83F-6B6D09408034}"/>
          </ac:spMkLst>
        </pc:spChg>
      </pc:sldChg>
      <pc:sldChg chg="modSp mod">
        <pc:chgData name="Daniel Felipe Suarez Mayorga" userId="c712679a-6133-47a7-a4a9-a9505884e8ff" providerId="ADAL" clId="{232EAC40-A660-4FF9-893E-5F88625474D9}" dt="2022-03-08T00:30:29.385" v="210" actId="1076"/>
        <pc:sldMkLst>
          <pc:docMk/>
          <pc:sldMk cId="3079180963" sldId="7882"/>
        </pc:sldMkLst>
        <pc:spChg chg="mod">
          <ac:chgData name="Daniel Felipe Suarez Mayorga" userId="c712679a-6133-47a7-a4a9-a9505884e8ff" providerId="ADAL" clId="{232EAC40-A660-4FF9-893E-5F88625474D9}" dt="2022-03-08T00:30:29.385" v="210" actId="1076"/>
          <ac:spMkLst>
            <pc:docMk/>
            <pc:sldMk cId="3079180963" sldId="7882"/>
            <ac:spMk id="83" creationId="{792A142C-FE21-45BF-A0A0-3088D6760D60}"/>
          </ac:spMkLst>
        </pc:spChg>
      </pc:sldChg>
      <pc:sldChg chg="modSp mod">
        <pc:chgData name="Daniel Felipe Suarez Mayorga" userId="c712679a-6133-47a7-a4a9-a9505884e8ff" providerId="ADAL" clId="{232EAC40-A660-4FF9-893E-5F88625474D9}" dt="2022-02-23T17:06:38.961" v="192" actId="20577"/>
        <pc:sldMkLst>
          <pc:docMk/>
          <pc:sldMk cId="287638609" sldId="11301"/>
        </pc:sldMkLst>
        <pc:spChg chg="mod">
          <ac:chgData name="Daniel Felipe Suarez Mayorga" userId="c712679a-6133-47a7-a4a9-a9505884e8ff" providerId="ADAL" clId="{232EAC40-A660-4FF9-893E-5F88625474D9}" dt="2022-02-23T17:06:38.961" v="192" actId="20577"/>
          <ac:spMkLst>
            <pc:docMk/>
            <pc:sldMk cId="287638609" sldId="11301"/>
            <ac:spMk id="6" creationId="{6E02D97C-6752-4D5E-BF30-4D1772756948}"/>
          </ac:spMkLst>
        </pc:spChg>
      </pc:sldChg>
    </pc:docChg>
  </pc:docChgLst>
  <pc:docChgLst>
    <pc:chgData name="Stephanie Pino Castillo" userId="67719de8-e720-4774-8e83-01c536b4bc79" providerId="ADAL" clId="{C77CF714-63A2-4191-92EF-F56177B82E9B}"/>
    <pc:docChg chg="undo custSel addSld delSld modSld delMainMaster">
      <pc:chgData name="Stephanie Pino Castillo" userId="67719de8-e720-4774-8e83-01c536b4bc79" providerId="ADAL" clId="{C77CF714-63A2-4191-92EF-F56177B82E9B}" dt="2021-07-29T19:59:25.051" v="616" actId="732"/>
      <pc:docMkLst>
        <pc:docMk/>
      </pc:docMkLst>
      <pc:sldChg chg="add del">
        <pc:chgData name="Stephanie Pino Castillo" userId="67719de8-e720-4774-8e83-01c536b4bc79" providerId="ADAL" clId="{C77CF714-63A2-4191-92EF-F56177B82E9B}" dt="2021-07-28T19:37:36.726" v="585"/>
        <pc:sldMkLst>
          <pc:docMk/>
          <pc:sldMk cId="1770481200" sldId="256"/>
        </pc:sldMkLst>
      </pc:sldChg>
      <pc:sldChg chg="del">
        <pc:chgData name="Stephanie Pino Castillo" userId="67719de8-e720-4774-8e83-01c536b4bc79" providerId="ADAL" clId="{C77CF714-63A2-4191-92EF-F56177B82E9B}" dt="2021-07-21T14:13:42.183" v="151" actId="47"/>
        <pc:sldMkLst>
          <pc:docMk/>
          <pc:sldMk cId="3449436410" sldId="256"/>
        </pc:sldMkLst>
      </pc:sldChg>
      <pc:sldChg chg="add del">
        <pc:chgData name="Stephanie Pino Castillo" userId="67719de8-e720-4774-8e83-01c536b4bc79" providerId="ADAL" clId="{C77CF714-63A2-4191-92EF-F56177B82E9B}" dt="2021-07-28T19:37:36.726" v="585"/>
        <pc:sldMkLst>
          <pc:docMk/>
          <pc:sldMk cId="255292077" sldId="257"/>
        </pc:sldMkLst>
      </pc:sldChg>
      <pc:sldChg chg="del">
        <pc:chgData name="Stephanie Pino Castillo" userId="67719de8-e720-4774-8e83-01c536b4bc79" providerId="ADAL" clId="{C77CF714-63A2-4191-92EF-F56177B82E9B}" dt="2021-07-21T14:13:18.955" v="110" actId="47"/>
        <pc:sldMkLst>
          <pc:docMk/>
          <pc:sldMk cId="801775229" sldId="257"/>
        </pc:sldMkLst>
      </pc:sldChg>
      <pc:sldChg chg="del">
        <pc:chgData name="Stephanie Pino Castillo" userId="67719de8-e720-4774-8e83-01c536b4bc79" providerId="ADAL" clId="{C77CF714-63A2-4191-92EF-F56177B82E9B}" dt="2021-07-21T14:13:43.920" v="153" actId="47"/>
        <pc:sldMkLst>
          <pc:docMk/>
          <pc:sldMk cId="569397589" sldId="258"/>
        </pc:sldMkLst>
      </pc:sldChg>
      <pc:sldChg chg="modSp mod">
        <pc:chgData name="Stephanie Pino Castillo" userId="67719de8-e720-4774-8e83-01c536b4bc79" providerId="ADAL" clId="{C77CF714-63A2-4191-92EF-F56177B82E9B}" dt="2021-07-21T14:12:17.986" v="57" actId="20577"/>
        <pc:sldMkLst>
          <pc:docMk/>
          <pc:sldMk cId="2080670171" sldId="259"/>
        </pc:sldMkLst>
        <pc:spChg chg="mod">
          <ac:chgData name="Stephanie Pino Castillo" userId="67719de8-e720-4774-8e83-01c536b4bc79" providerId="ADAL" clId="{C77CF714-63A2-4191-92EF-F56177B82E9B}" dt="2021-07-21T14:12:17.986" v="57" actId="20577"/>
          <ac:spMkLst>
            <pc:docMk/>
            <pc:sldMk cId="2080670171" sldId="259"/>
            <ac:spMk id="11" creationId="{00000000-0000-0000-0000-000000000000}"/>
          </ac:spMkLst>
        </pc:spChg>
      </pc:sldChg>
      <pc:sldChg chg="del">
        <pc:chgData name="Stephanie Pino Castillo" userId="67719de8-e720-4774-8e83-01c536b4bc79" providerId="ADAL" clId="{C77CF714-63A2-4191-92EF-F56177B82E9B}" dt="2021-07-21T14:12:55.382" v="89" actId="47"/>
        <pc:sldMkLst>
          <pc:docMk/>
          <pc:sldMk cId="645938391" sldId="260"/>
        </pc:sldMkLst>
      </pc:sldChg>
      <pc:sldChg chg="del">
        <pc:chgData name="Stephanie Pino Castillo" userId="67719de8-e720-4774-8e83-01c536b4bc79" providerId="ADAL" clId="{C77CF714-63A2-4191-92EF-F56177B82E9B}" dt="2021-07-21T14:12:54.827" v="88" actId="47"/>
        <pc:sldMkLst>
          <pc:docMk/>
          <pc:sldMk cId="491450077" sldId="261"/>
        </pc:sldMkLst>
      </pc:sldChg>
      <pc:sldChg chg="add del setBg">
        <pc:chgData name="Stephanie Pino Castillo" userId="67719de8-e720-4774-8e83-01c536b4bc79" providerId="ADAL" clId="{C77CF714-63A2-4191-92EF-F56177B82E9B}" dt="2021-07-28T19:37:36.726" v="585"/>
        <pc:sldMkLst>
          <pc:docMk/>
          <pc:sldMk cId="2889086819" sldId="261"/>
        </pc:sldMkLst>
      </pc:sldChg>
      <pc:sldChg chg="del">
        <pc:chgData name="Stephanie Pino Castillo" userId="67719de8-e720-4774-8e83-01c536b4bc79" providerId="ADAL" clId="{C77CF714-63A2-4191-92EF-F56177B82E9B}" dt="2021-07-21T14:12:55.783" v="90" actId="47"/>
        <pc:sldMkLst>
          <pc:docMk/>
          <pc:sldMk cId="1107058934" sldId="262"/>
        </pc:sldMkLst>
      </pc:sldChg>
      <pc:sldChg chg="add del">
        <pc:chgData name="Stephanie Pino Castillo" userId="67719de8-e720-4774-8e83-01c536b4bc79" providerId="ADAL" clId="{C77CF714-63A2-4191-92EF-F56177B82E9B}" dt="2021-07-28T19:37:36.726" v="585"/>
        <pc:sldMkLst>
          <pc:docMk/>
          <pc:sldMk cId="3891891180" sldId="262"/>
        </pc:sldMkLst>
      </pc:sldChg>
      <pc:sldChg chg="add del">
        <pc:chgData name="Stephanie Pino Castillo" userId="67719de8-e720-4774-8e83-01c536b4bc79" providerId="ADAL" clId="{C77CF714-63A2-4191-92EF-F56177B82E9B}" dt="2021-07-28T19:37:36.726" v="585"/>
        <pc:sldMkLst>
          <pc:docMk/>
          <pc:sldMk cId="2794607104" sldId="264"/>
        </pc:sldMkLst>
      </pc:sldChg>
      <pc:sldChg chg="del">
        <pc:chgData name="Stephanie Pino Castillo" userId="67719de8-e720-4774-8e83-01c536b4bc79" providerId="ADAL" clId="{C77CF714-63A2-4191-92EF-F56177B82E9B}" dt="2021-07-21T14:12:51.323" v="84" actId="47"/>
        <pc:sldMkLst>
          <pc:docMk/>
          <pc:sldMk cId="3921333363" sldId="264"/>
        </pc:sldMkLst>
      </pc:sldChg>
      <pc:sldChg chg="del">
        <pc:chgData name="Stephanie Pino Castillo" userId="67719de8-e720-4774-8e83-01c536b4bc79" providerId="ADAL" clId="{C77CF714-63A2-4191-92EF-F56177B82E9B}" dt="2021-07-21T14:12:50.776" v="83" actId="47"/>
        <pc:sldMkLst>
          <pc:docMk/>
          <pc:sldMk cId="2996694275" sldId="265"/>
        </pc:sldMkLst>
      </pc:sldChg>
      <pc:sldChg chg="del">
        <pc:chgData name="Stephanie Pino Castillo" userId="67719de8-e720-4774-8e83-01c536b4bc79" providerId="ADAL" clId="{C77CF714-63A2-4191-92EF-F56177B82E9B}" dt="2021-07-21T14:12:52.346" v="86" actId="47"/>
        <pc:sldMkLst>
          <pc:docMk/>
          <pc:sldMk cId="322874999" sldId="266"/>
        </pc:sldMkLst>
      </pc:sldChg>
      <pc:sldChg chg="add del">
        <pc:chgData name="Stephanie Pino Castillo" userId="67719de8-e720-4774-8e83-01c536b4bc79" providerId="ADAL" clId="{C77CF714-63A2-4191-92EF-F56177B82E9B}" dt="2021-07-28T19:37:36.726" v="585"/>
        <pc:sldMkLst>
          <pc:docMk/>
          <pc:sldMk cId="3167634187" sldId="266"/>
        </pc:sldMkLst>
      </pc:sldChg>
      <pc:sldChg chg="modSp mod">
        <pc:chgData name="Stephanie Pino Castillo" userId="67719de8-e720-4774-8e83-01c536b4bc79" providerId="ADAL" clId="{C77CF714-63A2-4191-92EF-F56177B82E9B}" dt="2021-07-21T14:12:46.102" v="81" actId="20577"/>
        <pc:sldMkLst>
          <pc:docMk/>
          <pc:sldMk cId="4041881831" sldId="267"/>
        </pc:sldMkLst>
        <pc:spChg chg="mod">
          <ac:chgData name="Stephanie Pino Castillo" userId="67719de8-e720-4774-8e83-01c536b4bc79" providerId="ADAL" clId="{C77CF714-63A2-4191-92EF-F56177B82E9B}" dt="2021-07-21T14:12:46.102" v="81" actId="20577"/>
          <ac:spMkLst>
            <pc:docMk/>
            <pc:sldMk cId="4041881831" sldId="267"/>
            <ac:spMk id="3" creationId="{3C1FAD3B-DC1C-DD4B-A144-7E1E51774FC5}"/>
          </ac:spMkLst>
        </pc:spChg>
      </pc:sldChg>
      <pc:sldChg chg="add del">
        <pc:chgData name="Stephanie Pino Castillo" userId="67719de8-e720-4774-8e83-01c536b4bc79" providerId="ADAL" clId="{C77CF714-63A2-4191-92EF-F56177B82E9B}" dt="2021-07-28T19:37:36.726" v="585"/>
        <pc:sldMkLst>
          <pc:docMk/>
          <pc:sldMk cId="2007442088" sldId="268"/>
        </pc:sldMkLst>
      </pc:sldChg>
      <pc:sldChg chg="add del">
        <pc:chgData name="Stephanie Pino Castillo" userId="67719de8-e720-4774-8e83-01c536b4bc79" providerId="ADAL" clId="{C77CF714-63A2-4191-92EF-F56177B82E9B}" dt="2021-07-28T19:37:36.726" v="585"/>
        <pc:sldMkLst>
          <pc:docMk/>
          <pc:sldMk cId="2510669248" sldId="269"/>
        </pc:sldMkLst>
      </pc:sldChg>
      <pc:sldChg chg="del">
        <pc:chgData name="Stephanie Pino Castillo" userId="67719de8-e720-4774-8e83-01c536b4bc79" providerId="ADAL" clId="{C77CF714-63A2-4191-92EF-F56177B82E9B}" dt="2021-07-21T14:12:51.846" v="85" actId="47"/>
        <pc:sldMkLst>
          <pc:docMk/>
          <pc:sldMk cId="730353808" sldId="270"/>
        </pc:sldMkLst>
      </pc:sldChg>
      <pc:sldChg chg="add del">
        <pc:chgData name="Stephanie Pino Castillo" userId="67719de8-e720-4774-8e83-01c536b4bc79" providerId="ADAL" clId="{C77CF714-63A2-4191-92EF-F56177B82E9B}" dt="2021-07-28T19:37:36.726" v="585"/>
        <pc:sldMkLst>
          <pc:docMk/>
          <pc:sldMk cId="4070694430" sldId="270"/>
        </pc:sldMkLst>
      </pc:sldChg>
      <pc:sldChg chg="add del">
        <pc:chgData name="Stephanie Pino Castillo" userId="67719de8-e720-4774-8e83-01c536b4bc79" providerId="ADAL" clId="{C77CF714-63A2-4191-92EF-F56177B82E9B}" dt="2021-07-28T19:37:36.726" v="585"/>
        <pc:sldMkLst>
          <pc:docMk/>
          <pc:sldMk cId="3657795371" sldId="272"/>
        </pc:sldMkLst>
      </pc:sldChg>
      <pc:sldChg chg="add del">
        <pc:chgData name="Stephanie Pino Castillo" userId="67719de8-e720-4774-8e83-01c536b4bc79" providerId="ADAL" clId="{C77CF714-63A2-4191-92EF-F56177B82E9B}" dt="2021-07-29T19:36:54.186" v="592"/>
        <pc:sldMkLst>
          <pc:docMk/>
          <pc:sldMk cId="4061080021" sldId="273"/>
        </pc:sldMkLst>
      </pc:sldChg>
      <pc:sldChg chg="add del">
        <pc:chgData name="Stephanie Pino Castillo" userId="67719de8-e720-4774-8e83-01c536b4bc79" providerId="ADAL" clId="{C77CF714-63A2-4191-92EF-F56177B82E9B}" dt="2021-07-29T19:36:54.186" v="592"/>
        <pc:sldMkLst>
          <pc:docMk/>
          <pc:sldMk cId="1572928211" sldId="275"/>
        </pc:sldMkLst>
      </pc:sldChg>
      <pc:sldChg chg="add del">
        <pc:chgData name="Stephanie Pino Castillo" userId="67719de8-e720-4774-8e83-01c536b4bc79" providerId="ADAL" clId="{C77CF714-63A2-4191-92EF-F56177B82E9B}" dt="2021-07-28T19:37:36.726" v="585"/>
        <pc:sldMkLst>
          <pc:docMk/>
          <pc:sldMk cId="4054529675" sldId="276"/>
        </pc:sldMkLst>
      </pc:sldChg>
      <pc:sldChg chg="add del">
        <pc:chgData name="Stephanie Pino Castillo" userId="67719de8-e720-4774-8e83-01c536b4bc79" providerId="ADAL" clId="{C77CF714-63A2-4191-92EF-F56177B82E9B}" dt="2021-07-28T19:37:36.726" v="585"/>
        <pc:sldMkLst>
          <pc:docMk/>
          <pc:sldMk cId="1736738471" sldId="277"/>
        </pc:sldMkLst>
      </pc:sldChg>
      <pc:sldChg chg="add del setBg">
        <pc:chgData name="Stephanie Pino Castillo" userId="67719de8-e720-4774-8e83-01c536b4bc79" providerId="ADAL" clId="{C77CF714-63A2-4191-92EF-F56177B82E9B}" dt="2021-07-28T19:37:36.726" v="585"/>
        <pc:sldMkLst>
          <pc:docMk/>
          <pc:sldMk cId="1638932979" sldId="278"/>
        </pc:sldMkLst>
      </pc:sldChg>
      <pc:sldChg chg="del">
        <pc:chgData name="Stephanie Pino Castillo" userId="67719de8-e720-4774-8e83-01c536b4bc79" providerId="ADAL" clId="{C77CF714-63A2-4191-92EF-F56177B82E9B}" dt="2021-07-21T14:13:19.423" v="111" actId="47"/>
        <pc:sldMkLst>
          <pc:docMk/>
          <pc:sldMk cId="349319231" sldId="288"/>
        </pc:sldMkLst>
      </pc:sldChg>
      <pc:sldChg chg="del">
        <pc:chgData name="Stephanie Pino Castillo" userId="67719de8-e720-4774-8e83-01c536b4bc79" providerId="ADAL" clId="{C77CF714-63A2-4191-92EF-F56177B82E9B}" dt="2021-07-21T14:13:23.055" v="117" actId="47"/>
        <pc:sldMkLst>
          <pc:docMk/>
          <pc:sldMk cId="1173224909" sldId="293"/>
        </pc:sldMkLst>
      </pc:sldChg>
      <pc:sldChg chg="del">
        <pc:chgData name="Stephanie Pino Castillo" userId="67719de8-e720-4774-8e83-01c536b4bc79" providerId="ADAL" clId="{C77CF714-63A2-4191-92EF-F56177B82E9B}" dt="2021-07-21T14:13:28.145" v="126" actId="47"/>
        <pc:sldMkLst>
          <pc:docMk/>
          <pc:sldMk cId="2384911664" sldId="294"/>
        </pc:sldMkLst>
      </pc:sldChg>
      <pc:sldChg chg="del">
        <pc:chgData name="Stephanie Pino Castillo" userId="67719de8-e720-4774-8e83-01c536b4bc79" providerId="ADAL" clId="{C77CF714-63A2-4191-92EF-F56177B82E9B}" dt="2021-07-21T14:13:19.977" v="112" actId="47"/>
        <pc:sldMkLst>
          <pc:docMk/>
          <pc:sldMk cId="1413658463" sldId="295"/>
        </pc:sldMkLst>
      </pc:sldChg>
      <pc:sldChg chg="del">
        <pc:chgData name="Stephanie Pino Castillo" userId="67719de8-e720-4774-8e83-01c536b4bc79" providerId="ADAL" clId="{C77CF714-63A2-4191-92EF-F56177B82E9B}" dt="2021-07-21T14:13:20.539" v="113" actId="47"/>
        <pc:sldMkLst>
          <pc:docMk/>
          <pc:sldMk cId="425962030" sldId="296"/>
        </pc:sldMkLst>
      </pc:sldChg>
      <pc:sldChg chg="del">
        <pc:chgData name="Stephanie Pino Castillo" userId="67719de8-e720-4774-8e83-01c536b4bc79" providerId="ADAL" clId="{C77CF714-63A2-4191-92EF-F56177B82E9B}" dt="2021-07-21T14:13:21.040" v="114" actId="47"/>
        <pc:sldMkLst>
          <pc:docMk/>
          <pc:sldMk cId="1286419191" sldId="297"/>
        </pc:sldMkLst>
      </pc:sldChg>
      <pc:sldChg chg="del">
        <pc:chgData name="Stephanie Pino Castillo" userId="67719de8-e720-4774-8e83-01c536b4bc79" providerId="ADAL" clId="{C77CF714-63A2-4191-92EF-F56177B82E9B}" dt="2021-07-21T14:13:21.524" v="115" actId="47"/>
        <pc:sldMkLst>
          <pc:docMk/>
          <pc:sldMk cId="4035550749" sldId="298"/>
        </pc:sldMkLst>
      </pc:sldChg>
      <pc:sldChg chg="del">
        <pc:chgData name="Stephanie Pino Castillo" userId="67719de8-e720-4774-8e83-01c536b4bc79" providerId="ADAL" clId="{C77CF714-63A2-4191-92EF-F56177B82E9B}" dt="2021-07-21T14:13:22.073" v="116" actId="47"/>
        <pc:sldMkLst>
          <pc:docMk/>
          <pc:sldMk cId="528305473" sldId="299"/>
        </pc:sldMkLst>
      </pc:sldChg>
      <pc:sldChg chg="del">
        <pc:chgData name="Stephanie Pino Castillo" userId="67719de8-e720-4774-8e83-01c536b4bc79" providerId="ADAL" clId="{C77CF714-63A2-4191-92EF-F56177B82E9B}" dt="2021-07-21T14:13:23.724" v="118" actId="47"/>
        <pc:sldMkLst>
          <pc:docMk/>
          <pc:sldMk cId="3627650324" sldId="300"/>
        </pc:sldMkLst>
      </pc:sldChg>
      <pc:sldChg chg="del">
        <pc:chgData name="Stephanie Pino Castillo" userId="67719de8-e720-4774-8e83-01c536b4bc79" providerId="ADAL" clId="{C77CF714-63A2-4191-92EF-F56177B82E9B}" dt="2021-07-21T14:13:24.294" v="119" actId="47"/>
        <pc:sldMkLst>
          <pc:docMk/>
          <pc:sldMk cId="1803296479" sldId="301"/>
        </pc:sldMkLst>
      </pc:sldChg>
      <pc:sldChg chg="del">
        <pc:chgData name="Stephanie Pino Castillo" userId="67719de8-e720-4774-8e83-01c536b4bc79" providerId="ADAL" clId="{C77CF714-63A2-4191-92EF-F56177B82E9B}" dt="2021-07-21T14:13:24.870" v="120" actId="47"/>
        <pc:sldMkLst>
          <pc:docMk/>
          <pc:sldMk cId="4007680284" sldId="302"/>
        </pc:sldMkLst>
      </pc:sldChg>
      <pc:sldChg chg="del">
        <pc:chgData name="Stephanie Pino Castillo" userId="67719de8-e720-4774-8e83-01c536b4bc79" providerId="ADAL" clId="{C77CF714-63A2-4191-92EF-F56177B82E9B}" dt="2021-07-21T14:13:25.414" v="121" actId="47"/>
        <pc:sldMkLst>
          <pc:docMk/>
          <pc:sldMk cId="2519614888" sldId="303"/>
        </pc:sldMkLst>
      </pc:sldChg>
      <pc:sldChg chg="del">
        <pc:chgData name="Stephanie Pino Castillo" userId="67719de8-e720-4774-8e83-01c536b4bc79" providerId="ADAL" clId="{C77CF714-63A2-4191-92EF-F56177B82E9B}" dt="2021-07-21T14:13:26.544" v="123" actId="47"/>
        <pc:sldMkLst>
          <pc:docMk/>
          <pc:sldMk cId="3977800864" sldId="304"/>
        </pc:sldMkLst>
      </pc:sldChg>
      <pc:sldChg chg="del">
        <pc:chgData name="Stephanie Pino Castillo" userId="67719de8-e720-4774-8e83-01c536b4bc79" providerId="ADAL" clId="{C77CF714-63A2-4191-92EF-F56177B82E9B}" dt="2021-07-21T14:13:26.030" v="122" actId="47"/>
        <pc:sldMkLst>
          <pc:docMk/>
          <pc:sldMk cId="3315839143" sldId="305"/>
        </pc:sldMkLst>
      </pc:sldChg>
      <pc:sldChg chg="del">
        <pc:chgData name="Stephanie Pino Castillo" userId="67719de8-e720-4774-8e83-01c536b4bc79" providerId="ADAL" clId="{C77CF714-63A2-4191-92EF-F56177B82E9B}" dt="2021-07-21T14:13:27.006" v="124" actId="47"/>
        <pc:sldMkLst>
          <pc:docMk/>
          <pc:sldMk cId="4244983914" sldId="306"/>
        </pc:sldMkLst>
      </pc:sldChg>
      <pc:sldChg chg="del">
        <pc:chgData name="Stephanie Pino Castillo" userId="67719de8-e720-4774-8e83-01c536b4bc79" providerId="ADAL" clId="{C77CF714-63A2-4191-92EF-F56177B82E9B}" dt="2021-07-21T14:13:27.506" v="125" actId="47"/>
        <pc:sldMkLst>
          <pc:docMk/>
          <pc:sldMk cId="1205310413" sldId="307"/>
        </pc:sldMkLst>
      </pc:sldChg>
      <pc:sldChg chg="del">
        <pc:chgData name="Stephanie Pino Castillo" userId="67719de8-e720-4774-8e83-01c536b4bc79" providerId="ADAL" clId="{C77CF714-63A2-4191-92EF-F56177B82E9B}" dt="2021-07-21T14:13:28.611" v="127" actId="47"/>
        <pc:sldMkLst>
          <pc:docMk/>
          <pc:sldMk cId="2044495054" sldId="308"/>
        </pc:sldMkLst>
      </pc:sldChg>
      <pc:sldChg chg="del">
        <pc:chgData name="Stephanie Pino Castillo" userId="67719de8-e720-4774-8e83-01c536b4bc79" providerId="ADAL" clId="{C77CF714-63A2-4191-92EF-F56177B82E9B}" dt="2021-07-21T14:13:29.496" v="129" actId="47"/>
        <pc:sldMkLst>
          <pc:docMk/>
          <pc:sldMk cId="4091135091" sldId="309"/>
        </pc:sldMkLst>
      </pc:sldChg>
      <pc:sldChg chg="del">
        <pc:chgData name="Stephanie Pino Castillo" userId="67719de8-e720-4774-8e83-01c536b4bc79" providerId="ADAL" clId="{C77CF714-63A2-4191-92EF-F56177B82E9B}" dt="2021-07-21T14:13:29.930" v="130" actId="47"/>
        <pc:sldMkLst>
          <pc:docMk/>
          <pc:sldMk cId="170950156" sldId="310"/>
        </pc:sldMkLst>
      </pc:sldChg>
      <pc:sldChg chg="del">
        <pc:chgData name="Stephanie Pino Castillo" userId="67719de8-e720-4774-8e83-01c536b4bc79" providerId="ADAL" clId="{C77CF714-63A2-4191-92EF-F56177B82E9B}" dt="2021-07-21T14:13:30.426" v="131" actId="47"/>
        <pc:sldMkLst>
          <pc:docMk/>
          <pc:sldMk cId="1531057582" sldId="311"/>
        </pc:sldMkLst>
      </pc:sldChg>
      <pc:sldChg chg="del">
        <pc:chgData name="Stephanie Pino Castillo" userId="67719de8-e720-4774-8e83-01c536b4bc79" providerId="ADAL" clId="{C77CF714-63A2-4191-92EF-F56177B82E9B}" dt="2021-07-21T14:13:29.056" v="128" actId="47"/>
        <pc:sldMkLst>
          <pc:docMk/>
          <pc:sldMk cId="300857676" sldId="312"/>
        </pc:sldMkLst>
      </pc:sldChg>
      <pc:sldChg chg="del">
        <pc:chgData name="Stephanie Pino Castillo" userId="67719de8-e720-4774-8e83-01c536b4bc79" providerId="ADAL" clId="{C77CF714-63A2-4191-92EF-F56177B82E9B}" dt="2021-07-21T14:13:31.217" v="133" actId="47"/>
        <pc:sldMkLst>
          <pc:docMk/>
          <pc:sldMk cId="3421948679" sldId="313"/>
        </pc:sldMkLst>
      </pc:sldChg>
      <pc:sldChg chg="del">
        <pc:chgData name="Stephanie Pino Castillo" userId="67719de8-e720-4774-8e83-01c536b4bc79" providerId="ADAL" clId="{C77CF714-63A2-4191-92EF-F56177B82E9B}" dt="2021-07-21T14:13:30.887" v="132" actId="47"/>
        <pc:sldMkLst>
          <pc:docMk/>
          <pc:sldMk cId="2375455521" sldId="314"/>
        </pc:sldMkLst>
      </pc:sldChg>
      <pc:sldChg chg="del">
        <pc:chgData name="Stephanie Pino Castillo" userId="67719de8-e720-4774-8e83-01c536b4bc79" providerId="ADAL" clId="{C77CF714-63A2-4191-92EF-F56177B82E9B}" dt="2021-07-21T14:13:31.760" v="134" actId="47"/>
        <pc:sldMkLst>
          <pc:docMk/>
          <pc:sldMk cId="2436674549" sldId="315"/>
        </pc:sldMkLst>
      </pc:sldChg>
      <pc:sldChg chg="del">
        <pc:chgData name="Stephanie Pino Castillo" userId="67719de8-e720-4774-8e83-01c536b4bc79" providerId="ADAL" clId="{C77CF714-63A2-4191-92EF-F56177B82E9B}" dt="2021-07-21T14:13:32.242" v="135" actId="47"/>
        <pc:sldMkLst>
          <pc:docMk/>
          <pc:sldMk cId="3811916491" sldId="316"/>
        </pc:sldMkLst>
      </pc:sldChg>
      <pc:sldChg chg="del">
        <pc:chgData name="Stephanie Pino Castillo" userId="67719de8-e720-4774-8e83-01c536b4bc79" providerId="ADAL" clId="{C77CF714-63A2-4191-92EF-F56177B82E9B}" dt="2021-07-21T14:13:32.895" v="136" actId="47"/>
        <pc:sldMkLst>
          <pc:docMk/>
          <pc:sldMk cId="2880153541" sldId="317"/>
        </pc:sldMkLst>
      </pc:sldChg>
      <pc:sldChg chg="del">
        <pc:chgData name="Stephanie Pino Castillo" userId="67719de8-e720-4774-8e83-01c536b4bc79" providerId="ADAL" clId="{C77CF714-63A2-4191-92EF-F56177B82E9B}" dt="2021-07-21T14:13:33.595" v="137" actId="47"/>
        <pc:sldMkLst>
          <pc:docMk/>
          <pc:sldMk cId="1635755723" sldId="318"/>
        </pc:sldMkLst>
      </pc:sldChg>
      <pc:sldChg chg="del">
        <pc:chgData name="Stephanie Pino Castillo" userId="67719de8-e720-4774-8e83-01c536b4bc79" providerId="ADAL" clId="{C77CF714-63A2-4191-92EF-F56177B82E9B}" dt="2021-07-21T14:13:34.359" v="138" actId="47"/>
        <pc:sldMkLst>
          <pc:docMk/>
          <pc:sldMk cId="3561482310" sldId="319"/>
        </pc:sldMkLst>
      </pc:sldChg>
      <pc:sldChg chg="del">
        <pc:chgData name="Stephanie Pino Castillo" userId="67719de8-e720-4774-8e83-01c536b4bc79" providerId="ADAL" clId="{C77CF714-63A2-4191-92EF-F56177B82E9B}" dt="2021-07-21T14:13:36.200" v="142" actId="47"/>
        <pc:sldMkLst>
          <pc:docMk/>
          <pc:sldMk cId="952842190" sldId="320"/>
        </pc:sldMkLst>
      </pc:sldChg>
      <pc:sldChg chg="del">
        <pc:chgData name="Stephanie Pino Castillo" userId="67719de8-e720-4774-8e83-01c536b4bc79" providerId="ADAL" clId="{C77CF714-63A2-4191-92EF-F56177B82E9B}" dt="2021-07-21T14:13:34.914" v="139" actId="47"/>
        <pc:sldMkLst>
          <pc:docMk/>
          <pc:sldMk cId="4263469972" sldId="321"/>
        </pc:sldMkLst>
      </pc:sldChg>
      <pc:sldChg chg="del">
        <pc:chgData name="Stephanie Pino Castillo" userId="67719de8-e720-4774-8e83-01c536b4bc79" providerId="ADAL" clId="{C77CF714-63A2-4191-92EF-F56177B82E9B}" dt="2021-07-21T14:13:37.179" v="144" actId="47"/>
        <pc:sldMkLst>
          <pc:docMk/>
          <pc:sldMk cId="2656467073" sldId="322"/>
        </pc:sldMkLst>
      </pc:sldChg>
      <pc:sldChg chg="del">
        <pc:chgData name="Stephanie Pino Castillo" userId="67719de8-e720-4774-8e83-01c536b4bc79" providerId="ADAL" clId="{C77CF714-63A2-4191-92EF-F56177B82E9B}" dt="2021-07-21T14:13:38.148" v="145" actId="47"/>
        <pc:sldMkLst>
          <pc:docMk/>
          <pc:sldMk cId="3913411638" sldId="323"/>
        </pc:sldMkLst>
      </pc:sldChg>
      <pc:sldChg chg="del">
        <pc:chgData name="Stephanie Pino Castillo" userId="67719de8-e720-4774-8e83-01c536b4bc79" providerId="ADAL" clId="{C77CF714-63A2-4191-92EF-F56177B82E9B}" dt="2021-07-21T14:13:38.649" v="146" actId="47"/>
        <pc:sldMkLst>
          <pc:docMk/>
          <pc:sldMk cId="2511184731" sldId="324"/>
        </pc:sldMkLst>
      </pc:sldChg>
      <pc:sldChg chg="del">
        <pc:chgData name="Stephanie Pino Castillo" userId="67719de8-e720-4774-8e83-01c536b4bc79" providerId="ADAL" clId="{C77CF714-63A2-4191-92EF-F56177B82E9B}" dt="2021-07-21T14:13:35.678" v="141" actId="47"/>
        <pc:sldMkLst>
          <pc:docMk/>
          <pc:sldMk cId="2367095828" sldId="325"/>
        </pc:sldMkLst>
      </pc:sldChg>
      <pc:sldChg chg="del">
        <pc:chgData name="Stephanie Pino Castillo" userId="67719de8-e720-4774-8e83-01c536b4bc79" providerId="ADAL" clId="{C77CF714-63A2-4191-92EF-F56177B82E9B}" dt="2021-07-21T14:13:35.393" v="140" actId="47"/>
        <pc:sldMkLst>
          <pc:docMk/>
          <pc:sldMk cId="1909423835" sldId="326"/>
        </pc:sldMkLst>
      </pc:sldChg>
      <pc:sldChg chg="del">
        <pc:chgData name="Stephanie Pino Castillo" userId="67719de8-e720-4774-8e83-01c536b4bc79" providerId="ADAL" clId="{C77CF714-63A2-4191-92EF-F56177B82E9B}" dt="2021-07-21T14:13:39.282" v="147" actId="47"/>
        <pc:sldMkLst>
          <pc:docMk/>
          <pc:sldMk cId="1273197904" sldId="327"/>
        </pc:sldMkLst>
      </pc:sldChg>
      <pc:sldChg chg="del">
        <pc:chgData name="Stephanie Pino Castillo" userId="67719de8-e720-4774-8e83-01c536b4bc79" providerId="ADAL" clId="{C77CF714-63A2-4191-92EF-F56177B82E9B}" dt="2021-07-21T14:13:39.880" v="148" actId="47"/>
        <pc:sldMkLst>
          <pc:docMk/>
          <pc:sldMk cId="3453361973" sldId="328"/>
        </pc:sldMkLst>
      </pc:sldChg>
      <pc:sldChg chg="del">
        <pc:chgData name="Stephanie Pino Castillo" userId="67719de8-e720-4774-8e83-01c536b4bc79" providerId="ADAL" clId="{C77CF714-63A2-4191-92EF-F56177B82E9B}" dt="2021-07-21T14:13:40.450" v="149" actId="47"/>
        <pc:sldMkLst>
          <pc:docMk/>
          <pc:sldMk cId="2071620234" sldId="329"/>
        </pc:sldMkLst>
      </pc:sldChg>
      <pc:sldChg chg="del">
        <pc:chgData name="Stephanie Pino Castillo" userId="67719de8-e720-4774-8e83-01c536b4bc79" providerId="ADAL" clId="{C77CF714-63A2-4191-92EF-F56177B82E9B}" dt="2021-07-21T14:13:41.103" v="150" actId="47"/>
        <pc:sldMkLst>
          <pc:docMk/>
          <pc:sldMk cId="1456313662" sldId="330"/>
        </pc:sldMkLst>
      </pc:sldChg>
      <pc:sldChg chg="del">
        <pc:chgData name="Stephanie Pino Castillo" userId="67719de8-e720-4774-8e83-01c536b4bc79" providerId="ADAL" clId="{C77CF714-63A2-4191-92EF-F56177B82E9B}" dt="2021-07-21T14:13:43.020" v="152" actId="47"/>
        <pc:sldMkLst>
          <pc:docMk/>
          <pc:sldMk cId="4260810000" sldId="331"/>
        </pc:sldMkLst>
      </pc:sldChg>
      <pc:sldChg chg="del">
        <pc:chgData name="Stephanie Pino Castillo" userId="67719de8-e720-4774-8e83-01c536b4bc79" providerId="ADAL" clId="{C77CF714-63A2-4191-92EF-F56177B82E9B}" dt="2021-07-21T14:13:36.716" v="143" actId="47"/>
        <pc:sldMkLst>
          <pc:docMk/>
          <pc:sldMk cId="2384666922" sldId="332"/>
        </pc:sldMkLst>
      </pc:sldChg>
      <pc:sldChg chg="modSp mod">
        <pc:chgData name="Stephanie Pino Castillo" userId="67719de8-e720-4774-8e83-01c536b4bc79" providerId="ADAL" clId="{C77CF714-63A2-4191-92EF-F56177B82E9B}" dt="2021-07-26T19:35:24.492" v="191" actId="20577"/>
        <pc:sldMkLst>
          <pc:docMk/>
          <pc:sldMk cId="4164444474" sldId="746"/>
        </pc:sldMkLst>
        <pc:graphicFrameChg chg="mod modGraphic">
          <ac:chgData name="Stephanie Pino Castillo" userId="67719de8-e720-4774-8e83-01c536b4bc79" providerId="ADAL" clId="{C77CF714-63A2-4191-92EF-F56177B82E9B}" dt="2021-07-26T19:35:24.492" v="191" actId="20577"/>
          <ac:graphicFrameMkLst>
            <pc:docMk/>
            <pc:sldMk cId="4164444474" sldId="746"/>
            <ac:graphicFrameMk id="10" creationId="{356C2DBB-882B-4169-8803-8BFAAE961F6E}"/>
          </ac:graphicFrameMkLst>
        </pc:graphicFrameChg>
      </pc:sldChg>
      <pc:sldChg chg="addSp delSp modSp mod">
        <pc:chgData name="Stephanie Pino Castillo" userId="67719de8-e720-4774-8e83-01c536b4bc79" providerId="ADAL" clId="{C77CF714-63A2-4191-92EF-F56177B82E9B}" dt="2021-07-27T15:30:26.817" v="529" actId="1076"/>
        <pc:sldMkLst>
          <pc:docMk/>
          <pc:sldMk cId="3861976755" sldId="3988"/>
        </pc:sldMkLst>
        <pc:spChg chg="mod">
          <ac:chgData name="Stephanie Pino Castillo" userId="67719de8-e720-4774-8e83-01c536b4bc79" providerId="ADAL" clId="{C77CF714-63A2-4191-92EF-F56177B82E9B}" dt="2021-07-27T15:29:39.795" v="525" actId="20577"/>
          <ac:spMkLst>
            <pc:docMk/>
            <pc:sldMk cId="3861976755" sldId="3988"/>
            <ac:spMk id="10" creationId="{C5BA664B-75C5-4E4D-A8A7-8FBCA3CE98B1}"/>
          </ac:spMkLst>
        </pc:spChg>
        <pc:spChg chg="add mod">
          <ac:chgData name="Stephanie Pino Castillo" userId="67719de8-e720-4774-8e83-01c536b4bc79" providerId="ADAL" clId="{C77CF714-63A2-4191-92EF-F56177B82E9B}" dt="2021-07-27T15:10:04.243" v="206" actId="20577"/>
          <ac:spMkLst>
            <pc:docMk/>
            <pc:sldMk cId="3861976755" sldId="3988"/>
            <ac:spMk id="12" creationId="{B12B7A97-681C-4832-A846-20C84BF9ECE8}"/>
          </ac:spMkLst>
        </pc:spChg>
        <pc:spChg chg="add mod">
          <ac:chgData name="Stephanie Pino Castillo" userId="67719de8-e720-4774-8e83-01c536b4bc79" providerId="ADAL" clId="{C77CF714-63A2-4191-92EF-F56177B82E9B}" dt="2021-07-27T15:30:09.387" v="526" actId="1076"/>
          <ac:spMkLst>
            <pc:docMk/>
            <pc:sldMk cId="3861976755" sldId="3988"/>
            <ac:spMk id="15" creationId="{3ACA0A1B-2F90-476E-974E-3CDCE605D451}"/>
          </ac:spMkLst>
        </pc:spChg>
        <pc:spChg chg="del">
          <ac:chgData name="Stephanie Pino Castillo" userId="67719de8-e720-4774-8e83-01c536b4bc79" providerId="ADAL" clId="{C77CF714-63A2-4191-92EF-F56177B82E9B}" dt="2021-07-21T14:12:05.948" v="50" actId="478"/>
          <ac:spMkLst>
            <pc:docMk/>
            <pc:sldMk cId="3861976755" sldId="3988"/>
            <ac:spMk id="15" creationId="{439B28B5-4EF2-49AD-B29A-375979F5DBC3}"/>
          </ac:spMkLst>
        </pc:spChg>
        <pc:spChg chg="del">
          <ac:chgData name="Stephanie Pino Castillo" userId="67719de8-e720-4774-8e83-01c536b4bc79" providerId="ADAL" clId="{C77CF714-63A2-4191-92EF-F56177B82E9B}" dt="2021-07-21T14:12:01.894" v="49" actId="478"/>
          <ac:spMkLst>
            <pc:docMk/>
            <pc:sldMk cId="3861976755" sldId="3988"/>
            <ac:spMk id="17" creationId="{08F32598-EBB5-4B66-A12C-032377D6BCA2}"/>
          </ac:spMkLst>
        </pc:spChg>
        <pc:spChg chg="add mod">
          <ac:chgData name="Stephanie Pino Castillo" userId="67719de8-e720-4774-8e83-01c536b4bc79" providerId="ADAL" clId="{C77CF714-63A2-4191-92EF-F56177B82E9B}" dt="2021-07-27T15:30:20.706" v="528" actId="1076"/>
          <ac:spMkLst>
            <pc:docMk/>
            <pc:sldMk cId="3861976755" sldId="3988"/>
            <ac:spMk id="17" creationId="{FA99155B-474B-4A0D-A0F7-0564E54DAD41}"/>
          </ac:spMkLst>
        </pc:spChg>
        <pc:spChg chg="add mod">
          <ac:chgData name="Stephanie Pino Castillo" userId="67719de8-e720-4774-8e83-01c536b4bc79" providerId="ADAL" clId="{C77CF714-63A2-4191-92EF-F56177B82E9B}" dt="2021-07-27T15:30:26.817" v="529" actId="1076"/>
          <ac:spMkLst>
            <pc:docMk/>
            <pc:sldMk cId="3861976755" sldId="3988"/>
            <ac:spMk id="18" creationId="{C35EE4B4-9B9C-4FEA-87BB-2544CC345D9A}"/>
          </ac:spMkLst>
        </pc:spChg>
        <pc:spChg chg="del">
          <ac:chgData name="Stephanie Pino Castillo" userId="67719de8-e720-4774-8e83-01c536b4bc79" providerId="ADAL" clId="{C77CF714-63A2-4191-92EF-F56177B82E9B}" dt="2021-07-21T14:12:01.894" v="49" actId="478"/>
          <ac:spMkLst>
            <pc:docMk/>
            <pc:sldMk cId="3861976755" sldId="3988"/>
            <ac:spMk id="18" creationId="{E6534612-FE1F-47B0-B61F-8A17EF49CDA1}"/>
          </ac:spMkLst>
        </pc:spChg>
        <pc:spChg chg="add mod">
          <ac:chgData name="Stephanie Pino Castillo" userId="67719de8-e720-4774-8e83-01c536b4bc79" providerId="ADAL" clId="{C77CF714-63A2-4191-92EF-F56177B82E9B}" dt="2021-07-27T15:30:13.170" v="527" actId="1076"/>
          <ac:spMkLst>
            <pc:docMk/>
            <pc:sldMk cId="3861976755" sldId="3988"/>
            <ac:spMk id="19" creationId="{0A82F26F-E2F3-4F4D-9B15-4B38B89F0E35}"/>
          </ac:spMkLst>
        </pc:spChg>
        <pc:spChg chg="del">
          <ac:chgData name="Stephanie Pino Castillo" userId="67719de8-e720-4774-8e83-01c536b4bc79" providerId="ADAL" clId="{C77CF714-63A2-4191-92EF-F56177B82E9B}" dt="2021-07-21T14:12:01.894" v="49" actId="478"/>
          <ac:spMkLst>
            <pc:docMk/>
            <pc:sldMk cId="3861976755" sldId="3988"/>
            <ac:spMk id="19" creationId="{71E7F6C4-18C2-4E02-A849-D7FD93D2095A}"/>
          </ac:spMkLst>
        </pc:spChg>
        <pc:spChg chg="del">
          <ac:chgData name="Stephanie Pino Castillo" userId="67719de8-e720-4774-8e83-01c536b4bc79" providerId="ADAL" clId="{C77CF714-63A2-4191-92EF-F56177B82E9B}" dt="2021-07-21T14:12:01.894" v="49" actId="478"/>
          <ac:spMkLst>
            <pc:docMk/>
            <pc:sldMk cId="3861976755" sldId="3988"/>
            <ac:spMk id="21" creationId="{C913D38C-F573-44E7-BC17-E8B924BCCC0E}"/>
          </ac:spMkLst>
        </pc:spChg>
        <pc:spChg chg="del">
          <ac:chgData name="Stephanie Pino Castillo" userId="67719de8-e720-4774-8e83-01c536b4bc79" providerId="ADAL" clId="{C77CF714-63A2-4191-92EF-F56177B82E9B}" dt="2021-07-21T14:12:01.894" v="49" actId="478"/>
          <ac:spMkLst>
            <pc:docMk/>
            <pc:sldMk cId="3861976755" sldId="3988"/>
            <ac:spMk id="22" creationId="{15A5EA0F-184C-4F24-868B-6A0E67C54A66}"/>
          </ac:spMkLst>
        </pc:spChg>
        <pc:spChg chg="del">
          <ac:chgData name="Stephanie Pino Castillo" userId="67719de8-e720-4774-8e83-01c536b4bc79" providerId="ADAL" clId="{C77CF714-63A2-4191-92EF-F56177B82E9B}" dt="2021-07-21T14:12:01.894" v="49" actId="478"/>
          <ac:spMkLst>
            <pc:docMk/>
            <pc:sldMk cId="3861976755" sldId="3988"/>
            <ac:spMk id="23" creationId="{5C7147FE-B353-47E2-B061-70D9C632E6C9}"/>
          </ac:spMkLst>
        </pc:spChg>
        <pc:spChg chg="del">
          <ac:chgData name="Stephanie Pino Castillo" userId="67719de8-e720-4774-8e83-01c536b4bc79" providerId="ADAL" clId="{C77CF714-63A2-4191-92EF-F56177B82E9B}" dt="2021-07-21T14:12:01.894" v="49" actId="478"/>
          <ac:spMkLst>
            <pc:docMk/>
            <pc:sldMk cId="3861976755" sldId="3988"/>
            <ac:spMk id="24" creationId="{8B2845E7-A103-4342-980D-139B00028BDF}"/>
          </ac:spMkLst>
        </pc:spChg>
      </pc:sldChg>
      <pc:sldChg chg="del">
        <pc:chgData name="Stephanie Pino Castillo" userId="67719de8-e720-4774-8e83-01c536b4bc79" providerId="ADAL" clId="{C77CF714-63A2-4191-92EF-F56177B82E9B}" dt="2021-07-21T14:12:50.046" v="82" actId="47"/>
        <pc:sldMkLst>
          <pc:docMk/>
          <pc:sldMk cId="1925047942" sldId="3991"/>
        </pc:sldMkLst>
      </pc:sldChg>
      <pc:sldChg chg="modSp mod">
        <pc:chgData name="Stephanie Pino Castillo" userId="67719de8-e720-4774-8e83-01c536b4bc79" providerId="ADAL" clId="{C77CF714-63A2-4191-92EF-F56177B82E9B}" dt="2021-07-21T14:14:16.643" v="163" actId="20577"/>
        <pc:sldMkLst>
          <pc:docMk/>
          <pc:sldMk cId="2081299332" sldId="7776"/>
        </pc:sldMkLst>
        <pc:spChg chg="mod">
          <ac:chgData name="Stephanie Pino Castillo" userId="67719de8-e720-4774-8e83-01c536b4bc79" providerId="ADAL" clId="{C77CF714-63A2-4191-92EF-F56177B82E9B}" dt="2021-07-21T14:14:16.643" v="163" actId="20577"/>
          <ac:spMkLst>
            <pc:docMk/>
            <pc:sldMk cId="2081299332" sldId="7776"/>
            <ac:spMk id="5" creationId="{4AC3E0C3-4B51-AB4E-A036-2EC351F0A151}"/>
          </ac:spMkLst>
        </pc:spChg>
      </pc:sldChg>
      <pc:sldChg chg="del">
        <pc:chgData name="Stephanie Pino Castillo" userId="67719de8-e720-4774-8e83-01c536b4bc79" providerId="ADAL" clId="{C77CF714-63A2-4191-92EF-F56177B82E9B}" dt="2021-07-21T14:12:54.248" v="87" actId="47"/>
        <pc:sldMkLst>
          <pc:docMk/>
          <pc:sldMk cId="774904764" sldId="7777"/>
        </pc:sldMkLst>
      </pc:sldChg>
      <pc:sldChg chg="del">
        <pc:chgData name="Stephanie Pino Castillo" userId="67719de8-e720-4774-8e83-01c536b4bc79" providerId="ADAL" clId="{C77CF714-63A2-4191-92EF-F56177B82E9B}" dt="2021-07-21T14:12:58.169" v="91" actId="47"/>
        <pc:sldMkLst>
          <pc:docMk/>
          <pc:sldMk cId="3275587294" sldId="7778"/>
        </pc:sldMkLst>
      </pc:sldChg>
      <pc:sldChg chg="del">
        <pc:chgData name="Stephanie Pino Castillo" userId="67719de8-e720-4774-8e83-01c536b4bc79" providerId="ADAL" clId="{C77CF714-63A2-4191-92EF-F56177B82E9B}" dt="2021-07-21T14:13:49.806" v="158" actId="47"/>
        <pc:sldMkLst>
          <pc:docMk/>
          <pc:sldMk cId="111739628" sldId="7779"/>
        </pc:sldMkLst>
      </pc:sldChg>
      <pc:sldChg chg="addSp modSp mod">
        <pc:chgData name="Stephanie Pino Castillo" userId="67719de8-e720-4774-8e83-01c536b4bc79" providerId="ADAL" clId="{C77CF714-63A2-4191-92EF-F56177B82E9B}" dt="2021-07-26T22:41:56.590" v="204" actId="20577"/>
        <pc:sldMkLst>
          <pc:docMk/>
          <pc:sldMk cId="308383188" sldId="7780"/>
        </pc:sldMkLst>
        <pc:spChg chg="mod">
          <ac:chgData name="Stephanie Pino Castillo" userId="67719de8-e720-4774-8e83-01c536b4bc79" providerId="ADAL" clId="{C77CF714-63A2-4191-92EF-F56177B82E9B}" dt="2021-07-21T14:14:13.282" v="161" actId="20577"/>
          <ac:spMkLst>
            <pc:docMk/>
            <pc:sldMk cId="308383188" sldId="7780"/>
            <ac:spMk id="5" creationId="{4AC3E0C3-4B51-AB4E-A036-2EC351F0A151}"/>
          </ac:spMkLst>
        </pc:spChg>
        <pc:spChg chg="add mod">
          <ac:chgData name="Stephanie Pino Castillo" userId="67719de8-e720-4774-8e83-01c536b4bc79" providerId="ADAL" clId="{C77CF714-63A2-4191-92EF-F56177B82E9B}" dt="2021-07-26T22:41:56.590" v="204" actId="20577"/>
          <ac:spMkLst>
            <pc:docMk/>
            <pc:sldMk cId="308383188" sldId="7780"/>
            <ac:spMk id="7" creationId="{8B5EA71C-88C4-442C-A736-5EB8CE40B3D0}"/>
          </ac:spMkLst>
        </pc:spChg>
      </pc:sldChg>
      <pc:sldChg chg="del">
        <pc:chgData name="Stephanie Pino Castillo" userId="67719de8-e720-4774-8e83-01c536b4bc79" providerId="ADAL" clId="{C77CF714-63A2-4191-92EF-F56177B82E9B}" dt="2021-07-21T14:13:47.821" v="156" actId="47"/>
        <pc:sldMkLst>
          <pc:docMk/>
          <pc:sldMk cId="1759967886" sldId="7781"/>
        </pc:sldMkLst>
      </pc:sldChg>
      <pc:sldChg chg="modSp add mod">
        <pc:chgData name="Stephanie Pino Castillo" userId="67719de8-e720-4774-8e83-01c536b4bc79" providerId="ADAL" clId="{C77CF714-63A2-4191-92EF-F56177B82E9B}" dt="2021-07-27T16:33:49.290" v="537" actId="20577"/>
        <pc:sldMkLst>
          <pc:docMk/>
          <pc:sldMk cId="3015423304" sldId="7781"/>
        </pc:sldMkLst>
        <pc:spChg chg="mod">
          <ac:chgData name="Stephanie Pino Castillo" userId="67719de8-e720-4774-8e83-01c536b4bc79" providerId="ADAL" clId="{C77CF714-63A2-4191-92EF-F56177B82E9B}" dt="2021-07-27T16:33:49.290" v="537" actId="20577"/>
          <ac:spMkLst>
            <pc:docMk/>
            <pc:sldMk cId="3015423304" sldId="7781"/>
            <ac:spMk id="7" creationId="{8B5EA71C-88C4-442C-A736-5EB8CE40B3D0}"/>
          </ac:spMkLst>
        </pc:spChg>
        <pc:spChg chg="mod">
          <ac:chgData name="Stephanie Pino Castillo" userId="67719de8-e720-4774-8e83-01c536b4bc79" providerId="ADAL" clId="{C77CF714-63A2-4191-92EF-F56177B82E9B}" dt="2021-07-27T16:33:44.310" v="534"/>
          <ac:spMkLst>
            <pc:docMk/>
            <pc:sldMk cId="3015423304" sldId="7781"/>
            <ac:spMk id="11" creationId="{00000000-0000-0000-0000-000000000000}"/>
          </ac:spMkLst>
        </pc:spChg>
      </pc:sldChg>
      <pc:sldChg chg="modSp add mod">
        <pc:chgData name="Stephanie Pino Castillo" userId="67719de8-e720-4774-8e83-01c536b4bc79" providerId="ADAL" clId="{C77CF714-63A2-4191-92EF-F56177B82E9B}" dt="2021-07-28T19:37:56.814" v="589"/>
        <pc:sldMkLst>
          <pc:docMk/>
          <pc:sldMk cId="637871567" sldId="7782"/>
        </pc:sldMkLst>
        <pc:spChg chg="mod">
          <ac:chgData name="Stephanie Pino Castillo" userId="67719de8-e720-4774-8e83-01c536b4bc79" providerId="ADAL" clId="{C77CF714-63A2-4191-92EF-F56177B82E9B}" dt="2021-07-27T16:34:36.249" v="547" actId="14100"/>
          <ac:spMkLst>
            <pc:docMk/>
            <pc:sldMk cId="637871567" sldId="7782"/>
            <ac:spMk id="7" creationId="{8B5EA71C-88C4-442C-A736-5EB8CE40B3D0}"/>
          </ac:spMkLst>
        </pc:spChg>
        <pc:spChg chg="mod">
          <ac:chgData name="Stephanie Pino Castillo" userId="67719de8-e720-4774-8e83-01c536b4bc79" providerId="ADAL" clId="{C77CF714-63A2-4191-92EF-F56177B82E9B}" dt="2021-07-28T19:37:56.814" v="589"/>
          <ac:spMkLst>
            <pc:docMk/>
            <pc:sldMk cId="637871567" sldId="7782"/>
            <ac:spMk id="11" creationId="{00000000-0000-0000-0000-000000000000}"/>
          </ac:spMkLst>
        </pc:spChg>
      </pc:sldChg>
      <pc:sldChg chg="del">
        <pc:chgData name="Stephanie Pino Castillo" userId="67719de8-e720-4774-8e83-01c536b4bc79" providerId="ADAL" clId="{C77CF714-63A2-4191-92EF-F56177B82E9B}" dt="2021-07-21T14:13:11.518" v="105" actId="47"/>
        <pc:sldMkLst>
          <pc:docMk/>
          <pc:sldMk cId="1852976243" sldId="7782"/>
        </pc:sldMkLst>
      </pc:sldChg>
      <pc:sldChg chg="del">
        <pc:chgData name="Stephanie Pino Castillo" userId="67719de8-e720-4774-8e83-01c536b4bc79" providerId="ADAL" clId="{C77CF714-63A2-4191-92EF-F56177B82E9B}" dt="2021-07-21T14:13:48.537" v="157" actId="47"/>
        <pc:sldMkLst>
          <pc:docMk/>
          <pc:sldMk cId="508014544" sldId="7783"/>
        </pc:sldMkLst>
      </pc:sldChg>
      <pc:sldChg chg="addSp delSp modSp add mod">
        <pc:chgData name="Stephanie Pino Castillo" userId="67719de8-e720-4774-8e83-01c536b4bc79" providerId="ADAL" clId="{C77CF714-63A2-4191-92EF-F56177B82E9B}" dt="2021-07-27T16:35:08.701" v="556" actId="20577"/>
        <pc:sldMkLst>
          <pc:docMk/>
          <pc:sldMk cId="2255020188" sldId="7783"/>
        </pc:sldMkLst>
        <pc:spChg chg="add del mod">
          <ac:chgData name="Stephanie Pino Castillo" userId="67719de8-e720-4774-8e83-01c536b4bc79" providerId="ADAL" clId="{C77CF714-63A2-4191-92EF-F56177B82E9B}" dt="2021-07-27T16:35:08.701" v="556" actId="20577"/>
          <ac:spMkLst>
            <pc:docMk/>
            <pc:sldMk cId="2255020188" sldId="7783"/>
            <ac:spMk id="7" creationId="{8B5EA71C-88C4-442C-A736-5EB8CE40B3D0}"/>
          </ac:spMkLst>
        </pc:spChg>
        <pc:spChg chg="mod">
          <ac:chgData name="Stephanie Pino Castillo" userId="67719de8-e720-4774-8e83-01c536b4bc79" providerId="ADAL" clId="{C77CF714-63A2-4191-92EF-F56177B82E9B}" dt="2021-07-27T16:35:00.373" v="552"/>
          <ac:spMkLst>
            <pc:docMk/>
            <pc:sldMk cId="2255020188" sldId="7783"/>
            <ac:spMk id="11" creationId="{00000000-0000-0000-0000-000000000000}"/>
          </ac:spMkLst>
        </pc:spChg>
      </pc:sldChg>
      <pc:sldChg chg="del">
        <pc:chgData name="Stephanie Pino Castillo" userId="67719de8-e720-4774-8e83-01c536b4bc79" providerId="ADAL" clId="{C77CF714-63A2-4191-92EF-F56177B82E9B}" dt="2021-07-21T14:12:58.887" v="92" actId="47"/>
        <pc:sldMkLst>
          <pc:docMk/>
          <pc:sldMk cId="121932490" sldId="7784"/>
        </pc:sldMkLst>
      </pc:sldChg>
      <pc:sldChg chg="modSp add mod">
        <pc:chgData name="Stephanie Pino Castillo" userId="67719de8-e720-4774-8e83-01c536b4bc79" providerId="ADAL" clId="{C77CF714-63A2-4191-92EF-F56177B82E9B}" dt="2021-07-27T16:35:35.413" v="582" actId="20577"/>
        <pc:sldMkLst>
          <pc:docMk/>
          <pc:sldMk cId="396127368" sldId="7784"/>
        </pc:sldMkLst>
        <pc:spChg chg="mod">
          <ac:chgData name="Stephanie Pino Castillo" userId="67719de8-e720-4774-8e83-01c536b4bc79" providerId="ADAL" clId="{C77CF714-63A2-4191-92EF-F56177B82E9B}" dt="2021-07-27T16:35:35.413" v="582" actId="20577"/>
          <ac:spMkLst>
            <pc:docMk/>
            <pc:sldMk cId="396127368" sldId="7784"/>
            <ac:spMk id="7" creationId="{8B5EA71C-88C4-442C-A736-5EB8CE40B3D0}"/>
          </ac:spMkLst>
        </pc:spChg>
        <pc:spChg chg="mod">
          <ac:chgData name="Stephanie Pino Castillo" userId="67719de8-e720-4774-8e83-01c536b4bc79" providerId="ADAL" clId="{C77CF714-63A2-4191-92EF-F56177B82E9B}" dt="2021-07-27T16:35:31.771" v="580" actId="20577"/>
          <ac:spMkLst>
            <pc:docMk/>
            <pc:sldMk cId="396127368" sldId="7784"/>
            <ac:spMk id="11" creationId="{00000000-0000-0000-0000-000000000000}"/>
          </ac:spMkLst>
        </pc:spChg>
      </pc:sldChg>
      <pc:sldChg chg="del">
        <pc:chgData name="Stephanie Pino Castillo" userId="67719de8-e720-4774-8e83-01c536b4bc79" providerId="ADAL" clId="{C77CF714-63A2-4191-92EF-F56177B82E9B}" dt="2021-07-21T14:12:59.771" v="93" actId="47"/>
        <pc:sldMkLst>
          <pc:docMk/>
          <pc:sldMk cId="1691273741" sldId="7785"/>
        </pc:sldMkLst>
      </pc:sldChg>
      <pc:sldChg chg="add del">
        <pc:chgData name="Stephanie Pino Castillo" userId="67719de8-e720-4774-8e83-01c536b4bc79" providerId="ADAL" clId="{C77CF714-63A2-4191-92EF-F56177B82E9B}" dt="2021-07-28T19:37:36.726" v="585"/>
        <pc:sldMkLst>
          <pc:docMk/>
          <pc:sldMk cId="2251501637" sldId="7787"/>
        </pc:sldMkLst>
      </pc:sldChg>
      <pc:sldChg chg="add del">
        <pc:chgData name="Stephanie Pino Castillo" userId="67719de8-e720-4774-8e83-01c536b4bc79" providerId="ADAL" clId="{C77CF714-63A2-4191-92EF-F56177B82E9B}" dt="2021-07-28T19:37:36.726" v="585"/>
        <pc:sldMkLst>
          <pc:docMk/>
          <pc:sldMk cId="1108715553" sldId="7788"/>
        </pc:sldMkLst>
      </pc:sldChg>
      <pc:sldChg chg="add del">
        <pc:chgData name="Stephanie Pino Castillo" userId="67719de8-e720-4774-8e83-01c536b4bc79" providerId="ADAL" clId="{C77CF714-63A2-4191-92EF-F56177B82E9B}" dt="2021-07-28T19:37:36.726" v="585"/>
        <pc:sldMkLst>
          <pc:docMk/>
          <pc:sldMk cId="1404667963" sldId="7789"/>
        </pc:sldMkLst>
      </pc:sldChg>
      <pc:sldChg chg="del">
        <pc:chgData name="Stephanie Pino Castillo" userId="67719de8-e720-4774-8e83-01c536b4bc79" providerId="ADAL" clId="{C77CF714-63A2-4191-92EF-F56177B82E9B}" dt="2021-07-21T14:13:12.273" v="106" actId="47"/>
        <pc:sldMkLst>
          <pc:docMk/>
          <pc:sldMk cId="1813714801" sldId="7791"/>
        </pc:sldMkLst>
      </pc:sldChg>
      <pc:sldChg chg="del">
        <pc:chgData name="Stephanie Pino Castillo" userId="67719de8-e720-4774-8e83-01c536b4bc79" providerId="ADAL" clId="{C77CF714-63A2-4191-92EF-F56177B82E9B}" dt="2021-07-21T14:13:12.968" v="107" actId="47"/>
        <pc:sldMkLst>
          <pc:docMk/>
          <pc:sldMk cId="1220514580" sldId="7793"/>
        </pc:sldMkLst>
      </pc:sldChg>
      <pc:sldChg chg="del">
        <pc:chgData name="Stephanie Pino Castillo" userId="67719de8-e720-4774-8e83-01c536b4bc79" providerId="ADAL" clId="{C77CF714-63A2-4191-92EF-F56177B82E9B}" dt="2021-07-21T14:13:15.006" v="108" actId="47"/>
        <pc:sldMkLst>
          <pc:docMk/>
          <pc:sldMk cId="1684418202" sldId="7794"/>
        </pc:sldMkLst>
      </pc:sldChg>
      <pc:sldChg chg="add del">
        <pc:chgData name="Stephanie Pino Castillo" userId="67719de8-e720-4774-8e83-01c536b4bc79" providerId="ADAL" clId="{C77CF714-63A2-4191-92EF-F56177B82E9B}" dt="2021-07-29T19:36:54.186" v="592"/>
        <pc:sldMkLst>
          <pc:docMk/>
          <pc:sldMk cId="2897392195" sldId="7805"/>
        </pc:sldMkLst>
      </pc:sldChg>
      <pc:sldChg chg="add del">
        <pc:chgData name="Stephanie Pino Castillo" userId="67719de8-e720-4774-8e83-01c536b4bc79" providerId="ADAL" clId="{C77CF714-63A2-4191-92EF-F56177B82E9B}" dt="2021-07-29T19:36:54.186" v="592"/>
        <pc:sldMkLst>
          <pc:docMk/>
          <pc:sldMk cId="152130886" sldId="7806"/>
        </pc:sldMkLst>
      </pc:sldChg>
      <pc:sldChg chg="del">
        <pc:chgData name="Stephanie Pino Castillo" userId="67719de8-e720-4774-8e83-01c536b4bc79" providerId="ADAL" clId="{C77CF714-63A2-4191-92EF-F56177B82E9B}" dt="2021-07-21T14:13:02.289" v="96" actId="47"/>
        <pc:sldMkLst>
          <pc:docMk/>
          <pc:sldMk cId="3091713698" sldId="7806"/>
        </pc:sldMkLst>
      </pc:sldChg>
      <pc:sldChg chg="add del">
        <pc:chgData name="Stephanie Pino Castillo" userId="67719de8-e720-4774-8e83-01c536b4bc79" providerId="ADAL" clId="{C77CF714-63A2-4191-92EF-F56177B82E9B}" dt="2021-07-29T19:36:54.186" v="592"/>
        <pc:sldMkLst>
          <pc:docMk/>
          <pc:sldMk cId="1039902910" sldId="7807"/>
        </pc:sldMkLst>
      </pc:sldChg>
      <pc:sldChg chg="modSp add del mod">
        <pc:chgData name="Stephanie Pino Castillo" userId="67719de8-e720-4774-8e83-01c536b4bc79" providerId="ADAL" clId="{C77CF714-63A2-4191-92EF-F56177B82E9B}" dt="2021-07-29T19:37:58.955" v="594" actId="20577"/>
        <pc:sldMkLst>
          <pc:docMk/>
          <pc:sldMk cId="1228675519" sldId="7808"/>
        </pc:sldMkLst>
        <pc:spChg chg="mod">
          <ac:chgData name="Stephanie Pino Castillo" userId="67719de8-e720-4774-8e83-01c536b4bc79" providerId="ADAL" clId="{C77CF714-63A2-4191-92EF-F56177B82E9B}" dt="2021-07-29T19:37:58.955" v="594" actId="20577"/>
          <ac:spMkLst>
            <pc:docMk/>
            <pc:sldMk cId="1228675519" sldId="7808"/>
            <ac:spMk id="4" creationId="{00000000-0000-0000-0000-000000000000}"/>
          </ac:spMkLst>
        </pc:spChg>
      </pc:sldChg>
      <pc:sldChg chg="add del">
        <pc:chgData name="Stephanie Pino Castillo" userId="67719de8-e720-4774-8e83-01c536b4bc79" providerId="ADAL" clId="{C77CF714-63A2-4191-92EF-F56177B82E9B}" dt="2021-07-29T19:36:54.186" v="592"/>
        <pc:sldMkLst>
          <pc:docMk/>
          <pc:sldMk cId="3477483904" sldId="7809"/>
        </pc:sldMkLst>
      </pc:sldChg>
      <pc:sldChg chg="add del">
        <pc:chgData name="Stephanie Pino Castillo" userId="67719de8-e720-4774-8e83-01c536b4bc79" providerId="ADAL" clId="{C77CF714-63A2-4191-92EF-F56177B82E9B}" dt="2021-07-29T19:36:54.186" v="592"/>
        <pc:sldMkLst>
          <pc:docMk/>
          <pc:sldMk cId="1722011949" sldId="7810"/>
        </pc:sldMkLst>
      </pc:sldChg>
      <pc:sldChg chg="add del">
        <pc:chgData name="Stephanie Pino Castillo" userId="67719de8-e720-4774-8e83-01c536b4bc79" providerId="ADAL" clId="{C77CF714-63A2-4191-92EF-F56177B82E9B}" dt="2021-07-29T19:49:21.053" v="610" actId="47"/>
        <pc:sldMkLst>
          <pc:docMk/>
          <pc:sldMk cId="1517299952" sldId="7811"/>
        </pc:sldMkLst>
      </pc:sldChg>
      <pc:sldChg chg="add del">
        <pc:chgData name="Stephanie Pino Castillo" userId="67719de8-e720-4774-8e83-01c536b4bc79" providerId="ADAL" clId="{C77CF714-63A2-4191-92EF-F56177B82E9B}" dt="2021-07-29T19:59:15.060" v="615" actId="47"/>
        <pc:sldMkLst>
          <pc:docMk/>
          <pc:sldMk cId="1051084147" sldId="7812"/>
        </pc:sldMkLst>
      </pc:sldChg>
      <pc:sldChg chg="del">
        <pc:chgData name="Stephanie Pino Castillo" userId="67719de8-e720-4774-8e83-01c536b4bc79" providerId="ADAL" clId="{C77CF714-63A2-4191-92EF-F56177B82E9B}" dt="2021-07-21T14:13:03.206" v="97" actId="47"/>
        <pc:sldMkLst>
          <pc:docMk/>
          <pc:sldMk cId="3767278397" sldId="7812"/>
        </pc:sldMkLst>
      </pc:sldChg>
      <pc:sldChg chg="add del">
        <pc:chgData name="Stephanie Pino Castillo" userId="67719de8-e720-4774-8e83-01c536b4bc79" providerId="ADAL" clId="{C77CF714-63A2-4191-92EF-F56177B82E9B}" dt="2021-07-29T19:36:54.186" v="592"/>
        <pc:sldMkLst>
          <pc:docMk/>
          <pc:sldMk cId="4287064701" sldId="7813"/>
        </pc:sldMkLst>
      </pc:sldChg>
      <pc:sldChg chg="add del">
        <pc:chgData name="Stephanie Pino Castillo" userId="67719de8-e720-4774-8e83-01c536b4bc79" providerId="ADAL" clId="{C77CF714-63A2-4191-92EF-F56177B82E9B}" dt="2021-07-29T19:36:54.186" v="592"/>
        <pc:sldMkLst>
          <pc:docMk/>
          <pc:sldMk cId="2328459327" sldId="7814"/>
        </pc:sldMkLst>
      </pc:sldChg>
      <pc:sldChg chg="add del">
        <pc:chgData name="Stephanie Pino Castillo" userId="67719de8-e720-4774-8e83-01c536b4bc79" providerId="ADAL" clId="{C77CF714-63A2-4191-92EF-F56177B82E9B}" dt="2021-07-29T19:36:54.186" v="592"/>
        <pc:sldMkLst>
          <pc:docMk/>
          <pc:sldMk cId="3543761455" sldId="7815"/>
        </pc:sldMkLst>
      </pc:sldChg>
      <pc:sldChg chg="add del">
        <pc:chgData name="Stephanie Pino Castillo" userId="67719de8-e720-4774-8e83-01c536b4bc79" providerId="ADAL" clId="{C77CF714-63A2-4191-92EF-F56177B82E9B}" dt="2021-07-29T19:36:54.186" v="592"/>
        <pc:sldMkLst>
          <pc:docMk/>
          <pc:sldMk cId="2279738452" sldId="7816"/>
        </pc:sldMkLst>
      </pc:sldChg>
      <pc:sldChg chg="add del">
        <pc:chgData name="Stephanie Pino Castillo" userId="67719de8-e720-4774-8e83-01c536b4bc79" providerId="ADAL" clId="{C77CF714-63A2-4191-92EF-F56177B82E9B}" dt="2021-07-29T19:36:54.186" v="592"/>
        <pc:sldMkLst>
          <pc:docMk/>
          <pc:sldMk cId="1443488328" sldId="7817"/>
        </pc:sldMkLst>
      </pc:sldChg>
      <pc:sldChg chg="add del">
        <pc:chgData name="Stephanie Pino Castillo" userId="67719de8-e720-4774-8e83-01c536b4bc79" providerId="ADAL" clId="{C77CF714-63A2-4191-92EF-F56177B82E9B}" dt="2021-07-29T19:36:54.186" v="592"/>
        <pc:sldMkLst>
          <pc:docMk/>
          <pc:sldMk cId="3056244949" sldId="7818"/>
        </pc:sldMkLst>
      </pc:sldChg>
      <pc:sldChg chg="add del">
        <pc:chgData name="Stephanie Pino Castillo" userId="67719de8-e720-4774-8e83-01c536b4bc79" providerId="ADAL" clId="{C77CF714-63A2-4191-92EF-F56177B82E9B}" dt="2021-07-29T19:36:54.186" v="592"/>
        <pc:sldMkLst>
          <pc:docMk/>
          <pc:sldMk cId="488963389" sldId="7819"/>
        </pc:sldMkLst>
      </pc:sldChg>
      <pc:sldChg chg="add del">
        <pc:chgData name="Stephanie Pino Castillo" userId="67719de8-e720-4774-8e83-01c536b4bc79" providerId="ADAL" clId="{C77CF714-63A2-4191-92EF-F56177B82E9B}" dt="2021-07-29T19:36:54.186" v="592"/>
        <pc:sldMkLst>
          <pc:docMk/>
          <pc:sldMk cId="1500867941" sldId="7820"/>
        </pc:sldMkLst>
      </pc:sldChg>
      <pc:sldChg chg="add del">
        <pc:chgData name="Stephanie Pino Castillo" userId="67719de8-e720-4774-8e83-01c536b4bc79" providerId="ADAL" clId="{C77CF714-63A2-4191-92EF-F56177B82E9B}" dt="2021-07-29T19:36:54.186" v="592"/>
        <pc:sldMkLst>
          <pc:docMk/>
          <pc:sldMk cId="2174266264" sldId="7821"/>
        </pc:sldMkLst>
      </pc:sldChg>
      <pc:sldChg chg="addSp modSp new del mod">
        <pc:chgData name="Stephanie Pino Castillo" userId="67719de8-e720-4774-8e83-01c536b4bc79" providerId="ADAL" clId="{C77CF714-63A2-4191-92EF-F56177B82E9B}" dt="2021-07-29T19:47:30.685" v="606" actId="47"/>
        <pc:sldMkLst>
          <pc:docMk/>
          <pc:sldMk cId="1083931385" sldId="7822"/>
        </pc:sldMkLst>
        <pc:picChg chg="add mod">
          <ac:chgData name="Stephanie Pino Castillo" userId="67719de8-e720-4774-8e83-01c536b4bc79" providerId="ADAL" clId="{C77CF714-63A2-4191-92EF-F56177B82E9B}" dt="2021-07-29T19:47:18.101" v="605" actId="14100"/>
          <ac:picMkLst>
            <pc:docMk/>
            <pc:sldMk cId="1083931385" sldId="7822"/>
            <ac:picMk id="2" creationId="{BA4F19F5-405C-4FEE-8F0E-FF8363920C65}"/>
          </ac:picMkLst>
        </pc:picChg>
      </pc:sldChg>
      <pc:sldChg chg="add del">
        <pc:chgData name="Stephanie Pino Castillo" userId="67719de8-e720-4774-8e83-01c536b4bc79" providerId="ADAL" clId="{C77CF714-63A2-4191-92EF-F56177B82E9B}" dt="2021-07-29T19:41:28.845" v="598" actId="47"/>
        <pc:sldMkLst>
          <pc:docMk/>
          <pc:sldMk cId="2947741790" sldId="7822"/>
        </pc:sldMkLst>
      </pc:sldChg>
      <pc:sldChg chg="add del">
        <pc:chgData name="Stephanie Pino Castillo" userId="67719de8-e720-4774-8e83-01c536b4bc79" providerId="ADAL" clId="{C77CF714-63A2-4191-92EF-F56177B82E9B}" dt="2021-07-29T19:41:30.753" v="599" actId="47"/>
        <pc:sldMkLst>
          <pc:docMk/>
          <pc:sldMk cId="730540796" sldId="7823"/>
        </pc:sldMkLst>
        <pc:picChg chg="add mod">
          <ac:chgData name="Stephanie Pino Castillo" userId="67719de8-e720-4774-8e83-01c536b4bc79" providerId="ADAL" clId="{C77CF714-63A2-4191-92EF-F56177B82E9B}" dt="2021-07-29T19:49:12.772" v="609" actId="14100"/>
          <ac:picMkLst>
            <pc:docMk/>
            <pc:sldMk cId="730540796" sldId="7823"/>
            <ac:picMk id="2" creationId="{4AC35252-9F97-4DFF-8D88-34A112D63A33}"/>
          </ac:picMkLst>
        </pc:picChg>
      </pc:sldChg>
      <pc:sldChg chg="del">
        <pc:chgData name="Stephanie Pino Castillo" userId="67719de8-e720-4774-8e83-01c536b4bc79" providerId="ADAL" clId="{C77CF714-63A2-4191-92EF-F56177B82E9B}" dt="2021-07-21T14:13:00.618" v="94" actId="47"/>
        <pc:sldMkLst>
          <pc:docMk/>
          <pc:sldMk cId="2316634325" sldId="7824"/>
        </pc:sldMkLst>
      </pc:sldChg>
      <pc:sldChg chg="addSp modSp new mod">
        <pc:chgData name="Stephanie Pino Castillo" userId="67719de8-e720-4774-8e83-01c536b4bc79" providerId="ADAL" clId="{C77CF714-63A2-4191-92EF-F56177B82E9B}" dt="2021-07-29T19:59:25.051" v="616" actId="732"/>
        <pc:sldMkLst>
          <pc:docMk/>
          <pc:sldMk cId="2649588619" sldId="7824"/>
        </pc:sldMkLst>
        <pc:picChg chg="add mod modCrop">
          <ac:chgData name="Stephanie Pino Castillo" userId="67719de8-e720-4774-8e83-01c536b4bc79" providerId="ADAL" clId="{C77CF714-63A2-4191-92EF-F56177B82E9B}" dt="2021-07-29T19:59:25.051" v="616" actId="732"/>
          <ac:picMkLst>
            <pc:docMk/>
            <pc:sldMk cId="2649588619" sldId="7824"/>
            <ac:picMk id="2" creationId="{61DA6852-876A-4B82-87BB-70E150642E2C}"/>
          </ac:picMkLst>
        </pc:picChg>
      </pc:sldChg>
      <pc:sldChg chg="del">
        <pc:chgData name="Stephanie Pino Castillo" userId="67719de8-e720-4774-8e83-01c536b4bc79" providerId="ADAL" clId="{C77CF714-63A2-4191-92EF-F56177B82E9B}" dt="2021-07-21T14:13:01.557" v="95" actId="47"/>
        <pc:sldMkLst>
          <pc:docMk/>
          <pc:sldMk cId="3521173623" sldId="7828"/>
        </pc:sldMkLst>
      </pc:sldChg>
      <pc:sldChg chg="del">
        <pc:chgData name="Stephanie Pino Castillo" userId="67719de8-e720-4774-8e83-01c536b4bc79" providerId="ADAL" clId="{C77CF714-63A2-4191-92EF-F56177B82E9B}" dt="2021-07-21T14:13:50.685" v="159" actId="47"/>
        <pc:sldMkLst>
          <pc:docMk/>
          <pc:sldMk cId="1152975751" sldId="7829"/>
        </pc:sldMkLst>
      </pc:sldChg>
      <pc:sldChg chg="del">
        <pc:chgData name="Stephanie Pino Castillo" userId="67719de8-e720-4774-8e83-01c536b4bc79" providerId="ADAL" clId="{C77CF714-63A2-4191-92EF-F56177B82E9B}" dt="2021-07-21T14:13:51.654" v="160" actId="47"/>
        <pc:sldMkLst>
          <pc:docMk/>
          <pc:sldMk cId="2694378366" sldId="7830"/>
        </pc:sldMkLst>
      </pc:sldChg>
      <pc:sldChg chg="del">
        <pc:chgData name="Stephanie Pino Castillo" userId="67719de8-e720-4774-8e83-01c536b4bc79" providerId="ADAL" clId="{C77CF714-63A2-4191-92EF-F56177B82E9B}" dt="2021-07-21T14:13:04.478" v="98" actId="47"/>
        <pc:sldMkLst>
          <pc:docMk/>
          <pc:sldMk cId="627574297" sldId="7831"/>
        </pc:sldMkLst>
      </pc:sldChg>
      <pc:sldChg chg="del">
        <pc:chgData name="Stephanie Pino Castillo" userId="67719de8-e720-4774-8e83-01c536b4bc79" providerId="ADAL" clId="{C77CF714-63A2-4191-92EF-F56177B82E9B}" dt="2021-07-21T14:13:06.329" v="99" actId="47"/>
        <pc:sldMkLst>
          <pc:docMk/>
          <pc:sldMk cId="1062948595" sldId="7832"/>
        </pc:sldMkLst>
      </pc:sldChg>
      <pc:sldChg chg="del">
        <pc:chgData name="Stephanie Pino Castillo" userId="67719de8-e720-4774-8e83-01c536b4bc79" providerId="ADAL" clId="{C77CF714-63A2-4191-92EF-F56177B82E9B}" dt="2021-07-21T14:13:06.984" v="100" actId="47"/>
        <pc:sldMkLst>
          <pc:docMk/>
          <pc:sldMk cId="1642021211" sldId="7833"/>
        </pc:sldMkLst>
      </pc:sldChg>
      <pc:sldChg chg="del">
        <pc:chgData name="Stephanie Pino Castillo" userId="67719de8-e720-4774-8e83-01c536b4bc79" providerId="ADAL" clId="{C77CF714-63A2-4191-92EF-F56177B82E9B}" dt="2021-07-21T14:13:07.585" v="101" actId="47"/>
        <pc:sldMkLst>
          <pc:docMk/>
          <pc:sldMk cId="2585847133" sldId="7834"/>
        </pc:sldMkLst>
      </pc:sldChg>
      <pc:sldChg chg="del">
        <pc:chgData name="Stephanie Pino Castillo" userId="67719de8-e720-4774-8e83-01c536b4bc79" providerId="ADAL" clId="{C77CF714-63A2-4191-92EF-F56177B82E9B}" dt="2021-07-21T14:13:08.416" v="102" actId="47"/>
        <pc:sldMkLst>
          <pc:docMk/>
          <pc:sldMk cId="2784908097" sldId="7835"/>
        </pc:sldMkLst>
      </pc:sldChg>
      <pc:sldChg chg="del">
        <pc:chgData name="Stephanie Pino Castillo" userId="67719de8-e720-4774-8e83-01c536b4bc79" providerId="ADAL" clId="{C77CF714-63A2-4191-92EF-F56177B82E9B}" dt="2021-07-21T14:13:09.101" v="103" actId="47"/>
        <pc:sldMkLst>
          <pc:docMk/>
          <pc:sldMk cId="3948116604" sldId="7836"/>
        </pc:sldMkLst>
      </pc:sldChg>
      <pc:sldChg chg="del">
        <pc:chgData name="Stephanie Pino Castillo" userId="67719de8-e720-4774-8e83-01c536b4bc79" providerId="ADAL" clId="{C77CF714-63A2-4191-92EF-F56177B82E9B}" dt="2021-07-21T14:13:10.118" v="104" actId="47"/>
        <pc:sldMkLst>
          <pc:docMk/>
          <pc:sldMk cId="4198210597" sldId="7837"/>
        </pc:sldMkLst>
      </pc:sldChg>
      <pc:sldChg chg="del">
        <pc:chgData name="Stephanie Pino Castillo" userId="67719de8-e720-4774-8e83-01c536b4bc79" providerId="ADAL" clId="{C77CF714-63A2-4191-92EF-F56177B82E9B}" dt="2021-07-21T14:13:44.798" v="154" actId="47"/>
        <pc:sldMkLst>
          <pc:docMk/>
          <pc:sldMk cId="2890943783" sldId="7838"/>
        </pc:sldMkLst>
      </pc:sldChg>
      <pc:sldChg chg="del">
        <pc:chgData name="Stephanie Pino Castillo" userId="67719de8-e720-4774-8e83-01c536b4bc79" providerId="ADAL" clId="{C77CF714-63A2-4191-92EF-F56177B82E9B}" dt="2021-07-21T14:13:45.835" v="155" actId="47"/>
        <pc:sldMkLst>
          <pc:docMk/>
          <pc:sldMk cId="2653477065" sldId="7839"/>
        </pc:sldMkLst>
      </pc:sldChg>
      <pc:sldMasterChg chg="delSldLayout">
        <pc:chgData name="Stephanie Pino Castillo" userId="67719de8-e720-4774-8e83-01c536b4bc79" providerId="ADAL" clId="{C77CF714-63A2-4191-92EF-F56177B82E9B}" dt="2021-07-21T14:13:04.478" v="98" actId="47"/>
        <pc:sldMasterMkLst>
          <pc:docMk/>
          <pc:sldMasterMk cId="2454794646" sldId="2147483660"/>
        </pc:sldMasterMkLst>
        <pc:sldLayoutChg chg="del">
          <pc:chgData name="Stephanie Pino Castillo" userId="67719de8-e720-4774-8e83-01c536b4bc79" providerId="ADAL" clId="{C77CF714-63A2-4191-92EF-F56177B82E9B}" dt="2021-07-21T14:13:04.478" v="98" actId="47"/>
          <pc:sldLayoutMkLst>
            <pc:docMk/>
            <pc:sldMasterMk cId="2454794646" sldId="2147483660"/>
            <pc:sldLayoutMk cId="674652582" sldId="2147483705"/>
          </pc:sldLayoutMkLst>
        </pc:sldLayoutChg>
      </pc:sldMasterChg>
      <pc:sldMasterChg chg="del delSldLayout">
        <pc:chgData name="Stephanie Pino Castillo" userId="67719de8-e720-4774-8e83-01c536b4bc79" providerId="ADAL" clId="{C77CF714-63A2-4191-92EF-F56177B82E9B}" dt="2021-07-21T14:13:45.835" v="155" actId="47"/>
        <pc:sldMasterMkLst>
          <pc:docMk/>
          <pc:sldMasterMk cId="1431620192" sldId="2147483706"/>
        </pc:sldMasterMkLst>
        <pc:sldLayoutChg chg="del">
          <pc:chgData name="Stephanie Pino Castillo" userId="67719de8-e720-4774-8e83-01c536b4bc79" providerId="ADAL" clId="{C77CF714-63A2-4191-92EF-F56177B82E9B}" dt="2021-07-21T14:13:45.835" v="155" actId="47"/>
          <pc:sldLayoutMkLst>
            <pc:docMk/>
            <pc:sldMasterMk cId="1431620192" sldId="2147483706"/>
            <pc:sldLayoutMk cId="2289434391" sldId="2147483707"/>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1584812321" sldId="2147483708"/>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3290164342" sldId="2147483709"/>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2591445754" sldId="2147483710"/>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374304575" sldId="2147483711"/>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3779780061" sldId="2147483712"/>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4214467582" sldId="2147483713"/>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1331874781" sldId="2147483714"/>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328912685" sldId="2147483715"/>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1969231796" sldId="2147483716"/>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411593628" sldId="2147483717"/>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275758552" sldId="2147483718"/>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3648851825" sldId="2147483719"/>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3551205369" sldId="2147483720"/>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907976347" sldId="2147483721"/>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960218436" sldId="2147483722"/>
          </pc:sldLayoutMkLst>
        </pc:sldLayoutChg>
      </pc:sldMasterChg>
    </pc:docChg>
  </pc:docChgLst>
  <pc:docChgLst>
    <pc:chgData name="Luis Guillermo Gil Madrid" userId="72751249-5f9d-41e6-8ae5-e2fc6ecb2fa9" providerId="ADAL" clId="{B9AB4041-0B75-4E6E-ADA2-4BD73EEF74B1}"/>
    <pc:docChg chg="undo redo custSel addSld delSld modSld sldOrd modMainMaster">
      <pc:chgData name="Luis Guillermo Gil Madrid" userId="72751249-5f9d-41e6-8ae5-e2fc6ecb2fa9" providerId="ADAL" clId="{B9AB4041-0B75-4E6E-ADA2-4BD73EEF74B1}" dt="2021-09-23T12:56:12.084" v="1859" actId="20577"/>
      <pc:docMkLst>
        <pc:docMk/>
      </pc:docMkLst>
      <pc:sldChg chg="add ord setBg">
        <pc:chgData name="Luis Guillermo Gil Madrid" userId="72751249-5f9d-41e6-8ae5-e2fc6ecb2fa9" providerId="ADAL" clId="{B9AB4041-0B75-4E6E-ADA2-4BD73EEF74B1}" dt="2021-09-23T12:10:23.176" v="1253"/>
        <pc:sldMkLst>
          <pc:docMk/>
          <pc:sldMk cId="0" sldId="256"/>
        </pc:sldMkLst>
      </pc:sldChg>
      <pc:sldChg chg="add ord setBg">
        <pc:chgData name="Luis Guillermo Gil Madrid" userId="72751249-5f9d-41e6-8ae5-e2fc6ecb2fa9" providerId="ADAL" clId="{B9AB4041-0B75-4E6E-ADA2-4BD73EEF74B1}" dt="2021-09-23T12:10:23.176" v="1253"/>
        <pc:sldMkLst>
          <pc:docMk/>
          <pc:sldMk cId="0" sldId="257"/>
        </pc:sldMkLst>
      </pc:sldChg>
      <pc:sldChg chg="modSp add ord">
        <pc:chgData name="Luis Guillermo Gil Madrid" userId="72751249-5f9d-41e6-8ae5-e2fc6ecb2fa9" providerId="ADAL" clId="{B9AB4041-0B75-4E6E-ADA2-4BD73EEF74B1}" dt="2021-09-23T12:28:32.543" v="1381"/>
        <pc:sldMkLst>
          <pc:docMk/>
          <pc:sldMk cId="0" sldId="258"/>
        </pc:sldMkLst>
        <pc:spChg chg="mod">
          <ac:chgData name="Luis Guillermo Gil Madrid" userId="72751249-5f9d-41e6-8ae5-e2fc6ecb2fa9" providerId="ADAL" clId="{B9AB4041-0B75-4E6E-ADA2-4BD73EEF74B1}" dt="2021-09-23T12:28:32.543" v="1381"/>
          <ac:spMkLst>
            <pc:docMk/>
            <pc:sldMk cId="0" sldId="258"/>
            <ac:spMk id="91" creationId="{00000000-0000-0000-0000-000000000000}"/>
          </ac:spMkLst>
        </pc:spChg>
      </pc:sldChg>
      <pc:sldChg chg="modSp add ord setBg">
        <pc:chgData name="Luis Guillermo Gil Madrid" userId="72751249-5f9d-41e6-8ae5-e2fc6ecb2fa9" providerId="ADAL" clId="{B9AB4041-0B75-4E6E-ADA2-4BD73EEF74B1}" dt="2021-09-23T12:28:32.543" v="1381"/>
        <pc:sldMkLst>
          <pc:docMk/>
          <pc:sldMk cId="720030516" sldId="260"/>
        </pc:sldMkLst>
        <pc:spChg chg="mod">
          <ac:chgData name="Luis Guillermo Gil Madrid" userId="72751249-5f9d-41e6-8ae5-e2fc6ecb2fa9" providerId="ADAL" clId="{B9AB4041-0B75-4E6E-ADA2-4BD73EEF74B1}" dt="2021-09-23T12:28:32.543" v="1381"/>
          <ac:spMkLst>
            <pc:docMk/>
            <pc:sldMk cId="720030516" sldId="260"/>
            <ac:spMk id="111" creationId="{00000000-0000-0000-0000-000000000000}"/>
          </ac:spMkLst>
        </pc:spChg>
      </pc:sldChg>
      <pc:sldChg chg="add ord setBg">
        <pc:chgData name="Luis Guillermo Gil Madrid" userId="72751249-5f9d-41e6-8ae5-e2fc6ecb2fa9" providerId="ADAL" clId="{B9AB4041-0B75-4E6E-ADA2-4BD73EEF74B1}" dt="2021-09-23T12:10:23.176" v="1253"/>
        <pc:sldMkLst>
          <pc:docMk/>
          <pc:sldMk cId="0" sldId="261"/>
        </pc:sldMkLst>
      </pc:sldChg>
      <pc:sldChg chg="add ord">
        <pc:chgData name="Luis Guillermo Gil Madrid" userId="72751249-5f9d-41e6-8ae5-e2fc6ecb2fa9" providerId="ADAL" clId="{B9AB4041-0B75-4E6E-ADA2-4BD73EEF74B1}" dt="2021-09-23T12:10:23.176" v="1253"/>
        <pc:sldMkLst>
          <pc:docMk/>
          <pc:sldMk cId="0" sldId="262"/>
        </pc:sldMkLst>
      </pc:sldChg>
      <pc:sldChg chg="modSp add ord">
        <pc:chgData name="Luis Guillermo Gil Madrid" userId="72751249-5f9d-41e6-8ae5-e2fc6ecb2fa9" providerId="ADAL" clId="{B9AB4041-0B75-4E6E-ADA2-4BD73EEF74B1}" dt="2021-09-23T12:28:32.543" v="1381"/>
        <pc:sldMkLst>
          <pc:docMk/>
          <pc:sldMk cId="0" sldId="263"/>
        </pc:sldMkLst>
        <pc:spChg chg="mod">
          <ac:chgData name="Luis Guillermo Gil Madrid" userId="72751249-5f9d-41e6-8ae5-e2fc6ecb2fa9" providerId="ADAL" clId="{B9AB4041-0B75-4E6E-ADA2-4BD73EEF74B1}" dt="2021-09-23T12:28:32.543" v="1381"/>
          <ac:spMkLst>
            <pc:docMk/>
            <pc:sldMk cId="0" sldId="263"/>
            <ac:spMk id="164" creationId="{00000000-0000-0000-0000-000000000000}"/>
          </ac:spMkLst>
        </pc:spChg>
      </pc:sldChg>
      <pc:sldChg chg="modSp mod">
        <pc:chgData name="Luis Guillermo Gil Madrid" userId="72751249-5f9d-41e6-8ae5-e2fc6ecb2fa9" providerId="ADAL" clId="{B9AB4041-0B75-4E6E-ADA2-4BD73EEF74B1}" dt="2021-09-23T00:35:45.483" v="85" actId="20577"/>
        <pc:sldMkLst>
          <pc:docMk/>
          <pc:sldMk cId="0" sldId="264"/>
        </pc:sldMkLst>
        <pc:spChg chg="mod">
          <ac:chgData name="Luis Guillermo Gil Madrid" userId="72751249-5f9d-41e6-8ae5-e2fc6ecb2fa9" providerId="ADAL" clId="{B9AB4041-0B75-4E6E-ADA2-4BD73EEF74B1}" dt="2021-09-23T00:35:27.344" v="72" actId="313"/>
          <ac:spMkLst>
            <pc:docMk/>
            <pc:sldMk cId="0" sldId="264"/>
            <ac:spMk id="23" creationId="{00000000-0000-0000-0000-000000000000}"/>
          </ac:spMkLst>
        </pc:spChg>
        <pc:spChg chg="mod">
          <ac:chgData name="Luis Guillermo Gil Madrid" userId="72751249-5f9d-41e6-8ae5-e2fc6ecb2fa9" providerId="ADAL" clId="{B9AB4041-0B75-4E6E-ADA2-4BD73EEF74B1}" dt="2021-09-23T00:35:45.483" v="85" actId="20577"/>
          <ac:spMkLst>
            <pc:docMk/>
            <pc:sldMk cId="0" sldId="264"/>
            <ac:spMk id="24" creationId="{00000000-0000-0000-0000-000000000000}"/>
          </ac:spMkLst>
        </pc:spChg>
      </pc:sldChg>
      <pc:sldChg chg="add ord setBg">
        <pc:chgData name="Luis Guillermo Gil Madrid" userId="72751249-5f9d-41e6-8ae5-e2fc6ecb2fa9" providerId="ADAL" clId="{B9AB4041-0B75-4E6E-ADA2-4BD73EEF74B1}" dt="2021-09-23T12:10:23.176" v="1253"/>
        <pc:sldMkLst>
          <pc:docMk/>
          <pc:sldMk cId="1489028968" sldId="265"/>
        </pc:sldMkLst>
      </pc:sldChg>
      <pc:sldChg chg="modSp mod">
        <pc:chgData name="Luis Guillermo Gil Madrid" userId="72751249-5f9d-41e6-8ae5-e2fc6ecb2fa9" providerId="ADAL" clId="{B9AB4041-0B75-4E6E-ADA2-4BD73EEF74B1}" dt="2021-09-23T12:51:24.607" v="1773" actId="20577"/>
        <pc:sldMkLst>
          <pc:docMk/>
          <pc:sldMk cId="4041881831" sldId="267"/>
        </pc:sldMkLst>
        <pc:spChg chg="mod">
          <ac:chgData name="Luis Guillermo Gil Madrid" userId="72751249-5f9d-41e6-8ae5-e2fc6ecb2fa9" providerId="ADAL" clId="{B9AB4041-0B75-4E6E-ADA2-4BD73EEF74B1}" dt="2021-09-23T12:28:32.543" v="1381"/>
          <ac:spMkLst>
            <pc:docMk/>
            <pc:sldMk cId="4041881831" sldId="267"/>
            <ac:spMk id="2" creationId="{3F7974DF-F94A-2147-89D7-365DADB55427}"/>
          </ac:spMkLst>
        </pc:spChg>
        <pc:spChg chg="mod">
          <ac:chgData name="Luis Guillermo Gil Madrid" userId="72751249-5f9d-41e6-8ae5-e2fc6ecb2fa9" providerId="ADAL" clId="{B9AB4041-0B75-4E6E-ADA2-4BD73EEF74B1}" dt="2021-09-23T12:51:24.607" v="1773" actId="20577"/>
          <ac:spMkLst>
            <pc:docMk/>
            <pc:sldMk cId="4041881831" sldId="267"/>
            <ac:spMk id="3" creationId="{3C1FAD3B-DC1C-DD4B-A144-7E1E51774FC5}"/>
          </ac:spMkLst>
        </pc:spChg>
      </pc:sldChg>
      <pc:sldChg chg="modSp mod">
        <pc:chgData name="Luis Guillermo Gil Madrid" userId="72751249-5f9d-41e6-8ae5-e2fc6ecb2fa9" providerId="ADAL" clId="{B9AB4041-0B75-4E6E-ADA2-4BD73EEF74B1}" dt="2021-09-23T00:38:36.396" v="155" actId="1076"/>
        <pc:sldMkLst>
          <pc:docMk/>
          <pc:sldMk cId="2908935651" sldId="280"/>
        </pc:sldMkLst>
        <pc:picChg chg="mod">
          <ac:chgData name="Luis Guillermo Gil Madrid" userId="72751249-5f9d-41e6-8ae5-e2fc6ecb2fa9" providerId="ADAL" clId="{B9AB4041-0B75-4E6E-ADA2-4BD73EEF74B1}" dt="2021-09-23T00:38:36.396" v="155" actId="1076"/>
          <ac:picMkLst>
            <pc:docMk/>
            <pc:sldMk cId="2908935651" sldId="280"/>
            <ac:picMk id="2" creationId="{00000000-0000-0000-0000-000000000000}"/>
          </ac:picMkLst>
        </pc:picChg>
      </pc:sldChg>
      <pc:sldChg chg="modSp mod">
        <pc:chgData name="Luis Guillermo Gil Madrid" userId="72751249-5f9d-41e6-8ae5-e2fc6ecb2fa9" providerId="ADAL" clId="{B9AB4041-0B75-4E6E-ADA2-4BD73EEF74B1}" dt="2021-09-23T00:38:45.287" v="157" actId="1076"/>
        <pc:sldMkLst>
          <pc:docMk/>
          <pc:sldMk cId="0" sldId="281"/>
        </pc:sldMkLst>
        <pc:picChg chg="mod">
          <ac:chgData name="Luis Guillermo Gil Madrid" userId="72751249-5f9d-41e6-8ae5-e2fc6ecb2fa9" providerId="ADAL" clId="{B9AB4041-0B75-4E6E-ADA2-4BD73EEF74B1}" dt="2021-09-23T00:38:42.968" v="156" actId="1076"/>
          <ac:picMkLst>
            <pc:docMk/>
            <pc:sldMk cId="0" sldId="281"/>
            <ac:picMk id="2" creationId="{00000000-0000-0000-0000-000000000000}"/>
          </ac:picMkLst>
        </pc:picChg>
        <pc:picChg chg="mod">
          <ac:chgData name="Luis Guillermo Gil Madrid" userId="72751249-5f9d-41e6-8ae5-e2fc6ecb2fa9" providerId="ADAL" clId="{B9AB4041-0B75-4E6E-ADA2-4BD73EEF74B1}" dt="2021-09-23T00:38:45.287" v="157" actId="1076"/>
          <ac:picMkLst>
            <pc:docMk/>
            <pc:sldMk cId="0" sldId="281"/>
            <ac:picMk id="3" creationId="{00000000-0000-0000-0000-000000000000}"/>
          </ac:picMkLst>
        </pc:picChg>
      </pc:sldChg>
      <pc:sldChg chg="mod modShow">
        <pc:chgData name="Luis Guillermo Gil Madrid" userId="72751249-5f9d-41e6-8ae5-e2fc6ecb2fa9" providerId="ADAL" clId="{B9AB4041-0B75-4E6E-ADA2-4BD73EEF74B1}" dt="2021-09-23T00:55:39.799" v="295" actId="729"/>
        <pc:sldMkLst>
          <pc:docMk/>
          <pc:sldMk cId="2486696485" sldId="287"/>
        </pc:sldMkLst>
      </pc:sldChg>
      <pc:sldChg chg="add ord">
        <pc:chgData name="Luis Guillermo Gil Madrid" userId="72751249-5f9d-41e6-8ae5-e2fc6ecb2fa9" providerId="ADAL" clId="{B9AB4041-0B75-4E6E-ADA2-4BD73EEF74B1}" dt="2021-09-23T12:10:23.176" v="1253"/>
        <pc:sldMkLst>
          <pc:docMk/>
          <pc:sldMk cId="3178971230" sldId="298"/>
        </pc:sldMkLst>
      </pc:sldChg>
      <pc:sldChg chg="add ord">
        <pc:chgData name="Luis Guillermo Gil Madrid" userId="72751249-5f9d-41e6-8ae5-e2fc6ecb2fa9" providerId="ADAL" clId="{B9AB4041-0B75-4E6E-ADA2-4BD73EEF74B1}" dt="2021-09-23T12:10:23.176" v="1253"/>
        <pc:sldMkLst>
          <pc:docMk/>
          <pc:sldMk cId="3533041800" sldId="299"/>
        </pc:sldMkLst>
      </pc:sldChg>
      <pc:sldChg chg="add ord">
        <pc:chgData name="Luis Guillermo Gil Madrid" userId="72751249-5f9d-41e6-8ae5-e2fc6ecb2fa9" providerId="ADAL" clId="{B9AB4041-0B75-4E6E-ADA2-4BD73EEF74B1}" dt="2021-09-23T12:10:23.176" v="1253"/>
        <pc:sldMkLst>
          <pc:docMk/>
          <pc:sldMk cId="736633485" sldId="300"/>
        </pc:sldMkLst>
      </pc:sldChg>
      <pc:sldChg chg="add ord">
        <pc:chgData name="Luis Guillermo Gil Madrid" userId="72751249-5f9d-41e6-8ae5-e2fc6ecb2fa9" providerId="ADAL" clId="{B9AB4041-0B75-4E6E-ADA2-4BD73EEF74B1}" dt="2021-09-23T12:10:23.176" v="1253"/>
        <pc:sldMkLst>
          <pc:docMk/>
          <pc:sldMk cId="890332374" sldId="302"/>
        </pc:sldMkLst>
      </pc:sldChg>
      <pc:sldChg chg="add ord">
        <pc:chgData name="Luis Guillermo Gil Madrid" userId="72751249-5f9d-41e6-8ae5-e2fc6ecb2fa9" providerId="ADAL" clId="{B9AB4041-0B75-4E6E-ADA2-4BD73EEF74B1}" dt="2021-09-23T12:10:23.176" v="1253"/>
        <pc:sldMkLst>
          <pc:docMk/>
          <pc:sldMk cId="259462013" sldId="306"/>
        </pc:sldMkLst>
      </pc:sldChg>
      <pc:sldChg chg="add ord">
        <pc:chgData name="Luis Guillermo Gil Madrid" userId="72751249-5f9d-41e6-8ae5-e2fc6ecb2fa9" providerId="ADAL" clId="{B9AB4041-0B75-4E6E-ADA2-4BD73EEF74B1}" dt="2021-09-23T12:10:23.176" v="1253"/>
        <pc:sldMkLst>
          <pc:docMk/>
          <pc:sldMk cId="2009581064" sldId="307"/>
        </pc:sldMkLst>
      </pc:sldChg>
      <pc:sldChg chg="add ord">
        <pc:chgData name="Luis Guillermo Gil Madrid" userId="72751249-5f9d-41e6-8ae5-e2fc6ecb2fa9" providerId="ADAL" clId="{B9AB4041-0B75-4E6E-ADA2-4BD73EEF74B1}" dt="2021-09-23T12:10:23.176" v="1253"/>
        <pc:sldMkLst>
          <pc:docMk/>
          <pc:sldMk cId="589847136" sldId="310"/>
        </pc:sldMkLst>
      </pc:sldChg>
      <pc:sldChg chg="add ord">
        <pc:chgData name="Luis Guillermo Gil Madrid" userId="72751249-5f9d-41e6-8ae5-e2fc6ecb2fa9" providerId="ADAL" clId="{B9AB4041-0B75-4E6E-ADA2-4BD73EEF74B1}" dt="2021-09-23T12:10:23.176" v="1253"/>
        <pc:sldMkLst>
          <pc:docMk/>
          <pc:sldMk cId="3055025602" sldId="311"/>
        </pc:sldMkLst>
      </pc:sldChg>
      <pc:sldChg chg="add ord">
        <pc:chgData name="Luis Guillermo Gil Madrid" userId="72751249-5f9d-41e6-8ae5-e2fc6ecb2fa9" providerId="ADAL" clId="{B9AB4041-0B75-4E6E-ADA2-4BD73EEF74B1}" dt="2021-09-23T12:10:23.176" v="1253"/>
        <pc:sldMkLst>
          <pc:docMk/>
          <pc:sldMk cId="2013721194" sldId="312"/>
        </pc:sldMkLst>
      </pc:sldChg>
      <pc:sldChg chg="modSp">
        <pc:chgData name="Luis Guillermo Gil Madrid" userId="72751249-5f9d-41e6-8ae5-e2fc6ecb2fa9" providerId="ADAL" clId="{B9AB4041-0B75-4E6E-ADA2-4BD73EEF74B1}" dt="2021-09-23T12:28:32.543" v="1381"/>
        <pc:sldMkLst>
          <pc:docMk/>
          <pc:sldMk cId="0" sldId="320"/>
        </pc:sldMkLst>
        <pc:spChg chg="mod">
          <ac:chgData name="Luis Guillermo Gil Madrid" userId="72751249-5f9d-41e6-8ae5-e2fc6ecb2fa9" providerId="ADAL" clId="{B9AB4041-0B75-4E6E-ADA2-4BD73EEF74B1}" dt="2021-09-23T12:28:32.543" v="1381"/>
          <ac:spMkLst>
            <pc:docMk/>
            <pc:sldMk cId="0" sldId="320"/>
            <ac:spMk id="29699" creationId="{30D954BC-EF3B-4C68-AE55-17442EA0F9D9}"/>
          </ac:spMkLst>
        </pc:spChg>
        <pc:spChg chg="mod">
          <ac:chgData name="Luis Guillermo Gil Madrid" userId="72751249-5f9d-41e6-8ae5-e2fc6ecb2fa9" providerId="ADAL" clId="{B9AB4041-0B75-4E6E-ADA2-4BD73EEF74B1}" dt="2021-09-23T12:28:32.543" v="1381"/>
          <ac:spMkLst>
            <pc:docMk/>
            <pc:sldMk cId="0" sldId="320"/>
            <ac:spMk id="29700" creationId="{C650BBF8-0358-4EEF-9BFB-6DB31D5BBC45}"/>
          </ac:spMkLst>
        </pc:spChg>
      </pc:sldChg>
      <pc:sldChg chg="add ord">
        <pc:chgData name="Luis Guillermo Gil Madrid" userId="72751249-5f9d-41e6-8ae5-e2fc6ecb2fa9" providerId="ADAL" clId="{B9AB4041-0B75-4E6E-ADA2-4BD73EEF74B1}" dt="2021-09-23T12:10:23.176" v="1253"/>
        <pc:sldMkLst>
          <pc:docMk/>
          <pc:sldMk cId="2467153162" sldId="323"/>
        </pc:sldMkLst>
      </pc:sldChg>
      <pc:sldChg chg="modSp">
        <pc:chgData name="Luis Guillermo Gil Madrid" userId="72751249-5f9d-41e6-8ae5-e2fc6ecb2fa9" providerId="ADAL" clId="{B9AB4041-0B75-4E6E-ADA2-4BD73EEF74B1}" dt="2021-09-23T12:28:32.543" v="1381"/>
        <pc:sldMkLst>
          <pc:docMk/>
          <pc:sldMk cId="0" sldId="327"/>
        </pc:sldMkLst>
        <pc:spChg chg="mod">
          <ac:chgData name="Luis Guillermo Gil Madrid" userId="72751249-5f9d-41e6-8ae5-e2fc6ecb2fa9" providerId="ADAL" clId="{B9AB4041-0B75-4E6E-ADA2-4BD73EEF74B1}" dt="2021-09-23T12:28:32.543" v="1381"/>
          <ac:spMkLst>
            <pc:docMk/>
            <pc:sldMk cId="0" sldId="327"/>
            <ac:spMk id="12" creationId="{D8D1C5A9-DAFF-4F37-B212-E47637565436}"/>
          </ac:spMkLst>
        </pc:spChg>
        <pc:spChg chg="mod">
          <ac:chgData name="Luis Guillermo Gil Madrid" userId="72751249-5f9d-41e6-8ae5-e2fc6ecb2fa9" providerId="ADAL" clId="{B9AB4041-0B75-4E6E-ADA2-4BD73EEF74B1}" dt="2021-09-23T12:28:32.543" v="1381"/>
          <ac:spMkLst>
            <pc:docMk/>
            <pc:sldMk cId="0" sldId="327"/>
            <ac:spMk id="43011" creationId="{F6778611-5547-48EF-94FA-05751FF1DBB6}"/>
          </ac:spMkLst>
        </pc:spChg>
      </pc:sldChg>
      <pc:sldChg chg="modSp mod">
        <pc:chgData name="Luis Guillermo Gil Madrid" userId="72751249-5f9d-41e6-8ae5-e2fc6ecb2fa9" providerId="ADAL" clId="{B9AB4041-0B75-4E6E-ADA2-4BD73EEF74B1}" dt="2021-09-23T12:28:32.543" v="1381"/>
        <pc:sldMkLst>
          <pc:docMk/>
          <pc:sldMk cId="2142503803" sldId="517"/>
        </pc:sldMkLst>
        <pc:spChg chg="mod">
          <ac:chgData name="Luis Guillermo Gil Madrid" userId="72751249-5f9d-41e6-8ae5-e2fc6ecb2fa9" providerId="ADAL" clId="{B9AB4041-0B75-4E6E-ADA2-4BD73EEF74B1}" dt="2021-09-23T12:28:32.543" v="1381"/>
          <ac:spMkLst>
            <pc:docMk/>
            <pc:sldMk cId="2142503803" sldId="517"/>
            <ac:spMk id="10" creationId="{00000000-0000-0000-0000-000000000000}"/>
          </ac:spMkLst>
        </pc:spChg>
      </pc:sldChg>
      <pc:sldChg chg="modSp mod">
        <pc:chgData name="Luis Guillermo Gil Madrid" userId="72751249-5f9d-41e6-8ae5-e2fc6ecb2fa9" providerId="ADAL" clId="{B9AB4041-0B75-4E6E-ADA2-4BD73EEF74B1}" dt="2021-09-23T12:28:32.543" v="1381"/>
        <pc:sldMkLst>
          <pc:docMk/>
          <pc:sldMk cId="2678750921" sldId="518"/>
        </pc:sldMkLst>
        <pc:spChg chg="mod">
          <ac:chgData name="Luis Guillermo Gil Madrid" userId="72751249-5f9d-41e6-8ae5-e2fc6ecb2fa9" providerId="ADAL" clId="{B9AB4041-0B75-4E6E-ADA2-4BD73EEF74B1}" dt="2021-09-23T12:28:32.543" v="1381"/>
          <ac:spMkLst>
            <pc:docMk/>
            <pc:sldMk cId="2678750921" sldId="518"/>
            <ac:spMk id="10" creationId="{00000000-0000-0000-0000-000000000000}"/>
          </ac:spMkLst>
        </pc:spChg>
      </pc:sldChg>
      <pc:sldChg chg="modSp">
        <pc:chgData name="Luis Guillermo Gil Madrid" userId="72751249-5f9d-41e6-8ae5-e2fc6ecb2fa9" providerId="ADAL" clId="{B9AB4041-0B75-4E6E-ADA2-4BD73EEF74B1}" dt="2021-09-23T12:28:32.543" v="1381"/>
        <pc:sldMkLst>
          <pc:docMk/>
          <pc:sldMk cId="3384800602" sldId="520"/>
        </pc:sldMkLst>
        <pc:spChg chg="mod">
          <ac:chgData name="Luis Guillermo Gil Madrid" userId="72751249-5f9d-41e6-8ae5-e2fc6ecb2fa9" providerId="ADAL" clId="{B9AB4041-0B75-4E6E-ADA2-4BD73EEF74B1}" dt="2021-09-23T12:28:32.543" v="1381"/>
          <ac:spMkLst>
            <pc:docMk/>
            <pc:sldMk cId="3384800602" sldId="520"/>
            <ac:spMk id="2" creationId="{C6D0BDF4-8761-4BC3-A04D-468ED2EFB034}"/>
          </ac:spMkLst>
        </pc:spChg>
      </pc:sldChg>
      <pc:sldChg chg="modSp">
        <pc:chgData name="Luis Guillermo Gil Madrid" userId="72751249-5f9d-41e6-8ae5-e2fc6ecb2fa9" providerId="ADAL" clId="{B9AB4041-0B75-4E6E-ADA2-4BD73EEF74B1}" dt="2021-09-23T12:28:32.543" v="1381"/>
        <pc:sldMkLst>
          <pc:docMk/>
          <pc:sldMk cId="4164444474" sldId="746"/>
        </pc:sldMkLst>
        <pc:spChg chg="mod">
          <ac:chgData name="Luis Guillermo Gil Madrid" userId="72751249-5f9d-41e6-8ae5-e2fc6ecb2fa9" providerId="ADAL" clId="{B9AB4041-0B75-4E6E-ADA2-4BD73EEF74B1}" dt="2021-09-23T12:28:32.543" v="1381"/>
          <ac:spMkLst>
            <pc:docMk/>
            <pc:sldMk cId="4164444474" sldId="746"/>
            <ac:spMk id="8" creationId="{771E71D6-551F-46FE-A222-D7A6BE3F2847}"/>
          </ac:spMkLst>
        </pc:spChg>
      </pc:sldChg>
      <pc:sldChg chg="del">
        <pc:chgData name="Luis Guillermo Gil Madrid" userId="72751249-5f9d-41e6-8ae5-e2fc6ecb2fa9" providerId="ADAL" clId="{B9AB4041-0B75-4E6E-ADA2-4BD73EEF74B1}" dt="2021-09-23T00:34:16.332" v="58" actId="47"/>
        <pc:sldMkLst>
          <pc:docMk/>
          <pc:sldMk cId="891038321" sldId="3604"/>
        </pc:sldMkLst>
      </pc:sldChg>
      <pc:sldChg chg="addSp modSp mod">
        <pc:chgData name="Luis Guillermo Gil Madrid" userId="72751249-5f9d-41e6-8ae5-e2fc6ecb2fa9" providerId="ADAL" clId="{B9AB4041-0B75-4E6E-ADA2-4BD73EEF74B1}" dt="2021-09-23T12:12:40.960" v="1271" actId="1076"/>
        <pc:sldMkLst>
          <pc:docMk/>
          <pc:sldMk cId="3861976755" sldId="3988"/>
        </pc:sldMkLst>
        <pc:spChg chg="mod">
          <ac:chgData name="Luis Guillermo Gil Madrid" userId="72751249-5f9d-41e6-8ae5-e2fc6ecb2fa9" providerId="ADAL" clId="{B9AB4041-0B75-4E6E-ADA2-4BD73EEF74B1}" dt="2021-09-23T00:53:45.312" v="292" actId="20577"/>
          <ac:spMkLst>
            <pc:docMk/>
            <pc:sldMk cId="3861976755" sldId="3988"/>
            <ac:spMk id="9" creationId="{3D539B3C-D7E4-4B00-90BD-415427FD23C8}"/>
          </ac:spMkLst>
        </pc:spChg>
        <pc:spChg chg="mod">
          <ac:chgData name="Luis Guillermo Gil Madrid" userId="72751249-5f9d-41e6-8ae5-e2fc6ecb2fa9" providerId="ADAL" clId="{B9AB4041-0B75-4E6E-ADA2-4BD73EEF74B1}" dt="2021-09-23T12:09:58.448" v="1251"/>
          <ac:spMkLst>
            <pc:docMk/>
            <pc:sldMk cId="3861976755" sldId="3988"/>
            <ac:spMk id="10" creationId="{C5BA664B-75C5-4E4D-A8A7-8FBCA3CE98B1}"/>
          </ac:spMkLst>
        </pc:spChg>
        <pc:spChg chg="mod">
          <ac:chgData name="Luis Guillermo Gil Madrid" userId="72751249-5f9d-41e6-8ae5-e2fc6ecb2fa9" providerId="ADAL" clId="{B9AB4041-0B75-4E6E-ADA2-4BD73EEF74B1}" dt="2021-09-23T00:51:09.837" v="265" actId="1076"/>
          <ac:spMkLst>
            <pc:docMk/>
            <pc:sldMk cId="3861976755" sldId="3988"/>
            <ac:spMk id="11" creationId="{F71C1938-8690-487F-AB4D-A54C7E730B6B}"/>
          </ac:spMkLst>
        </pc:spChg>
        <pc:spChg chg="mod">
          <ac:chgData name="Luis Guillermo Gil Madrid" userId="72751249-5f9d-41e6-8ae5-e2fc6ecb2fa9" providerId="ADAL" clId="{B9AB4041-0B75-4E6E-ADA2-4BD73EEF74B1}" dt="2021-09-23T12:12:27.161" v="1267" actId="20577"/>
          <ac:spMkLst>
            <pc:docMk/>
            <pc:sldMk cId="3861976755" sldId="3988"/>
            <ac:spMk id="12" creationId="{6264E18B-A197-42F7-AADD-A299E4DBBBA7}"/>
          </ac:spMkLst>
        </pc:spChg>
        <pc:spChg chg="mod">
          <ac:chgData name="Luis Guillermo Gil Madrid" userId="72751249-5f9d-41e6-8ae5-e2fc6ecb2fa9" providerId="ADAL" clId="{B9AB4041-0B75-4E6E-ADA2-4BD73EEF74B1}" dt="2021-09-23T12:12:36.384" v="1270" actId="20577"/>
          <ac:spMkLst>
            <pc:docMk/>
            <pc:sldMk cId="3861976755" sldId="3988"/>
            <ac:spMk id="15" creationId="{0C82FA08-5572-4858-BF06-9897F8DE058B}"/>
          </ac:spMkLst>
        </pc:spChg>
        <pc:spChg chg="mod">
          <ac:chgData name="Luis Guillermo Gil Madrid" userId="72751249-5f9d-41e6-8ae5-e2fc6ecb2fa9" providerId="ADAL" clId="{B9AB4041-0B75-4E6E-ADA2-4BD73EEF74B1}" dt="2021-09-23T00:53:23.415" v="290" actId="1076"/>
          <ac:spMkLst>
            <pc:docMk/>
            <pc:sldMk cId="3861976755" sldId="3988"/>
            <ac:spMk id="17" creationId="{A73DB6AD-79B9-4042-BE3E-ED566DF62886}"/>
          </ac:spMkLst>
        </pc:spChg>
        <pc:spChg chg="add mod">
          <ac:chgData name="Luis Guillermo Gil Madrid" userId="72751249-5f9d-41e6-8ae5-e2fc6ecb2fa9" providerId="ADAL" clId="{B9AB4041-0B75-4E6E-ADA2-4BD73EEF74B1}" dt="2021-09-23T12:12:40.960" v="1271" actId="1076"/>
          <ac:spMkLst>
            <pc:docMk/>
            <pc:sldMk cId="3861976755" sldId="3988"/>
            <ac:spMk id="18" creationId="{BF133AB2-F070-4BFC-BE9E-0A1F9E44E22D}"/>
          </ac:spMkLst>
        </pc:spChg>
        <pc:spChg chg="mod">
          <ac:chgData name="Luis Guillermo Gil Madrid" userId="72751249-5f9d-41e6-8ae5-e2fc6ecb2fa9" providerId="ADAL" clId="{B9AB4041-0B75-4E6E-ADA2-4BD73EEF74B1}" dt="2021-09-23T00:52:12.562" v="275" actId="1076"/>
          <ac:spMkLst>
            <pc:docMk/>
            <pc:sldMk cId="3861976755" sldId="3988"/>
            <ac:spMk id="19" creationId="{5995889B-9D48-481A-94F8-DA396DCEB6A0}"/>
          </ac:spMkLst>
        </pc:spChg>
        <pc:spChg chg="mod">
          <ac:chgData name="Luis Guillermo Gil Madrid" userId="72751249-5f9d-41e6-8ae5-e2fc6ecb2fa9" providerId="ADAL" clId="{B9AB4041-0B75-4E6E-ADA2-4BD73EEF74B1}" dt="2021-09-23T00:54:56.058" v="294" actId="20577"/>
          <ac:spMkLst>
            <pc:docMk/>
            <pc:sldMk cId="3861976755" sldId="3988"/>
            <ac:spMk id="21" creationId="{428781C5-C256-49D1-A505-C894CC47D1CF}"/>
          </ac:spMkLst>
        </pc:spChg>
        <pc:spChg chg="add mod">
          <ac:chgData name="Luis Guillermo Gil Madrid" userId="72751249-5f9d-41e6-8ae5-e2fc6ecb2fa9" providerId="ADAL" clId="{B9AB4041-0B75-4E6E-ADA2-4BD73EEF74B1}" dt="2021-09-23T00:52:50.437" v="285" actId="1076"/>
          <ac:spMkLst>
            <pc:docMk/>
            <pc:sldMk cId="3861976755" sldId="3988"/>
            <ac:spMk id="22" creationId="{367CBF40-07E8-4C3A-B9CE-C9DA15D80A50}"/>
          </ac:spMkLst>
        </pc:spChg>
      </pc:sldChg>
      <pc:sldChg chg="modSp mod">
        <pc:chgData name="Luis Guillermo Gil Madrid" userId="72751249-5f9d-41e6-8ae5-e2fc6ecb2fa9" providerId="ADAL" clId="{B9AB4041-0B75-4E6E-ADA2-4BD73EEF74B1}" dt="2021-09-23T12:28:24.136" v="1379"/>
        <pc:sldMkLst>
          <pc:docMk/>
          <pc:sldMk cId="0" sldId="4001"/>
        </pc:sldMkLst>
        <pc:spChg chg="mod">
          <ac:chgData name="Luis Guillermo Gil Madrid" userId="72751249-5f9d-41e6-8ae5-e2fc6ecb2fa9" providerId="ADAL" clId="{B9AB4041-0B75-4E6E-ADA2-4BD73EEF74B1}" dt="2021-09-23T12:28:24.136" v="1379"/>
          <ac:spMkLst>
            <pc:docMk/>
            <pc:sldMk cId="0" sldId="4001"/>
            <ac:spMk id="44036" creationId="{07600F78-DBFD-4D04-95B6-6909468E0B7F}"/>
          </ac:spMkLst>
        </pc:spChg>
      </pc:sldChg>
      <pc:sldChg chg="modSp mod">
        <pc:chgData name="Luis Guillermo Gil Madrid" userId="72751249-5f9d-41e6-8ae5-e2fc6ecb2fa9" providerId="ADAL" clId="{B9AB4041-0B75-4E6E-ADA2-4BD73EEF74B1}" dt="2021-09-23T12:28:32.543" v="1381"/>
        <pc:sldMkLst>
          <pc:docMk/>
          <pc:sldMk cId="0" sldId="4007"/>
        </pc:sldMkLst>
        <pc:spChg chg="mod">
          <ac:chgData name="Luis Guillermo Gil Madrid" userId="72751249-5f9d-41e6-8ae5-e2fc6ecb2fa9" providerId="ADAL" clId="{B9AB4041-0B75-4E6E-ADA2-4BD73EEF74B1}" dt="2021-09-23T12:28:32.543" v="1381"/>
          <ac:spMkLst>
            <pc:docMk/>
            <pc:sldMk cId="0" sldId="4007"/>
            <ac:spMk id="53251" creationId="{B6A92E7F-CFA7-472B-9952-7518234A9608}"/>
          </ac:spMkLst>
        </pc:spChg>
        <pc:graphicFrameChg chg="mod">
          <ac:chgData name="Luis Guillermo Gil Madrid" userId="72751249-5f9d-41e6-8ae5-e2fc6ecb2fa9" providerId="ADAL" clId="{B9AB4041-0B75-4E6E-ADA2-4BD73EEF74B1}" dt="2021-09-23T00:33:15.131" v="57" actId="1076"/>
          <ac:graphicFrameMkLst>
            <pc:docMk/>
            <pc:sldMk cId="0" sldId="4007"/>
            <ac:graphicFrameMk id="53262" creationId="{63182F5A-E389-4F23-B667-D0CCFEAAF5B8}"/>
          </ac:graphicFrameMkLst>
        </pc:graphicFrameChg>
      </pc:sldChg>
      <pc:sldChg chg="modSp mod">
        <pc:chgData name="Luis Guillermo Gil Madrid" userId="72751249-5f9d-41e6-8ae5-e2fc6ecb2fa9" providerId="ADAL" clId="{B9AB4041-0B75-4E6E-ADA2-4BD73EEF74B1}" dt="2021-09-23T00:32:07.080" v="48" actId="20577"/>
        <pc:sldMkLst>
          <pc:docMk/>
          <pc:sldMk cId="0" sldId="4009"/>
        </pc:sldMkLst>
        <pc:spChg chg="mod">
          <ac:chgData name="Luis Guillermo Gil Madrid" userId="72751249-5f9d-41e6-8ae5-e2fc6ecb2fa9" providerId="ADAL" clId="{B9AB4041-0B75-4E6E-ADA2-4BD73EEF74B1}" dt="2021-09-23T00:32:07.080" v="48" actId="20577"/>
          <ac:spMkLst>
            <pc:docMk/>
            <pc:sldMk cId="0" sldId="4009"/>
            <ac:spMk id="7" creationId="{C2F7E5D0-F2BD-41DC-B43E-D526F98B351A}"/>
          </ac:spMkLst>
        </pc:spChg>
      </pc:sldChg>
      <pc:sldChg chg="modSp mod">
        <pc:chgData name="Luis Guillermo Gil Madrid" userId="72751249-5f9d-41e6-8ae5-e2fc6ecb2fa9" providerId="ADAL" clId="{B9AB4041-0B75-4E6E-ADA2-4BD73EEF74B1}" dt="2021-09-23T00:32:21.787" v="49" actId="14100"/>
        <pc:sldMkLst>
          <pc:docMk/>
          <pc:sldMk cId="0" sldId="4010"/>
        </pc:sldMkLst>
        <pc:spChg chg="mod">
          <ac:chgData name="Luis Guillermo Gil Madrid" userId="72751249-5f9d-41e6-8ae5-e2fc6ecb2fa9" providerId="ADAL" clId="{B9AB4041-0B75-4E6E-ADA2-4BD73EEF74B1}" dt="2021-09-23T00:32:21.787" v="49" actId="14100"/>
          <ac:spMkLst>
            <pc:docMk/>
            <pc:sldMk cId="0" sldId="4010"/>
            <ac:spMk id="134" creationId="{BB171528-BBA2-4679-BFB6-A271734A914F}"/>
          </ac:spMkLst>
        </pc:spChg>
      </pc:sldChg>
      <pc:sldChg chg="modSp mod">
        <pc:chgData name="Luis Guillermo Gil Madrid" userId="72751249-5f9d-41e6-8ae5-e2fc6ecb2fa9" providerId="ADAL" clId="{B9AB4041-0B75-4E6E-ADA2-4BD73EEF74B1}" dt="2021-09-23T00:32:41.830" v="51" actId="14100"/>
        <pc:sldMkLst>
          <pc:docMk/>
          <pc:sldMk cId="0" sldId="4012"/>
        </pc:sldMkLst>
        <pc:spChg chg="mod">
          <ac:chgData name="Luis Guillermo Gil Madrid" userId="72751249-5f9d-41e6-8ae5-e2fc6ecb2fa9" providerId="ADAL" clId="{B9AB4041-0B75-4E6E-ADA2-4BD73EEF74B1}" dt="2021-09-23T00:32:41.830" v="51" actId="14100"/>
          <ac:spMkLst>
            <pc:docMk/>
            <pc:sldMk cId="0" sldId="4012"/>
            <ac:spMk id="28" creationId="{A59D6659-DD46-4DC5-A3C0-0BD729CDD271}"/>
          </ac:spMkLst>
        </pc:spChg>
      </pc:sldChg>
      <pc:sldChg chg="modSp">
        <pc:chgData name="Luis Guillermo Gil Madrid" userId="72751249-5f9d-41e6-8ae5-e2fc6ecb2fa9" providerId="ADAL" clId="{B9AB4041-0B75-4E6E-ADA2-4BD73EEF74B1}" dt="2021-09-23T11:31:41.635" v="325"/>
        <pc:sldMkLst>
          <pc:docMk/>
          <pc:sldMk cId="3022276575" sldId="4013"/>
        </pc:sldMkLst>
        <pc:spChg chg="mod">
          <ac:chgData name="Luis Guillermo Gil Madrid" userId="72751249-5f9d-41e6-8ae5-e2fc6ecb2fa9" providerId="ADAL" clId="{B9AB4041-0B75-4E6E-ADA2-4BD73EEF74B1}" dt="2021-09-23T11:31:41.635" v="325"/>
          <ac:spMkLst>
            <pc:docMk/>
            <pc:sldMk cId="3022276575" sldId="4013"/>
            <ac:spMk id="18" creationId="{325F6963-0F6D-42F3-87BB-5FF8A8FF8672}"/>
          </ac:spMkLst>
        </pc:spChg>
      </pc:sldChg>
      <pc:sldChg chg="delSp modSp add mod">
        <pc:chgData name="Luis Guillermo Gil Madrid" userId="72751249-5f9d-41e6-8ae5-e2fc6ecb2fa9" providerId="ADAL" clId="{B9AB4041-0B75-4E6E-ADA2-4BD73EEF74B1}" dt="2021-09-23T11:58:22.410" v="969" actId="20577"/>
        <pc:sldMkLst>
          <pc:docMk/>
          <pc:sldMk cId="146137157" sldId="4015"/>
        </pc:sldMkLst>
        <pc:spChg chg="mod">
          <ac:chgData name="Luis Guillermo Gil Madrid" userId="72751249-5f9d-41e6-8ae5-e2fc6ecb2fa9" providerId="ADAL" clId="{B9AB4041-0B75-4E6E-ADA2-4BD73EEF74B1}" dt="2021-09-23T11:48:07.203" v="432" actId="20577"/>
          <ac:spMkLst>
            <pc:docMk/>
            <pc:sldMk cId="146137157" sldId="4015"/>
            <ac:spMk id="18" creationId="{325F6963-0F6D-42F3-87BB-5FF8A8FF8672}"/>
          </ac:spMkLst>
        </pc:spChg>
        <pc:spChg chg="mod">
          <ac:chgData name="Luis Guillermo Gil Madrid" userId="72751249-5f9d-41e6-8ae5-e2fc6ecb2fa9" providerId="ADAL" clId="{B9AB4041-0B75-4E6E-ADA2-4BD73EEF74B1}" dt="2021-09-23T11:58:22.410" v="969" actId="20577"/>
          <ac:spMkLst>
            <pc:docMk/>
            <pc:sldMk cId="146137157" sldId="4015"/>
            <ac:spMk id="21" creationId="{C42405CE-3166-4AB5-B468-B3CE2D9F2520}"/>
          </ac:spMkLst>
        </pc:spChg>
        <pc:picChg chg="del">
          <ac:chgData name="Luis Guillermo Gil Madrid" userId="72751249-5f9d-41e6-8ae5-e2fc6ecb2fa9" providerId="ADAL" clId="{B9AB4041-0B75-4E6E-ADA2-4BD73EEF74B1}" dt="2021-09-23T11:31:57.773" v="327" actId="478"/>
          <ac:picMkLst>
            <pc:docMk/>
            <pc:sldMk cId="146137157" sldId="4015"/>
            <ac:picMk id="4" creationId="{7297EE07-E317-46E5-85A2-1C133443646E}"/>
          </ac:picMkLst>
        </pc:picChg>
        <pc:picChg chg="del">
          <ac:chgData name="Luis Guillermo Gil Madrid" userId="72751249-5f9d-41e6-8ae5-e2fc6ecb2fa9" providerId="ADAL" clId="{B9AB4041-0B75-4E6E-ADA2-4BD73EEF74B1}" dt="2021-09-23T11:31:58.441" v="328" actId="478"/>
          <ac:picMkLst>
            <pc:docMk/>
            <pc:sldMk cId="146137157" sldId="4015"/>
            <ac:picMk id="5" creationId="{1EF39004-D2D4-4A61-B71C-F677007FDA54}"/>
          </ac:picMkLst>
        </pc:picChg>
      </pc:sldChg>
      <pc:sldChg chg="modSp mod">
        <pc:chgData name="Luis Guillermo Gil Madrid" userId="72751249-5f9d-41e6-8ae5-e2fc6ecb2fa9" providerId="ADAL" clId="{B9AB4041-0B75-4E6E-ADA2-4BD73EEF74B1}" dt="2021-09-23T00:38:17.837" v="154" actId="20577"/>
        <pc:sldMkLst>
          <pc:docMk/>
          <pc:sldMk cId="0" sldId="7594"/>
        </pc:sldMkLst>
        <pc:spChg chg="mod">
          <ac:chgData name="Luis Guillermo Gil Madrid" userId="72751249-5f9d-41e6-8ae5-e2fc6ecb2fa9" providerId="ADAL" clId="{B9AB4041-0B75-4E6E-ADA2-4BD73EEF74B1}" dt="2021-09-23T00:38:17.837" v="154" actId="20577"/>
          <ac:spMkLst>
            <pc:docMk/>
            <pc:sldMk cId="0" sldId="7594"/>
            <ac:spMk id="12" creationId="{00000000-0000-0000-0000-000000000000}"/>
          </ac:spMkLst>
        </pc:spChg>
      </pc:sldChg>
      <pc:sldChg chg="delSp mod">
        <pc:chgData name="Luis Guillermo Gil Madrid" userId="72751249-5f9d-41e6-8ae5-e2fc6ecb2fa9" providerId="ADAL" clId="{B9AB4041-0B75-4E6E-ADA2-4BD73EEF74B1}" dt="2021-09-23T00:34:29.065" v="59" actId="478"/>
        <pc:sldMkLst>
          <pc:docMk/>
          <pc:sldMk cId="3562230186" sldId="7595"/>
        </pc:sldMkLst>
        <pc:spChg chg="del">
          <ac:chgData name="Luis Guillermo Gil Madrid" userId="72751249-5f9d-41e6-8ae5-e2fc6ecb2fa9" providerId="ADAL" clId="{B9AB4041-0B75-4E6E-ADA2-4BD73EEF74B1}" dt="2021-09-23T00:34:29.065" v="59" actId="478"/>
          <ac:spMkLst>
            <pc:docMk/>
            <pc:sldMk cId="3562230186" sldId="7595"/>
            <ac:spMk id="9" creationId="{4E52FE19-9A0A-485D-A705-6D8981D33981}"/>
          </ac:spMkLst>
        </pc:spChg>
      </pc:sldChg>
      <pc:sldChg chg="modSp">
        <pc:chgData name="Luis Guillermo Gil Madrid" userId="72751249-5f9d-41e6-8ae5-e2fc6ecb2fa9" providerId="ADAL" clId="{B9AB4041-0B75-4E6E-ADA2-4BD73EEF74B1}" dt="2021-09-23T12:28:32.543" v="1381"/>
        <pc:sldMkLst>
          <pc:docMk/>
          <pc:sldMk cId="38941705" sldId="7596"/>
        </pc:sldMkLst>
        <pc:spChg chg="mod">
          <ac:chgData name="Luis Guillermo Gil Madrid" userId="72751249-5f9d-41e6-8ae5-e2fc6ecb2fa9" providerId="ADAL" clId="{B9AB4041-0B75-4E6E-ADA2-4BD73EEF74B1}" dt="2021-09-23T12:28:32.543" v="1381"/>
          <ac:spMkLst>
            <pc:docMk/>
            <pc:sldMk cId="38941705" sldId="7596"/>
            <ac:spMk id="3" creationId="{43DC55C3-1EA8-4BED-8693-E0380FC68A68}"/>
          </ac:spMkLst>
        </pc:spChg>
      </pc:sldChg>
      <pc:sldChg chg="modSp">
        <pc:chgData name="Luis Guillermo Gil Madrid" userId="72751249-5f9d-41e6-8ae5-e2fc6ecb2fa9" providerId="ADAL" clId="{B9AB4041-0B75-4E6E-ADA2-4BD73EEF74B1}" dt="2021-09-23T12:28:32.543" v="1381"/>
        <pc:sldMkLst>
          <pc:docMk/>
          <pc:sldMk cId="303774209" sldId="7597"/>
        </pc:sldMkLst>
        <pc:spChg chg="mod">
          <ac:chgData name="Luis Guillermo Gil Madrid" userId="72751249-5f9d-41e6-8ae5-e2fc6ecb2fa9" providerId="ADAL" clId="{B9AB4041-0B75-4E6E-ADA2-4BD73EEF74B1}" dt="2021-09-23T12:28:32.543" v="1381"/>
          <ac:spMkLst>
            <pc:docMk/>
            <pc:sldMk cId="303774209" sldId="7597"/>
            <ac:spMk id="2" creationId="{E460D316-0967-49F4-B300-D5817EFD1BB8}"/>
          </ac:spMkLst>
        </pc:spChg>
      </pc:sldChg>
      <pc:sldChg chg="modSp">
        <pc:chgData name="Luis Guillermo Gil Madrid" userId="72751249-5f9d-41e6-8ae5-e2fc6ecb2fa9" providerId="ADAL" clId="{B9AB4041-0B75-4E6E-ADA2-4BD73EEF74B1}" dt="2021-09-23T12:28:32.543" v="1381"/>
        <pc:sldMkLst>
          <pc:docMk/>
          <pc:sldMk cId="2798783897" sldId="7598"/>
        </pc:sldMkLst>
        <pc:spChg chg="mod">
          <ac:chgData name="Luis Guillermo Gil Madrid" userId="72751249-5f9d-41e6-8ae5-e2fc6ecb2fa9" providerId="ADAL" clId="{B9AB4041-0B75-4E6E-ADA2-4BD73EEF74B1}" dt="2021-09-23T12:28:32.543" v="1381"/>
          <ac:spMkLst>
            <pc:docMk/>
            <pc:sldMk cId="2798783897" sldId="7598"/>
            <ac:spMk id="2" creationId="{4E2B9AAA-3072-497A-957A-BE53ACBA1EBF}"/>
          </ac:spMkLst>
        </pc:spChg>
      </pc:sldChg>
      <pc:sldChg chg="modSp mod">
        <pc:chgData name="Luis Guillermo Gil Madrid" userId="72751249-5f9d-41e6-8ae5-e2fc6ecb2fa9" providerId="ADAL" clId="{B9AB4041-0B75-4E6E-ADA2-4BD73EEF74B1}" dt="2021-09-23T00:37:24.096" v="114" actId="20577"/>
        <pc:sldMkLst>
          <pc:docMk/>
          <pc:sldMk cId="2340267622" sldId="7599"/>
        </pc:sldMkLst>
        <pc:spChg chg="mod">
          <ac:chgData name="Luis Guillermo Gil Madrid" userId="72751249-5f9d-41e6-8ae5-e2fc6ecb2fa9" providerId="ADAL" clId="{B9AB4041-0B75-4E6E-ADA2-4BD73EEF74B1}" dt="2021-09-23T00:36:02.805" v="86" actId="255"/>
          <ac:spMkLst>
            <pc:docMk/>
            <pc:sldMk cId="2340267622" sldId="7599"/>
            <ac:spMk id="10" creationId="{807EF72B-D281-464C-A2EE-98FFE224778F}"/>
          </ac:spMkLst>
        </pc:spChg>
        <pc:spChg chg="mod">
          <ac:chgData name="Luis Guillermo Gil Madrid" userId="72751249-5f9d-41e6-8ae5-e2fc6ecb2fa9" providerId="ADAL" clId="{B9AB4041-0B75-4E6E-ADA2-4BD73EEF74B1}" dt="2021-09-23T00:37:24.096" v="114" actId="20577"/>
          <ac:spMkLst>
            <pc:docMk/>
            <pc:sldMk cId="2340267622" sldId="7599"/>
            <ac:spMk id="12" creationId="{D2D50F00-1354-47C4-8BDF-7A554CE6D32B}"/>
          </ac:spMkLst>
        </pc:spChg>
      </pc:sldChg>
      <pc:sldChg chg="modSp mod">
        <pc:chgData name="Luis Guillermo Gil Madrid" userId="72751249-5f9d-41e6-8ae5-e2fc6ecb2fa9" providerId="ADAL" clId="{B9AB4041-0B75-4E6E-ADA2-4BD73EEF74B1}" dt="2021-09-23T00:37:57.974" v="134" actId="1035"/>
        <pc:sldMkLst>
          <pc:docMk/>
          <pc:sldMk cId="1746653636" sldId="7600"/>
        </pc:sldMkLst>
        <pc:spChg chg="mod">
          <ac:chgData name="Luis Guillermo Gil Madrid" userId="72751249-5f9d-41e6-8ae5-e2fc6ecb2fa9" providerId="ADAL" clId="{B9AB4041-0B75-4E6E-ADA2-4BD73EEF74B1}" dt="2021-09-23T00:37:40.988" v="115"/>
          <ac:spMkLst>
            <pc:docMk/>
            <pc:sldMk cId="1746653636" sldId="7600"/>
            <ac:spMk id="9" creationId="{7AD1999C-1EB6-4F09-8628-B8756E3E935F}"/>
          </ac:spMkLst>
        </pc:spChg>
        <pc:spChg chg="mod">
          <ac:chgData name="Luis Guillermo Gil Madrid" userId="72751249-5f9d-41e6-8ae5-e2fc6ecb2fa9" providerId="ADAL" clId="{B9AB4041-0B75-4E6E-ADA2-4BD73EEF74B1}" dt="2021-09-23T00:37:52.298" v="116" actId="255"/>
          <ac:spMkLst>
            <pc:docMk/>
            <pc:sldMk cId="1746653636" sldId="7600"/>
            <ac:spMk id="14" creationId="{5711532C-A432-4F0E-B8B0-6969E98EBDF3}"/>
          </ac:spMkLst>
        </pc:spChg>
        <pc:spChg chg="mod">
          <ac:chgData name="Luis Guillermo Gil Madrid" userId="72751249-5f9d-41e6-8ae5-e2fc6ecb2fa9" providerId="ADAL" clId="{B9AB4041-0B75-4E6E-ADA2-4BD73EEF74B1}" dt="2021-09-23T00:37:57.974" v="134" actId="1035"/>
          <ac:spMkLst>
            <pc:docMk/>
            <pc:sldMk cId="1746653636" sldId="7600"/>
            <ac:spMk id="15" creationId="{602CEB66-7C06-4828-B479-C0F34511C3CF}"/>
          </ac:spMkLst>
        </pc:spChg>
        <pc:spChg chg="mod">
          <ac:chgData name="Luis Guillermo Gil Madrid" userId="72751249-5f9d-41e6-8ae5-e2fc6ecb2fa9" providerId="ADAL" clId="{B9AB4041-0B75-4E6E-ADA2-4BD73EEF74B1}" dt="2021-09-23T00:37:57.974" v="134" actId="1035"/>
          <ac:spMkLst>
            <pc:docMk/>
            <pc:sldMk cId="1746653636" sldId="7600"/>
            <ac:spMk id="16" creationId="{C18C04C1-10AE-42D0-B9D3-8E9A31AB77FC}"/>
          </ac:spMkLst>
        </pc:spChg>
      </pc:sldChg>
      <pc:sldChg chg="modSp mod ord">
        <pc:chgData name="Luis Guillermo Gil Madrid" userId="72751249-5f9d-41e6-8ae5-e2fc6ecb2fa9" providerId="ADAL" clId="{B9AB4041-0B75-4E6E-ADA2-4BD73EEF74B1}" dt="2021-09-23T12:11:52.920" v="1263" actId="20577"/>
        <pc:sldMkLst>
          <pc:docMk/>
          <pc:sldMk cId="308383188" sldId="7780"/>
        </pc:sldMkLst>
        <pc:spChg chg="mod">
          <ac:chgData name="Luis Guillermo Gil Madrid" userId="72751249-5f9d-41e6-8ae5-e2fc6ecb2fa9" providerId="ADAL" clId="{B9AB4041-0B75-4E6E-ADA2-4BD73EEF74B1}" dt="2021-09-23T12:11:52.920" v="1263" actId="20577"/>
          <ac:spMkLst>
            <pc:docMk/>
            <pc:sldMk cId="308383188" sldId="7780"/>
            <ac:spMk id="7" creationId="{8B5EA71C-88C4-442C-A736-5EB8CE40B3D0}"/>
          </ac:spMkLst>
        </pc:spChg>
        <pc:spChg chg="mod">
          <ac:chgData name="Luis Guillermo Gil Madrid" userId="72751249-5f9d-41e6-8ae5-e2fc6ecb2fa9" providerId="ADAL" clId="{B9AB4041-0B75-4E6E-ADA2-4BD73EEF74B1}" dt="2021-09-23T00:31:18.415" v="44" actId="6549"/>
          <ac:spMkLst>
            <pc:docMk/>
            <pc:sldMk cId="308383188" sldId="7780"/>
            <ac:spMk id="11" creationId="{00000000-0000-0000-0000-000000000000}"/>
          </ac:spMkLst>
        </pc:spChg>
      </pc:sldChg>
      <pc:sldChg chg="modSp mod">
        <pc:chgData name="Luis Guillermo Gil Madrid" userId="72751249-5f9d-41e6-8ae5-e2fc6ecb2fa9" providerId="ADAL" clId="{B9AB4041-0B75-4E6E-ADA2-4BD73EEF74B1}" dt="2021-09-23T12:11:05.540" v="1259" actId="20577"/>
        <pc:sldMkLst>
          <pc:docMk/>
          <pc:sldMk cId="3015423304" sldId="7781"/>
        </pc:sldMkLst>
        <pc:spChg chg="mod">
          <ac:chgData name="Luis Guillermo Gil Madrid" userId="72751249-5f9d-41e6-8ae5-e2fc6ecb2fa9" providerId="ADAL" clId="{B9AB4041-0B75-4E6E-ADA2-4BD73EEF74B1}" dt="2021-09-23T12:11:05.540" v="1259" actId="20577"/>
          <ac:spMkLst>
            <pc:docMk/>
            <pc:sldMk cId="3015423304" sldId="7781"/>
            <ac:spMk id="7" creationId="{8B5EA71C-88C4-442C-A736-5EB8CE40B3D0}"/>
          </ac:spMkLst>
        </pc:spChg>
      </pc:sldChg>
      <pc:sldChg chg="modSp mod">
        <pc:chgData name="Luis Guillermo Gil Madrid" userId="72751249-5f9d-41e6-8ae5-e2fc6ecb2fa9" providerId="ADAL" clId="{B9AB4041-0B75-4E6E-ADA2-4BD73EEF74B1}" dt="2021-09-23T00:41:04.436" v="191"/>
        <pc:sldMkLst>
          <pc:docMk/>
          <pc:sldMk cId="2255020188" sldId="7783"/>
        </pc:sldMkLst>
        <pc:spChg chg="mod">
          <ac:chgData name="Luis Guillermo Gil Madrid" userId="72751249-5f9d-41e6-8ae5-e2fc6ecb2fa9" providerId="ADAL" clId="{B9AB4041-0B75-4E6E-ADA2-4BD73EEF74B1}" dt="2021-09-23T00:41:04.436" v="191"/>
          <ac:spMkLst>
            <pc:docMk/>
            <pc:sldMk cId="2255020188" sldId="7783"/>
            <ac:spMk id="11" creationId="{00000000-0000-0000-0000-000000000000}"/>
          </ac:spMkLst>
        </pc:spChg>
      </pc:sldChg>
      <pc:sldChg chg="modSp mod">
        <pc:chgData name="Luis Guillermo Gil Madrid" userId="72751249-5f9d-41e6-8ae5-e2fc6ecb2fa9" providerId="ADAL" clId="{B9AB4041-0B75-4E6E-ADA2-4BD73EEF74B1}" dt="2021-09-23T00:57:29.063" v="312" actId="20577"/>
        <pc:sldMkLst>
          <pc:docMk/>
          <pc:sldMk cId="396127368" sldId="7784"/>
        </pc:sldMkLst>
        <pc:spChg chg="mod">
          <ac:chgData name="Luis Guillermo Gil Madrid" userId="72751249-5f9d-41e6-8ae5-e2fc6ecb2fa9" providerId="ADAL" clId="{B9AB4041-0B75-4E6E-ADA2-4BD73EEF74B1}" dt="2021-09-23T00:57:29.063" v="312" actId="20577"/>
          <ac:spMkLst>
            <pc:docMk/>
            <pc:sldMk cId="396127368" sldId="7784"/>
            <ac:spMk id="11" creationId="{00000000-0000-0000-0000-000000000000}"/>
          </ac:spMkLst>
        </pc:spChg>
      </pc:sldChg>
      <pc:sldChg chg="modSp mod">
        <pc:chgData name="Luis Guillermo Gil Madrid" userId="72751249-5f9d-41e6-8ae5-e2fc6ecb2fa9" providerId="ADAL" clId="{B9AB4041-0B75-4E6E-ADA2-4BD73EEF74B1}" dt="2021-09-23T00:48:34.252" v="234" actId="20577"/>
        <pc:sldMkLst>
          <pc:docMk/>
          <pc:sldMk cId="2617903181" sldId="7794"/>
        </pc:sldMkLst>
        <pc:spChg chg="mod">
          <ac:chgData name="Luis Guillermo Gil Madrid" userId="72751249-5f9d-41e6-8ae5-e2fc6ecb2fa9" providerId="ADAL" clId="{B9AB4041-0B75-4E6E-ADA2-4BD73EEF74B1}" dt="2021-09-23T00:48:34.252" v="234" actId="20577"/>
          <ac:spMkLst>
            <pc:docMk/>
            <pc:sldMk cId="2617903181" sldId="7794"/>
            <ac:spMk id="7" creationId="{8B5EA71C-88C4-442C-A736-5EB8CE40B3D0}"/>
          </ac:spMkLst>
        </pc:spChg>
      </pc:sldChg>
      <pc:sldChg chg="modSp mod">
        <pc:chgData name="Luis Guillermo Gil Madrid" userId="72751249-5f9d-41e6-8ae5-e2fc6ecb2fa9" providerId="ADAL" clId="{B9AB4041-0B75-4E6E-ADA2-4BD73EEF74B1}" dt="2021-09-23T00:57:55.013" v="315" actId="6549"/>
        <pc:sldMkLst>
          <pc:docMk/>
          <pc:sldMk cId="1429873963" sldId="7798"/>
        </pc:sldMkLst>
        <pc:spChg chg="mod">
          <ac:chgData name="Luis Guillermo Gil Madrid" userId="72751249-5f9d-41e6-8ae5-e2fc6ecb2fa9" providerId="ADAL" clId="{B9AB4041-0B75-4E6E-ADA2-4BD73EEF74B1}" dt="2021-09-23T00:43:02.072" v="219"/>
          <ac:spMkLst>
            <pc:docMk/>
            <pc:sldMk cId="1429873963" sldId="7798"/>
            <ac:spMk id="5" creationId="{781F806F-2572-403C-B76E-22A654792550}"/>
          </ac:spMkLst>
        </pc:spChg>
        <pc:spChg chg="mod">
          <ac:chgData name="Luis Guillermo Gil Madrid" userId="72751249-5f9d-41e6-8ae5-e2fc6ecb2fa9" providerId="ADAL" clId="{B9AB4041-0B75-4E6E-ADA2-4BD73EEF74B1}" dt="2021-09-23T00:57:55.013" v="315" actId="6549"/>
          <ac:spMkLst>
            <pc:docMk/>
            <pc:sldMk cId="1429873963" sldId="7798"/>
            <ac:spMk id="6" creationId="{9DE8E06D-D3ED-4644-8338-594210CBFB95}"/>
          </ac:spMkLst>
        </pc:spChg>
        <pc:picChg chg="mod">
          <ac:chgData name="Luis Guillermo Gil Madrid" userId="72751249-5f9d-41e6-8ae5-e2fc6ecb2fa9" providerId="ADAL" clId="{B9AB4041-0B75-4E6E-ADA2-4BD73EEF74B1}" dt="2021-09-23T00:43:19.409" v="222" actId="1076"/>
          <ac:picMkLst>
            <pc:docMk/>
            <pc:sldMk cId="1429873963" sldId="7798"/>
            <ac:picMk id="4" creationId="{08AB76D2-94BF-422A-8A20-8B9AD1A60364}"/>
          </ac:picMkLst>
        </pc:picChg>
      </pc:sldChg>
      <pc:sldChg chg="modSp">
        <pc:chgData name="Luis Guillermo Gil Madrid" userId="72751249-5f9d-41e6-8ae5-e2fc6ecb2fa9" providerId="ADAL" clId="{B9AB4041-0B75-4E6E-ADA2-4BD73EEF74B1}" dt="2021-09-23T12:28:32.543" v="1381"/>
        <pc:sldMkLst>
          <pc:docMk/>
          <pc:sldMk cId="2950035213" sldId="7799"/>
        </pc:sldMkLst>
        <pc:spChg chg="mod">
          <ac:chgData name="Luis Guillermo Gil Madrid" userId="72751249-5f9d-41e6-8ae5-e2fc6ecb2fa9" providerId="ADAL" clId="{B9AB4041-0B75-4E6E-ADA2-4BD73EEF74B1}" dt="2021-09-23T12:28:32.543" v="1381"/>
          <ac:spMkLst>
            <pc:docMk/>
            <pc:sldMk cId="2950035213" sldId="7799"/>
            <ac:spMk id="3" creationId="{71005A62-E6DC-4165-BE0B-D8896F1834A7}"/>
          </ac:spMkLst>
        </pc:spChg>
        <pc:spChg chg="mod">
          <ac:chgData name="Luis Guillermo Gil Madrid" userId="72751249-5f9d-41e6-8ae5-e2fc6ecb2fa9" providerId="ADAL" clId="{B9AB4041-0B75-4E6E-ADA2-4BD73EEF74B1}" dt="2021-09-23T12:28:32.543" v="1381"/>
          <ac:spMkLst>
            <pc:docMk/>
            <pc:sldMk cId="2950035213" sldId="7799"/>
            <ac:spMk id="4" creationId="{06C76C5C-89A4-40EB-85D4-4DB4B97BF3B1}"/>
          </ac:spMkLst>
        </pc:spChg>
      </pc:sldChg>
      <pc:sldChg chg="modSp">
        <pc:chgData name="Luis Guillermo Gil Madrid" userId="72751249-5f9d-41e6-8ae5-e2fc6ecb2fa9" providerId="ADAL" clId="{B9AB4041-0B75-4E6E-ADA2-4BD73EEF74B1}" dt="2021-09-23T12:28:32.543" v="1381"/>
        <pc:sldMkLst>
          <pc:docMk/>
          <pc:sldMk cId="1062257529" sldId="7800"/>
        </pc:sldMkLst>
        <pc:spChg chg="mod">
          <ac:chgData name="Luis Guillermo Gil Madrid" userId="72751249-5f9d-41e6-8ae5-e2fc6ecb2fa9" providerId="ADAL" clId="{B9AB4041-0B75-4E6E-ADA2-4BD73EEF74B1}" dt="2021-09-23T12:28:32.543" v="1381"/>
          <ac:spMkLst>
            <pc:docMk/>
            <pc:sldMk cId="1062257529" sldId="7800"/>
            <ac:spMk id="3" creationId="{71005A62-E6DC-4165-BE0B-D8896F1834A7}"/>
          </ac:spMkLst>
        </pc:spChg>
        <pc:spChg chg="mod">
          <ac:chgData name="Luis Guillermo Gil Madrid" userId="72751249-5f9d-41e6-8ae5-e2fc6ecb2fa9" providerId="ADAL" clId="{B9AB4041-0B75-4E6E-ADA2-4BD73EEF74B1}" dt="2021-09-23T12:28:32.543" v="1381"/>
          <ac:spMkLst>
            <pc:docMk/>
            <pc:sldMk cId="1062257529" sldId="7800"/>
            <ac:spMk id="4" creationId="{06C76C5C-89A4-40EB-85D4-4DB4B97BF3B1}"/>
          </ac:spMkLst>
        </pc:spChg>
      </pc:sldChg>
      <pc:sldChg chg="modSp">
        <pc:chgData name="Luis Guillermo Gil Madrid" userId="72751249-5f9d-41e6-8ae5-e2fc6ecb2fa9" providerId="ADAL" clId="{B9AB4041-0B75-4E6E-ADA2-4BD73EEF74B1}" dt="2021-09-23T12:28:32.543" v="1381"/>
        <pc:sldMkLst>
          <pc:docMk/>
          <pc:sldMk cId="2226144634" sldId="7801"/>
        </pc:sldMkLst>
        <pc:spChg chg="mod">
          <ac:chgData name="Luis Guillermo Gil Madrid" userId="72751249-5f9d-41e6-8ae5-e2fc6ecb2fa9" providerId="ADAL" clId="{B9AB4041-0B75-4E6E-ADA2-4BD73EEF74B1}" dt="2021-09-23T12:28:32.543" v="1381"/>
          <ac:spMkLst>
            <pc:docMk/>
            <pc:sldMk cId="2226144634" sldId="7801"/>
            <ac:spMk id="5" creationId="{96F49340-FF6E-4EEE-A6E6-453509D51C90}"/>
          </ac:spMkLst>
        </pc:spChg>
      </pc:sldChg>
      <pc:sldChg chg="modSp mod">
        <pc:chgData name="Luis Guillermo Gil Madrid" userId="72751249-5f9d-41e6-8ae5-e2fc6ecb2fa9" providerId="ADAL" clId="{B9AB4041-0B75-4E6E-ADA2-4BD73EEF74B1}" dt="2021-09-23T12:28:32.543" v="1381"/>
        <pc:sldMkLst>
          <pc:docMk/>
          <pc:sldMk cId="532597686" sldId="7802"/>
        </pc:sldMkLst>
        <pc:spChg chg="mod">
          <ac:chgData name="Luis Guillermo Gil Madrid" userId="72751249-5f9d-41e6-8ae5-e2fc6ecb2fa9" providerId="ADAL" clId="{B9AB4041-0B75-4E6E-ADA2-4BD73EEF74B1}" dt="2021-09-23T12:28:32.543" v="1381"/>
          <ac:spMkLst>
            <pc:docMk/>
            <pc:sldMk cId="532597686" sldId="7802"/>
            <ac:spMk id="2" creationId="{C6D0BDF4-8761-4BC3-A04D-468ED2EFB034}"/>
          </ac:spMkLst>
        </pc:spChg>
      </pc:sldChg>
      <pc:sldChg chg="modSp del mod">
        <pc:chgData name="Luis Guillermo Gil Madrid" userId="72751249-5f9d-41e6-8ae5-e2fc6ecb2fa9" providerId="ADAL" clId="{B9AB4041-0B75-4E6E-ADA2-4BD73EEF74B1}" dt="2021-09-23T00:31:25.169" v="47" actId="47"/>
        <pc:sldMkLst>
          <pc:docMk/>
          <pc:sldMk cId="937474573" sldId="7803"/>
        </pc:sldMkLst>
        <pc:spChg chg="mod">
          <ac:chgData name="Luis Guillermo Gil Madrid" userId="72751249-5f9d-41e6-8ae5-e2fc6ecb2fa9" providerId="ADAL" clId="{B9AB4041-0B75-4E6E-ADA2-4BD73EEF74B1}" dt="2021-09-23T00:30:32.564" v="39" actId="1076"/>
          <ac:spMkLst>
            <pc:docMk/>
            <pc:sldMk cId="937474573" sldId="7803"/>
            <ac:spMk id="11" creationId="{00000000-0000-0000-0000-000000000000}"/>
          </ac:spMkLst>
        </pc:spChg>
      </pc:sldChg>
      <pc:sldChg chg="modSp add mod">
        <pc:chgData name="Luis Guillermo Gil Madrid" userId="72751249-5f9d-41e6-8ae5-e2fc6ecb2fa9" providerId="ADAL" clId="{B9AB4041-0B75-4E6E-ADA2-4BD73EEF74B1}" dt="2021-09-23T12:10:32.545" v="1255" actId="20577"/>
        <pc:sldMkLst>
          <pc:docMk/>
          <pc:sldMk cId="4128630539" sldId="7805"/>
        </pc:sldMkLst>
        <pc:spChg chg="mod">
          <ac:chgData name="Luis Guillermo Gil Madrid" userId="72751249-5f9d-41e6-8ae5-e2fc6ecb2fa9" providerId="ADAL" clId="{B9AB4041-0B75-4E6E-ADA2-4BD73EEF74B1}" dt="2021-09-23T12:10:32.545" v="1255" actId="20577"/>
          <ac:spMkLst>
            <pc:docMk/>
            <pc:sldMk cId="4128630539" sldId="7805"/>
            <ac:spMk id="7" creationId="{8B5EA71C-88C4-442C-A736-5EB8CE40B3D0}"/>
          </ac:spMkLst>
        </pc:spChg>
      </pc:sldChg>
      <pc:sldChg chg="modSp add mod ord">
        <pc:chgData name="Luis Guillermo Gil Madrid" userId="72751249-5f9d-41e6-8ae5-e2fc6ecb2fa9" providerId="ADAL" clId="{B9AB4041-0B75-4E6E-ADA2-4BD73EEF74B1}" dt="2021-09-23T00:49:40.805" v="256"/>
        <pc:sldMkLst>
          <pc:docMk/>
          <pc:sldMk cId="1852301505" sldId="7806"/>
        </pc:sldMkLst>
        <pc:spChg chg="mod">
          <ac:chgData name="Luis Guillermo Gil Madrid" userId="72751249-5f9d-41e6-8ae5-e2fc6ecb2fa9" providerId="ADAL" clId="{B9AB4041-0B75-4E6E-ADA2-4BD73EEF74B1}" dt="2021-09-23T00:48:28.550" v="232" actId="20577"/>
          <ac:spMkLst>
            <pc:docMk/>
            <pc:sldMk cId="1852301505" sldId="7806"/>
            <ac:spMk id="7" creationId="{8B5EA71C-88C4-442C-A736-5EB8CE40B3D0}"/>
          </ac:spMkLst>
        </pc:spChg>
        <pc:spChg chg="mod">
          <ac:chgData name="Luis Guillermo Gil Madrid" userId="72751249-5f9d-41e6-8ae5-e2fc6ecb2fa9" providerId="ADAL" clId="{B9AB4041-0B75-4E6E-ADA2-4BD73EEF74B1}" dt="2021-09-23T00:49:40.805" v="256"/>
          <ac:spMkLst>
            <pc:docMk/>
            <pc:sldMk cId="1852301505" sldId="7806"/>
            <ac:spMk id="11" creationId="{00000000-0000-0000-0000-000000000000}"/>
          </ac:spMkLst>
        </pc:spChg>
      </pc:sldChg>
      <pc:sldChg chg="add ord setBg">
        <pc:chgData name="Luis Guillermo Gil Madrid" userId="72751249-5f9d-41e6-8ae5-e2fc6ecb2fa9" providerId="ADAL" clId="{B9AB4041-0B75-4E6E-ADA2-4BD73EEF74B1}" dt="2021-09-23T12:10:23.176" v="1253"/>
        <pc:sldMkLst>
          <pc:docMk/>
          <pc:sldMk cId="3702782913" sldId="7807"/>
        </pc:sldMkLst>
      </pc:sldChg>
      <pc:sldChg chg="modSp add ord setBg">
        <pc:chgData name="Luis Guillermo Gil Madrid" userId="72751249-5f9d-41e6-8ae5-e2fc6ecb2fa9" providerId="ADAL" clId="{B9AB4041-0B75-4E6E-ADA2-4BD73EEF74B1}" dt="2021-09-23T12:28:32.543" v="1381"/>
        <pc:sldMkLst>
          <pc:docMk/>
          <pc:sldMk cId="1758111414" sldId="7808"/>
        </pc:sldMkLst>
        <pc:spChg chg="mod">
          <ac:chgData name="Luis Guillermo Gil Madrid" userId="72751249-5f9d-41e6-8ae5-e2fc6ecb2fa9" providerId="ADAL" clId="{B9AB4041-0B75-4E6E-ADA2-4BD73EEF74B1}" dt="2021-09-23T12:28:32.543" v="1381"/>
          <ac:spMkLst>
            <pc:docMk/>
            <pc:sldMk cId="1758111414" sldId="7808"/>
            <ac:spMk id="233" creationId="{00000000-0000-0000-0000-000000000000}"/>
          </ac:spMkLst>
        </pc:spChg>
      </pc:sldChg>
      <pc:sldChg chg="add ord">
        <pc:chgData name="Luis Guillermo Gil Madrid" userId="72751249-5f9d-41e6-8ae5-e2fc6ecb2fa9" providerId="ADAL" clId="{B9AB4041-0B75-4E6E-ADA2-4BD73EEF74B1}" dt="2021-09-23T12:10:23.176" v="1253"/>
        <pc:sldMkLst>
          <pc:docMk/>
          <pc:sldMk cId="3827960984" sldId="7809"/>
        </pc:sldMkLst>
      </pc:sldChg>
      <pc:sldChg chg="add">
        <pc:chgData name="Luis Guillermo Gil Madrid" userId="72751249-5f9d-41e6-8ae5-e2fc6ecb2fa9" providerId="ADAL" clId="{B9AB4041-0B75-4E6E-ADA2-4BD73EEF74B1}" dt="2021-09-23T11:31:54.999" v="326" actId="2890"/>
        <pc:sldMkLst>
          <pc:docMk/>
          <pc:sldMk cId="891685271" sldId="7810"/>
        </pc:sldMkLst>
      </pc:sldChg>
      <pc:sldChg chg="modSp add mod ord">
        <pc:chgData name="Luis Guillermo Gil Madrid" userId="72751249-5f9d-41e6-8ae5-e2fc6ecb2fa9" providerId="ADAL" clId="{B9AB4041-0B75-4E6E-ADA2-4BD73EEF74B1}" dt="2021-09-23T12:54:19.761" v="1778"/>
        <pc:sldMkLst>
          <pc:docMk/>
          <pc:sldMk cId="861407925" sldId="7811"/>
        </pc:sldMkLst>
        <pc:spChg chg="mod">
          <ac:chgData name="Luis Guillermo Gil Madrid" userId="72751249-5f9d-41e6-8ae5-e2fc6ecb2fa9" providerId="ADAL" clId="{B9AB4041-0B75-4E6E-ADA2-4BD73EEF74B1}" dt="2021-09-23T12:24:59.960" v="1281" actId="6549"/>
          <ac:spMkLst>
            <pc:docMk/>
            <pc:sldMk cId="861407925" sldId="7811"/>
            <ac:spMk id="18" creationId="{325F6963-0F6D-42F3-87BB-5FF8A8FF8672}"/>
          </ac:spMkLst>
        </pc:spChg>
        <pc:spChg chg="mod">
          <ac:chgData name="Luis Guillermo Gil Madrid" userId="72751249-5f9d-41e6-8ae5-e2fc6ecb2fa9" providerId="ADAL" clId="{B9AB4041-0B75-4E6E-ADA2-4BD73EEF74B1}" dt="2021-09-23T12:54:00.844" v="1776" actId="12"/>
          <ac:spMkLst>
            <pc:docMk/>
            <pc:sldMk cId="861407925" sldId="7811"/>
            <ac:spMk id="21" creationId="{C42405CE-3166-4AB5-B468-B3CE2D9F2520}"/>
          </ac:spMkLst>
        </pc:spChg>
      </pc:sldChg>
      <pc:sldChg chg="addSp delSp modSp add mod">
        <pc:chgData name="Luis Guillermo Gil Madrid" userId="72751249-5f9d-41e6-8ae5-e2fc6ecb2fa9" providerId="ADAL" clId="{B9AB4041-0B75-4E6E-ADA2-4BD73EEF74B1}" dt="2021-09-23T12:56:12.084" v="1859" actId="20577"/>
        <pc:sldMkLst>
          <pc:docMk/>
          <pc:sldMk cId="805387589" sldId="7812"/>
        </pc:sldMkLst>
        <pc:spChg chg="add mod">
          <ac:chgData name="Luis Guillermo Gil Madrid" userId="72751249-5f9d-41e6-8ae5-e2fc6ecb2fa9" providerId="ADAL" clId="{B9AB4041-0B75-4E6E-ADA2-4BD73EEF74B1}" dt="2021-09-23T12:50:29.279" v="1738" actId="1076"/>
          <ac:spMkLst>
            <pc:docMk/>
            <pc:sldMk cId="805387589" sldId="7812"/>
            <ac:spMk id="4" creationId="{2EA02AA5-6069-4104-83E4-281FD3E92D1F}"/>
          </ac:spMkLst>
        </pc:spChg>
        <pc:spChg chg="add mod">
          <ac:chgData name="Luis Guillermo Gil Madrid" userId="72751249-5f9d-41e6-8ae5-e2fc6ecb2fa9" providerId="ADAL" clId="{B9AB4041-0B75-4E6E-ADA2-4BD73EEF74B1}" dt="2021-09-23T12:50:29.279" v="1738" actId="1076"/>
          <ac:spMkLst>
            <pc:docMk/>
            <pc:sldMk cId="805387589" sldId="7812"/>
            <ac:spMk id="7" creationId="{A3871954-5D1B-49FB-B261-BE172C175AB1}"/>
          </ac:spMkLst>
        </pc:spChg>
        <pc:spChg chg="add mod">
          <ac:chgData name="Luis Guillermo Gil Madrid" userId="72751249-5f9d-41e6-8ae5-e2fc6ecb2fa9" providerId="ADAL" clId="{B9AB4041-0B75-4E6E-ADA2-4BD73EEF74B1}" dt="2021-09-23T12:50:29.279" v="1738" actId="1076"/>
          <ac:spMkLst>
            <pc:docMk/>
            <pc:sldMk cId="805387589" sldId="7812"/>
            <ac:spMk id="8" creationId="{1039DA66-5E34-4683-AEBE-2D50A2C93414}"/>
          </ac:spMkLst>
        </pc:spChg>
        <pc:spChg chg="add mod">
          <ac:chgData name="Luis Guillermo Gil Madrid" userId="72751249-5f9d-41e6-8ae5-e2fc6ecb2fa9" providerId="ADAL" clId="{B9AB4041-0B75-4E6E-ADA2-4BD73EEF74B1}" dt="2021-09-23T12:50:29.279" v="1738" actId="1076"/>
          <ac:spMkLst>
            <pc:docMk/>
            <pc:sldMk cId="805387589" sldId="7812"/>
            <ac:spMk id="9" creationId="{BE3E2B1C-BDE0-4213-A478-903A22292653}"/>
          </ac:spMkLst>
        </pc:spChg>
        <pc:spChg chg="add del mod">
          <ac:chgData name="Luis Guillermo Gil Madrid" userId="72751249-5f9d-41e6-8ae5-e2fc6ecb2fa9" providerId="ADAL" clId="{B9AB4041-0B75-4E6E-ADA2-4BD73EEF74B1}" dt="2021-09-23T12:46:17.400" v="1636" actId="478"/>
          <ac:spMkLst>
            <pc:docMk/>
            <pc:sldMk cId="805387589" sldId="7812"/>
            <ac:spMk id="10" creationId="{07A42DE0-97F7-4922-9B29-381B09FED601}"/>
          </ac:spMkLst>
        </pc:spChg>
        <pc:spChg chg="add mod">
          <ac:chgData name="Luis Guillermo Gil Madrid" userId="72751249-5f9d-41e6-8ae5-e2fc6ecb2fa9" providerId="ADAL" clId="{B9AB4041-0B75-4E6E-ADA2-4BD73EEF74B1}" dt="2021-09-23T12:50:29.279" v="1738" actId="1076"/>
          <ac:spMkLst>
            <pc:docMk/>
            <pc:sldMk cId="805387589" sldId="7812"/>
            <ac:spMk id="11" creationId="{A57E010D-472F-4E22-91BD-8E72406B255F}"/>
          </ac:spMkLst>
        </pc:spChg>
        <pc:spChg chg="add mod">
          <ac:chgData name="Luis Guillermo Gil Madrid" userId="72751249-5f9d-41e6-8ae5-e2fc6ecb2fa9" providerId="ADAL" clId="{B9AB4041-0B75-4E6E-ADA2-4BD73EEF74B1}" dt="2021-09-23T12:50:29.279" v="1738" actId="1076"/>
          <ac:spMkLst>
            <pc:docMk/>
            <pc:sldMk cId="805387589" sldId="7812"/>
            <ac:spMk id="12" creationId="{12110C8D-0E50-4833-90BD-D33D5C9ADB52}"/>
          </ac:spMkLst>
        </pc:spChg>
        <pc:spChg chg="mod">
          <ac:chgData name="Luis Guillermo Gil Madrid" userId="72751249-5f9d-41e6-8ae5-e2fc6ecb2fa9" providerId="ADAL" clId="{B9AB4041-0B75-4E6E-ADA2-4BD73EEF74B1}" dt="2021-09-23T12:28:34.606" v="1383" actId="20577"/>
          <ac:spMkLst>
            <pc:docMk/>
            <pc:sldMk cId="805387589" sldId="7812"/>
            <ac:spMk id="18" creationId="{325F6963-0F6D-42F3-87BB-5FF8A8FF8672}"/>
          </ac:spMkLst>
        </pc:spChg>
        <pc:spChg chg="del">
          <ac:chgData name="Luis Guillermo Gil Madrid" userId="72751249-5f9d-41e6-8ae5-e2fc6ecb2fa9" providerId="ADAL" clId="{B9AB4041-0B75-4E6E-ADA2-4BD73EEF74B1}" dt="2021-09-23T12:25:37.026" v="1282" actId="478"/>
          <ac:spMkLst>
            <pc:docMk/>
            <pc:sldMk cId="805387589" sldId="7812"/>
            <ac:spMk id="21" creationId="{C42405CE-3166-4AB5-B468-B3CE2D9F2520}"/>
          </ac:spMkLst>
        </pc:spChg>
        <pc:grpChg chg="add mod">
          <ac:chgData name="Luis Guillermo Gil Madrid" userId="72751249-5f9d-41e6-8ae5-e2fc6ecb2fa9" providerId="ADAL" clId="{B9AB4041-0B75-4E6E-ADA2-4BD73EEF74B1}" dt="2021-09-23T12:50:32.749" v="1739" actId="14100"/>
          <ac:grpSpMkLst>
            <pc:docMk/>
            <pc:sldMk cId="805387589" sldId="7812"/>
            <ac:grpSpMk id="5" creationId="{125C64CD-6E4F-4AFA-9254-3CF1E33B6EB9}"/>
          </ac:grpSpMkLst>
        </pc:grpChg>
        <pc:graphicFrameChg chg="add del modGraphic">
          <ac:chgData name="Luis Guillermo Gil Madrid" userId="72751249-5f9d-41e6-8ae5-e2fc6ecb2fa9" providerId="ADAL" clId="{B9AB4041-0B75-4E6E-ADA2-4BD73EEF74B1}" dt="2021-09-23T12:31:24.162" v="1385" actId="1032"/>
          <ac:graphicFrameMkLst>
            <pc:docMk/>
            <pc:sldMk cId="805387589" sldId="7812"/>
            <ac:graphicFrameMk id="2" creationId="{25DAD5F1-6068-4BD2-A255-B34DC7FCCAE2}"/>
          </ac:graphicFrameMkLst>
        </pc:graphicFrameChg>
        <pc:graphicFrameChg chg="add mod modGraphic">
          <ac:chgData name="Luis Guillermo Gil Madrid" userId="72751249-5f9d-41e6-8ae5-e2fc6ecb2fa9" providerId="ADAL" clId="{B9AB4041-0B75-4E6E-ADA2-4BD73EEF74B1}" dt="2021-09-23T12:56:12.084" v="1859" actId="20577"/>
          <ac:graphicFrameMkLst>
            <pc:docMk/>
            <pc:sldMk cId="805387589" sldId="7812"/>
            <ac:graphicFrameMk id="3" creationId="{D1BAFBD8-6D4D-460D-83DE-5FEE5D248F1C}"/>
          </ac:graphicFrameMkLst>
        </pc:graphicFrameChg>
      </pc:sldChg>
      <pc:sldChg chg="delSp new del mod">
        <pc:chgData name="Luis Guillermo Gil Madrid" userId="72751249-5f9d-41e6-8ae5-e2fc6ecb2fa9" providerId="ADAL" clId="{B9AB4041-0B75-4E6E-ADA2-4BD73EEF74B1}" dt="2021-09-23T12:24:29.107" v="1278" actId="47"/>
        <pc:sldMkLst>
          <pc:docMk/>
          <pc:sldMk cId="2239944701" sldId="7812"/>
        </pc:sldMkLst>
        <pc:spChg chg="del">
          <ac:chgData name="Luis Guillermo Gil Madrid" userId="72751249-5f9d-41e6-8ae5-e2fc6ecb2fa9" providerId="ADAL" clId="{B9AB4041-0B75-4E6E-ADA2-4BD73EEF74B1}" dt="2021-09-23T12:24:21.513" v="1276" actId="478"/>
          <ac:spMkLst>
            <pc:docMk/>
            <pc:sldMk cId="2239944701" sldId="7812"/>
            <ac:spMk id="2" creationId="{7B23C956-31D4-4A69-92A5-331C8474636A}"/>
          </ac:spMkLst>
        </pc:spChg>
        <pc:spChg chg="del">
          <ac:chgData name="Luis Guillermo Gil Madrid" userId="72751249-5f9d-41e6-8ae5-e2fc6ecb2fa9" providerId="ADAL" clId="{B9AB4041-0B75-4E6E-ADA2-4BD73EEF74B1}" dt="2021-09-23T12:24:23.137" v="1277" actId="478"/>
          <ac:spMkLst>
            <pc:docMk/>
            <pc:sldMk cId="2239944701" sldId="7812"/>
            <ac:spMk id="3" creationId="{598E0991-7F12-46FF-AEF0-EF2A301EC389}"/>
          </ac:spMkLst>
        </pc:spChg>
        <pc:spChg chg="del">
          <ac:chgData name="Luis Guillermo Gil Madrid" userId="72751249-5f9d-41e6-8ae5-e2fc6ecb2fa9" providerId="ADAL" clId="{B9AB4041-0B75-4E6E-ADA2-4BD73EEF74B1}" dt="2021-09-23T12:24:20.282" v="1275" actId="478"/>
          <ac:spMkLst>
            <pc:docMk/>
            <pc:sldMk cId="2239944701" sldId="7812"/>
            <ac:spMk id="4" creationId="{20D3A59B-DB87-425A-975C-D91CEED44963}"/>
          </ac:spMkLst>
        </pc:spChg>
      </pc:sldChg>
      <pc:sldMasterChg chg="modSldLayout">
        <pc:chgData name="Luis Guillermo Gil Madrid" userId="72751249-5f9d-41e6-8ae5-e2fc6ecb2fa9" providerId="ADAL" clId="{B9AB4041-0B75-4E6E-ADA2-4BD73EEF74B1}" dt="2021-09-23T12:28:24.136" v="1379"/>
        <pc:sldMasterMkLst>
          <pc:docMk/>
          <pc:sldMasterMk cId="1548655526" sldId="2147483706"/>
        </pc:sldMasterMkLst>
        <pc:sldLayoutChg chg="addSp delSp">
          <pc:chgData name="Luis Guillermo Gil Madrid" userId="72751249-5f9d-41e6-8ae5-e2fc6ecb2fa9" providerId="ADAL" clId="{B9AB4041-0B75-4E6E-ADA2-4BD73EEF74B1}" dt="2021-09-23T12:28:24.136" v="1379"/>
          <pc:sldLayoutMkLst>
            <pc:docMk/>
            <pc:sldMasterMk cId="1548655526" sldId="2147483706"/>
            <pc:sldLayoutMk cId="8299370" sldId="2147483732"/>
          </pc:sldLayoutMkLst>
          <pc:picChg chg="add del">
            <ac:chgData name="Luis Guillermo Gil Madrid" userId="72751249-5f9d-41e6-8ae5-e2fc6ecb2fa9" providerId="ADAL" clId="{B9AB4041-0B75-4E6E-ADA2-4BD73EEF74B1}" dt="2021-09-23T12:28:24.136" v="1379"/>
            <ac:picMkLst>
              <pc:docMk/>
              <pc:sldMasterMk cId="1548655526" sldId="2147483706"/>
              <pc:sldLayoutMk cId="8299370" sldId="2147483732"/>
              <ac:picMk id="21"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8299370" sldId="2147483732"/>
              <ac:picMk id="22" creationId="{00000000-0000-0000-0000-000000000000}"/>
            </ac:picMkLst>
          </pc:picChg>
        </pc:sldLayoutChg>
        <pc:sldLayoutChg chg="addSp delSp">
          <pc:chgData name="Luis Guillermo Gil Madrid" userId="72751249-5f9d-41e6-8ae5-e2fc6ecb2fa9" providerId="ADAL" clId="{B9AB4041-0B75-4E6E-ADA2-4BD73EEF74B1}" dt="2021-09-23T12:28:24.136" v="1379"/>
          <pc:sldLayoutMkLst>
            <pc:docMk/>
            <pc:sldMasterMk cId="1548655526" sldId="2147483706"/>
            <pc:sldLayoutMk cId="1874074428" sldId="2147483733"/>
          </pc:sldLayoutMkLst>
          <pc:picChg chg="add del">
            <ac:chgData name="Luis Guillermo Gil Madrid" userId="72751249-5f9d-41e6-8ae5-e2fc6ecb2fa9" providerId="ADAL" clId="{B9AB4041-0B75-4E6E-ADA2-4BD73EEF74B1}" dt="2021-09-23T12:28:24.136" v="1379"/>
            <ac:picMkLst>
              <pc:docMk/>
              <pc:sldMasterMk cId="1548655526" sldId="2147483706"/>
              <pc:sldLayoutMk cId="1874074428" sldId="2147483733"/>
              <ac:picMk id="26"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1874074428" sldId="2147483733"/>
              <ac:picMk id="27" creationId="{00000000-0000-0000-0000-000000000000}"/>
            </ac:picMkLst>
          </pc:picChg>
        </pc:sldLayoutChg>
        <pc:sldLayoutChg chg="addSp delSp">
          <pc:chgData name="Luis Guillermo Gil Madrid" userId="72751249-5f9d-41e6-8ae5-e2fc6ecb2fa9" providerId="ADAL" clId="{B9AB4041-0B75-4E6E-ADA2-4BD73EEF74B1}" dt="2021-09-23T12:28:24.136" v="1379"/>
          <pc:sldLayoutMkLst>
            <pc:docMk/>
            <pc:sldMasterMk cId="1548655526" sldId="2147483706"/>
            <pc:sldLayoutMk cId="1277597851" sldId="2147483734"/>
          </pc:sldLayoutMkLst>
          <pc:picChg chg="add del">
            <ac:chgData name="Luis Guillermo Gil Madrid" userId="72751249-5f9d-41e6-8ae5-e2fc6ecb2fa9" providerId="ADAL" clId="{B9AB4041-0B75-4E6E-ADA2-4BD73EEF74B1}" dt="2021-09-23T12:28:24.136" v="1379"/>
            <ac:picMkLst>
              <pc:docMk/>
              <pc:sldMasterMk cId="1548655526" sldId="2147483706"/>
              <pc:sldLayoutMk cId="1277597851" sldId="2147483734"/>
              <ac:picMk id="31" creationId="{00000000-0000-0000-0000-000000000000}"/>
            </ac:picMkLst>
          </pc:picChg>
        </pc:sldLayoutChg>
        <pc:sldLayoutChg chg="addSp delSp">
          <pc:chgData name="Luis Guillermo Gil Madrid" userId="72751249-5f9d-41e6-8ae5-e2fc6ecb2fa9" providerId="ADAL" clId="{B9AB4041-0B75-4E6E-ADA2-4BD73EEF74B1}" dt="2021-09-23T12:28:24.136" v="1379"/>
          <pc:sldLayoutMkLst>
            <pc:docMk/>
            <pc:sldMasterMk cId="1548655526" sldId="2147483706"/>
            <pc:sldLayoutMk cId="1901659620" sldId="2147483735"/>
          </pc:sldLayoutMkLst>
          <pc:picChg chg="add del">
            <ac:chgData name="Luis Guillermo Gil Madrid" userId="72751249-5f9d-41e6-8ae5-e2fc6ecb2fa9" providerId="ADAL" clId="{B9AB4041-0B75-4E6E-ADA2-4BD73EEF74B1}" dt="2021-09-23T12:28:24.136" v="1379"/>
            <ac:picMkLst>
              <pc:docMk/>
              <pc:sldMasterMk cId="1548655526" sldId="2147483706"/>
              <pc:sldLayoutMk cId="1901659620" sldId="2147483735"/>
              <ac:picMk id="35"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1901659620" sldId="2147483735"/>
              <ac:picMk id="36" creationId="{00000000-0000-0000-0000-000000000000}"/>
            </ac:picMkLst>
          </pc:picChg>
        </pc:sldLayoutChg>
        <pc:sldLayoutChg chg="addSp delSp">
          <pc:chgData name="Luis Guillermo Gil Madrid" userId="72751249-5f9d-41e6-8ae5-e2fc6ecb2fa9" providerId="ADAL" clId="{B9AB4041-0B75-4E6E-ADA2-4BD73EEF74B1}" dt="2021-09-23T12:28:24.136" v="1379"/>
          <pc:sldLayoutMkLst>
            <pc:docMk/>
            <pc:sldMasterMk cId="1548655526" sldId="2147483706"/>
            <pc:sldLayoutMk cId="863398696" sldId="2147483736"/>
          </pc:sldLayoutMkLst>
          <pc:spChg chg="add del">
            <ac:chgData name="Luis Guillermo Gil Madrid" userId="72751249-5f9d-41e6-8ae5-e2fc6ecb2fa9" providerId="ADAL" clId="{B9AB4041-0B75-4E6E-ADA2-4BD73EEF74B1}" dt="2021-09-23T12:28:24.136" v="1379"/>
            <ac:spMkLst>
              <pc:docMk/>
              <pc:sldMasterMk cId="1548655526" sldId="2147483706"/>
              <pc:sldLayoutMk cId="863398696" sldId="2147483736"/>
              <ac:spMk id="39" creationId="{00000000-0000-0000-0000-000000000000}"/>
            </ac:spMkLst>
          </pc:spChg>
          <pc:picChg chg="add del">
            <ac:chgData name="Luis Guillermo Gil Madrid" userId="72751249-5f9d-41e6-8ae5-e2fc6ecb2fa9" providerId="ADAL" clId="{B9AB4041-0B75-4E6E-ADA2-4BD73EEF74B1}" dt="2021-09-23T12:28:24.136" v="1379"/>
            <ac:picMkLst>
              <pc:docMk/>
              <pc:sldMasterMk cId="1548655526" sldId="2147483706"/>
              <pc:sldLayoutMk cId="863398696" sldId="2147483736"/>
              <ac:picMk id="41"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863398696" sldId="2147483736"/>
              <ac:picMk id="42" creationId="{00000000-0000-0000-0000-000000000000}"/>
            </ac:picMkLst>
          </pc:picChg>
        </pc:sldLayoutChg>
        <pc:sldLayoutChg chg="addSp delSp">
          <pc:chgData name="Luis Guillermo Gil Madrid" userId="72751249-5f9d-41e6-8ae5-e2fc6ecb2fa9" providerId="ADAL" clId="{B9AB4041-0B75-4E6E-ADA2-4BD73EEF74B1}" dt="2021-09-23T12:28:24.136" v="1379"/>
          <pc:sldLayoutMkLst>
            <pc:docMk/>
            <pc:sldMasterMk cId="1548655526" sldId="2147483706"/>
            <pc:sldLayoutMk cId="2093211023" sldId="2147483737"/>
          </pc:sldLayoutMkLst>
          <pc:picChg chg="add del">
            <ac:chgData name="Luis Guillermo Gil Madrid" userId="72751249-5f9d-41e6-8ae5-e2fc6ecb2fa9" providerId="ADAL" clId="{B9AB4041-0B75-4E6E-ADA2-4BD73EEF74B1}" dt="2021-09-23T12:28:24.136" v="1379"/>
            <ac:picMkLst>
              <pc:docMk/>
              <pc:sldMasterMk cId="1548655526" sldId="2147483706"/>
              <pc:sldLayoutMk cId="2093211023" sldId="2147483737"/>
              <ac:picMk id="24"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2093211023" sldId="2147483737"/>
              <ac:picMk id="25"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2093211023" sldId="2147483737"/>
              <ac:picMk id="26"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2093211023" sldId="2147483737"/>
              <ac:picMk id="27" creationId="{00000000-0000-0000-0000-000000000000}"/>
            </ac:picMkLst>
          </pc:picChg>
        </pc:sldLayoutChg>
        <pc:sldLayoutChg chg="addSp delSp">
          <pc:chgData name="Luis Guillermo Gil Madrid" userId="72751249-5f9d-41e6-8ae5-e2fc6ecb2fa9" providerId="ADAL" clId="{B9AB4041-0B75-4E6E-ADA2-4BD73EEF74B1}" dt="2021-09-23T12:28:24.136" v="1379"/>
          <pc:sldLayoutMkLst>
            <pc:docMk/>
            <pc:sldMasterMk cId="1548655526" sldId="2147483706"/>
            <pc:sldLayoutMk cId="730838185" sldId="2147483738"/>
          </pc:sldLayoutMkLst>
          <pc:spChg chg="add del">
            <ac:chgData name="Luis Guillermo Gil Madrid" userId="72751249-5f9d-41e6-8ae5-e2fc6ecb2fa9" providerId="ADAL" clId="{B9AB4041-0B75-4E6E-ADA2-4BD73EEF74B1}" dt="2021-09-23T12:28:24.136" v="1379"/>
            <ac:spMkLst>
              <pc:docMk/>
              <pc:sldMasterMk cId="1548655526" sldId="2147483706"/>
              <pc:sldLayoutMk cId="730838185" sldId="2147483738"/>
              <ac:spMk id="34" creationId="{00000000-0000-0000-0000-000000000000}"/>
            </ac:spMkLst>
          </pc:spChg>
          <pc:grpChg chg="add del">
            <ac:chgData name="Luis Guillermo Gil Madrid" userId="72751249-5f9d-41e6-8ae5-e2fc6ecb2fa9" providerId="ADAL" clId="{B9AB4041-0B75-4E6E-ADA2-4BD73EEF74B1}" dt="2021-09-23T12:28:24.136" v="1379"/>
            <ac:grpSpMkLst>
              <pc:docMk/>
              <pc:sldMasterMk cId="1548655526" sldId="2147483706"/>
              <pc:sldLayoutMk cId="730838185" sldId="2147483738"/>
              <ac:grpSpMk id="31" creationId="{00000000-0000-0000-0000-000000000000}"/>
            </ac:grpSpMkLst>
          </pc:grpChg>
          <pc:picChg chg="add del">
            <ac:chgData name="Luis Guillermo Gil Madrid" userId="72751249-5f9d-41e6-8ae5-e2fc6ecb2fa9" providerId="ADAL" clId="{B9AB4041-0B75-4E6E-ADA2-4BD73EEF74B1}" dt="2021-09-23T12:28:24.136" v="1379"/>
            <ac:picMkLst>
              <pc:docMk/>
              <pc:sldMasterMk cId="1548655526" sldId="2147483706"/>
              <pc:sldLayoutMk cId="730838185" sldId="2147483738"/>
              <ac:picMk id="30"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730838185" sldId="2147483738"/>
              <ac:picMk id="35"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730838185" sldId="2147483738"/>
              <ac:picMk id="36" creationId="{00000000-0000-0000-0000-000000000000}"/>
            </ac:picMkLst>
          </pc:picChg>
        </pc:sldLayoutChg>
      </pc:sldMasterChg>
    </pc:docChg>
  </pc:docChgLst>
  <pc:docChgLst>
    <pc:chgData name="Juan David Angel Lasso" userId="5ac44e2c-fa8f-45f5-aad9-26919f30487d" providerId="ADAL" clId="{A51F6887-5528-458D-8FA7-B0442F63CEBF}"/>
    <pc:docChg chg="custSel addSld delSld modSld">
      <pc:chgData name="Juan David Angel Lasso" userId="5ac44e2c-fa8f-45f5-aad9-26919f30487d" providerId="ADAL" clId="{A51F6887-5528-458D-8FA7-B0442F63CEBF}" dt="2020-10-27T02:46:17.488" v="532" actId="20577"/>
      <pc:docMkLst>
        <pc:docMk/>
      </pc:docMkLst>
      <pc:sldChg chg="add">
        <pc:chgData name="Juan David Angel Lasso" userId="5ac44e2c-fa8f-45f5-aad9-26919f30487d" providerId="ADAL" clId="{A51F6887-5528-458D-8FA7-B0442F63CEBF}" dt="2020-10-26T13:18:58.063" v="2"/>
        <pc:sldMkLst>
          <pc:docMk/>
          <pc:sldMk cId="3184904298" sldId="2850"/>
        </pc:sldMkLst>
      </pc:sldChg>
      <pc:sldChg chg="add">
        <pc:chgData name="Juan David Angel Lasso" userId="5ac44e2c-fa8f-45f5-aad9-26919f30487d" providerId="ADAL" clId="{A51F6887-5528-458D-8FA7-B0442F63CEBF}" dt="2020-10-26T13:18:58.063" v="2"/>
        <pc:sldMkLst>
          <pc:docMk/>
          <pc:sldMk cId="1253815832" sldId="2851"/>
        </pc:sldMkLst>
      </pc:sldChg>
      <pc:sldChg chg="add">
        <pc:chgData name="Juan David Angel Lasso" userId="5ac44e2c-fa8f-45f5-aad9-26919f30487d" providerId="ADAL" clId="{A51F6887-5528-458D-8FA7-B0442F63CEBF}" dt="2020-10-26T13:18:58.063" v="2"/>
        <pc:sldMkLst>
          <pc:docMk/>
          <pc:sldMk cId="1498067036" sldId="2852"/>
        </pc:sldMkLst>
      </pc:sldChg>
      <pc:sldChg chg="addSp modSp add">
        <pc:chgData name="Juan David Angel Lasso" userId="5ac44e2c-fa8f-45f5-aad9-26919f30487d" providerId="ADAL" clId="{A51F6887-5528-458D-8FA7-B0442F63CEBF}" dt="2020-10-27T02:46:17.488" v="532" actId="20577"/>
        <pc:sldMkLst>
          <pc:docMk/>
          <pc:sldMk cId="481529186" sldId="3595"/>
        </pc:sldMkLst>
        <pc:spChg chg="mod">
          <ac:chgData name="Juan David Angel Lasso" userId="5ac44e2c-fa8f-45f5-aad9-26919f30487d" providerId="ADAL" clId="{A51F6887-5528-458D-8FA7-B0442F63CEBF}" dt="2020-10-27T02:46:17.488" v="532" actId="20577"/>
          <ac:spMkLst>
            <pc:docMk/>
            <pc:sldMk cId="481529186" sldId="3595"/>
            <ac:spMk id="24" creationId="{357CD7CC-B4F6-4993-9E86-D2AA2EA5CE35}"/>
          </ac:spMkLst>
        </pc:spChg>
        <pc:picChg chg="mod">
          <ac:chgData name="Juan David Angel Lasso" userId="5ac44e2c-fa8f-45f5-aad9-26919f30487d" providerId="ADAL" clId="{A51F6887-5528-458D-8FA7-B0442F63CEBF}" dt="2020-10-27T02:42:47.560" v="521" actId="1076"/>
          <ac:picMkLst>
            <pc:docMk/>
            <pc:sldMk cId="481529186" sldId="3595"/>
            <ac:picMk id="3" creationId="{27132883-BE17-46E9-8C3E-95EF355839D6}"/>
          </ac:picMkLst>
        </pc:picChg>
        <pc:picChg chg="mod">
          <ac:chgData name="Juan David Angel Lasso" userId="5ac44e2c-fa8f-45f5-aad9-26919f30487d" providerId="ADAL" clId="{A51F6887-5528-458D-8FA7-B0442F63CEBF}" dt="2020-10-27T02:42:53.570" v="524" actId="1076"/>
          <ac:picMkLst>
            <pc:docMk/>
            <pc:sldMk cId="481529186" sldId="3595"/>
            <ac:picMk id="16" creationId="{958C3342-3DC0-4579-ADEA-8D936087357A}"/>
          </ac:picMkLst>
        </pc:picChg>
        <pc:picChg chg="add mod">
          <ac:chgData name="Juan David Angel Lasso" userId="5ac44e2c-fa8f-45f5-aad9-26919f30487d" providerId="ADAL" clId="{A51F6887-5528-458D-8FA7-B0442F63CEBF}" dt="2020-10-27T02:42:49.390" v="522" actId="1076"/>
          <ac:picMkLst>
            <pc:docMk/>
            <pc:sldMk cId="481529186" sldId="3595"/>
            <ac:picMk id="17" creationId="{DF6B629E-2309-41BF-A2D1-B14F5EDBA345}"/>
          </ac:picMkLst>
        </pc:picChg>
        <pc:picChg chg="mod">
          <ac:chgData name="Juan David Angel Lasso" userId="5ac44e2c-fa8f-45f5-aad9-26919f30487d" providerId="ADAL" clId="{A51F6887-5528-458D-8FA7-B0442F63CEBF}" dt="2020-10-27T02:43:00.377" v="526" actId="1076"/>
          <ac:picMkLst>
            <pc:docMk/>
            <pc:sldMk cId="481529186" sldId="3595"/>
            <ac:picMk id="21" creationId="{996C559B-EE29-4171-9AD3-204F71F427F2}"/>
          </ac:picMkLst>
        </pc:picChg>
        <pc:picChg chg="mod">
          <ac:chgData name="Juan David Angel Lasso" userId="5ac44e2c-fa8f-45f5-aad9-26919f30487d" providerId="ADAL" clId="{A51F6887-5528-458D-8FA7-B0442F63CEBF}" dt="2020-10-27T02:42:55.577" v="525" actId="1076"/>
          <ac:picMkLst>
            <pc:docMk/>
            <pc:sldMk cId="481529186" sldId="3595"/>
            <ac:picMk id="1026" creationId="{9F60E862-39E8-49CE-A3F2-5A120BF82769}"/>
          </ac:picMkLst>
        </pc:picChg>
        <pc:picChg chg="mod">
          <ac:chgData name="Juan David Angel Lasso" userId="5ac44e2c-fa8f-45f5-aad9-26919f30487d" providerId="ADAL" clId="{A51F6887-5528-458D-8FA7-B0442F63CEBF}" dt="2020-10-27T02:42:51.326" v="523" actId="1076"/>
          <ac:picMkLst>
            <pc:docMk/>
            <pc:sldMk cId="481529186" sldId="3595"/>
            <ac:picMk id="1030" creationId="{1E85F095-C51B-4F3D-AB2F-D4EF6C1D5C53}"/>
          </ac:picMkLst>
        </pc:picChg>
        <pc:picChg chg="mod">
          <ac:chgData name="Juan David Angel Lasso" userId="5ac44e2c-fa8f-45f5-aad9-26919f30487d" providerId="ADAL" clId="{A51F6887-5528-458D-8FA7-B0442F63CEBF}" dt="2020-10-27T02:43:02.864" v="527" actId="1076"/>
          <ac:picMkLst>
            <pc:docMk/>
            <pc:sldMk cId="481529186" sldId="3595"/>
            <ac:picMk id="1040" creationId="{1942D93A-3A39-4B42-B856-2F4CE4F1DAF8}"/>
          </ac:picMkLst>
        </pc:picChg>
      </pc:sldChg>
      <pc:sldChg chg="add del">
        <pc:chgData name="Juan David Angel Lasso" userId="5ac44e2c-fa8f-45f5-aad9-26919f30487d" providerId="ADAL" clId="{A51F6887-5528-458D-8FA7-B0442F63CEBF}" dt="2020-10-27T02:38:49.500" v="512"/>
        <pc:sldMkLst>
          <pc:docMk/>
          <pc:sldMk cId="725345560" sldId="3620"/>
        </pc:sldMkLst>
      </pc:sldChg>
      <pc:sldChg chg="add del">
        <pc:chgData name="Juan David Angel Lasso" userId="5ac44e2c-fa8f-45f5-aad9-26919f30487d" providerId="ADAL" clId="{A51F6887-5528-458D-8FA7-B0442F63CEBF}" dt="2020-10-27T02:38:49.500" v="512"/>
        <pc:sldMkLst>
          <pc:docMk/>
          <pc:sldMk cId="2575509688" sldId="3651"/>
        </pc:sldMkLst>
      </pc:sldChg>
      <pc:sldChg chg="add del">
        <pc:chgData name="Juan David Angel Lasso" userId="5ac44e2c-fa8f-45f5-aad9-26919f30487d" providerId="ADAL" clId="{A51F6887-5528-458D-8FA7-B0442F63CEBF}" dt="2020-10-27T02:38:49.500" v="512"/>
        <pc:sldMkLst>
          <pc:docMk/>
          <pc:sldMk cId="3648754612" sldId="3652"/>
        </pc:sldMkLst>
      </pc:sldChg>
      <pc:sldChg chg="add del">
        <pc:chgData name="Juan David Angel Lasso" userId="5ac44e2c-fa8f-45f5-aad9-26919f30487d" providerId="ADAL" clId="{A51F6887-5528-458D-8FA7-B0442F63CEBF}" dt="2020-10-27T02:38:49.500" v="512"/>
        <pc:sldMkLst>
          <pc:docMk/>
          <pc:sldMk cId="1469886110" sldId="3658"/>
        </pc:sldMkLst>
      </pc:sldChg>
      <pc:sldChg chg="add del">
        <pc:chgData name="Juan David Angel Lasso" userId="5ac44e2c-fa8f-45f5-aad9-26919f30487d" providerId="ADAL" clId="{A51F6887-5528-458D-8FA7-B0442F63CEBF}" dt="2020-10-27T02:38:49.500" v="512"/>
        <pc:sldMkLst>
          <pc:docMk/>
          <pc:sldMk cId="3744866767" sldId="3659"/>
        </pc:sldMkLst>
      </pc:sldChg>
      <pc:sldChg chg="add del">
        <pc:chgData name="Juan David Angel Lasso" userId="5ac44e2c-fa8f-45f5-aad9-26919f30487d" providerId="ADAL" clId="{A51F6887-5528-458D-8FA7-B0442F63CEBF}" dt="2020-10-27T02:38:49.500" v="512"/>
        <pc:sldMkLst>
          <pc:docMk/>
          <pc:sldMk cId="4215298166" sldId="3662"/>
        </pc:sldMkLst>
      </pc:sldChg>
      <pc:sldChg chg="add del">
        <pc:chgData name="Juan David Angel Lasso" userId="5ac44e2c-fa8f-45f5-aad9-26919f30487d" providerId="ADAL" clId="{A51F6887-5528-458D-8FA7-B0442F63CEBF}" dt="2020-10-27T02:38:49.500" v="512"/>
        <pc:sldMkLst>
          <pc:docMk/>
          <pc:sldMk cId="3885312587" sldId="3668"/>
        </pc:sldMkLst>
      </pc:sldChg>
      <pc:sldChg chg="add del">
        <pc:chgData name="Juan David Angel Lasso" userId="5ac44e2c-fa8f-45f5-aad9-26919f30487d" providerId="ADAL" clId="{A51F6887-5528-458D-8FA7-B0442F63CEBF}" dt="2020-10-27T02:38:49.500" v="512"/>
        <pc:sldMkLst>
          <pc:docMk/>
          <pc:sldMk cId="1325628291" sldId="3669"/>
        </pc:sldMkLst>
      </pc:sldChg>
      <pc:sldChg chg="add del">
        <pc:chgData name="Juan David Angel Lasso" userId="5ac44e2c-fa8f-45f5-aad9-26919f30487d" providerId="ADAL" clId="{A51F6887-5528-458D-8FA7-B0442F63CEBF}" dt="2020-10-27T02:38:49.500" v="512"/>
        <pc:sldMkLst>
          <pc:docMk/>
          <pc:sldMk cId="1165691949" sldId="3670"/>
        </pc:sldMkLst>
      </pc:sldChg>
      <pc:sldChg chg="add del">
        <pc:chgData name="Juan David Angel Lasso" userId="5ac44e2c-fa8f-45f5-aad9-26919f30487d" providerId="ADAL" clId="{A51F6887-5528-458D-8FA7-B0442F63CEBF}" dt="2020-10-27T02:38:49.500" v="512"/>
        <pc:sldMkLst>
          <pc:docMk/>
          <pc:sldMk cId="1856493716" sldId="3671"/>
        </pc:sldMkLst>
      </pc:sldChg>
      <pc:sldChg chg="add del">
        <pc:chgData name="Juan David Angel Lasso" userId="5ac44e2c-fa8f-45f5-aad9-26919f30487d" providerId="ADAL" clId="{A51F6887-5528-458D-8FA7-B0442F63CEBF}" dt="2020-10-27T02:38:49.500" v="512"/>
        <pc:sldMkLst>
          <pc:docMk/>
          <pc:sldMk cId="2371248095" sldId="3672"/>
        </pc:sldMkLst>
      </pc:sldChg>
      <pc:sldChg chg="add del">
        <pc:chgData name="Juan David Angel Lasso" userId="5ac44e2c-fa8f-45f5-aad9-26919f30487d" providerId="ADAL" clId="{A51F6887-5528-458D-8FA7-B0442F63CEBF}" dt="2020-10-27T02:38:49.500" v="512"/>
        <pc:sldMkLst>
          <pc:docMk/>
          <pc:sldMk cId="3623756043" sldId="3673"/>
        </pc:sldMkLst>
      </pc:sldChg>
      <pc:sldChg chg="add del">
        <pc:chgData name="Juan David Angel Lasso" userId="5ac44e2c-fa8f-45f5-aad9-26919f30487d" providerId="ADAL" clId="{A51F6887-5528-458D-8FA7-B0442F63CEBF}" dt="2020-10-27T02:38:49.500" v="512"/>
        <pc:sldMkLst>
          <pc:docMk/>
          <pc:sldMk cId="3780017944" sldId="3674"/>
        </pc:sldMkLst>
      </pc:sldChg>
      <pc:sldChg chg="add del">
        <pc:chgData name="Juan David Angel Lasso" userId="5ac44e2c-fa8f-45f5-aad9-26919f30487d" providerId="ADAL" clId="{A51F6887-5528-458D-8FA7-B0442F63CEBF}" dt="2020-10-27T02:38:49.500" v="512"/>
        <pc:sldMkLst>
          <pc:docMk/>
          <pc:sldMk cId="1328054809" sldId="3676"/>
        </pc:sldMkLst>
      </pc:sldChg>
      <pc:sldChg chg="add del">
        <pc:chgData name="Juan David Angel Lasso" userId="5ac44e2c-fa8f-45f5-aad9-26919f30487d" providerId="ADAL" clId="{A51F6887-5528-458D-8FA7-B0442F63CEBF}" dt="2020-10-27T02:38:49.500" v="512"/>
        <pc:sldMkLst>
          <pc:docMk/>
          <pc:sldMk cId="126821932" sldId="3677"/>
        </pc:sldMkLst>
      </pc:sldChg>
      <pc:sldChg chg="add del">
        <pc:chgData name="Juan David Angel Lasso" userId="5ac44e2c-fa8f-45f5-aad9-26919f30487d" providerId="ADAL" clId="{A51F6887-5528-458D-8FA7-B0442F63CEBF}" dt="2020-10-27T02:38:49.500" v="512"/>
        <pc:sldMkLst>
          <pc:docMk/>
          <pc:sldMk cId="1034577444" sldId="3678"/>
        </pc:sldMkLst>
      </pc:sldChg>
      <pc:sldChg chg="modSp add del">
        <pc:chgData name="Juan David Angel Lasso" userId="5ac44e2c-fa8f-45f5-aad9-26919f30487d" providerId="ADAL" clId="{A51F6887-5528-458D-8FA7-B0442F63CEBF}" dt="2020-10-27T02:40:44.993" v="513" actId="20577"/>
        <pc:sldMkLst>
          <pc:docMk/>
          <pc:sldMk cId="3745686682" sldId="3679"/>
        </pc:sldMkLst>
        <pc:spChg chg="mod">
          <ac:chgData name="Juan David Angel Lasso" userId="5ac44e2c-fa8f-45f5-aad9-26919f30487d" providerId="ADAL" clId="{A51F6887-5528-458D-8FA7-B0442F63CEBF}" dt="2020-10-27T02:40:44.993" v="513" actId="20577"/>
          <ac:spMkLst>
            <pc:docMk/>
            <pc:sldMk cId="3745686682" sldId="3679"/>
            <ac:spMk id="2" creationId="{52489764-092A-4FB7-8768-D49816AB9EBD}"/>
          </ac:spMkLst>
        </pc:spChg>
      </pc:sldChg>
      <pc:sldChg chg="add del">
        <pc:chgData name="Juan David Angel Lasso" userId="5ac44e2c-fa8f-45f5-aad9-26919f30487d" providerId="ADAL" clId="{A51F6887-5528-458D-8FA7-B0442F63CEBF}" dt="2020-10-27T02:38:49.500" v="512"/>
        <pc:sldMkLst>
          <pc:docMk/>
          <pc:sldMk cId="161131457" sldId="3681"/>
        </pc:sldMkLst>
      </pc:sldChg>
      <pc:sldChg chg="add del">
        <pc:chgData name="Juan David Angel Lasso" userId="5ac44e2c-fa8f-45f5-aad9-26919f30487d" providerId="ADAL" clId="{A51F6887-5528-458D-8FA7-B0442F63CEBF}" dt="2020-10-27T02:38:49.500" v="512"/>
        <pc:sldMkLst>
          <pc:docMk/>
          <pc:sldMk cId="2579755804" sldId="3682"/>
        </pc:sldMkLst>
      </pc:sldChg>
      <pc:sldChg chg="add del">
        <pc:chgData name="Juan David Angel Lasso" userId="5ac44e2c-fa8f-45f5-aad9-26919f30487d" providerId="ADAL" clId="{A51F6887-5528-458D-8FA7-B0442F63CEBF}" dt="2020-10-27T02:38:49.500" v="512"/>
        <pc:sldMkLst>
          <pc:docMk/>
          <pc:sldMk cId="3297633932" sldId="3683"/>
        </pc:sldMkLst>
      </pc:sldChg>
      <pc:sldChg chg="add del">
        <pc:chgData name="Juan David Angel Lasso" userId="5ac44e2c-fa8f-45f5-aad9-26919f30487d" providerId="ADAL" clId="{A51F6887-5528-458D-8FA7-B0442F63CEBF}" dt="2020-10-27T02:38:49.500" v="512"/>
        <pc:sldMkLst>
          <pc:docMk/>
          <pc:sldMk cId="2829203253" sldId="3684"/>
        </pc:sldMkLst>
      </pc:sldChg>
      <pc:sldChg chg="add del">
        <pc:chgData name="Juan David Angel Lasso" userId="5ac44e2c-fa8f-45f5-aad9-26919f30487d" providerId="ADAL" clId="{A51F6887-5528-458D-8FA7-B0442F63CEBF}" dt="2020-10-27T02:38:49.500" v="512"/>
        <pc:sldMkLst>
          <pc:docMk/>
          <pc:sldMk cId="86794854" sldId="3685"/>
        </pc:sldMkLst>
      </pc:sldChg>
      <pc:sldChg chg="add del">
        <pc:chgData name="Juan David Angel Lasso" userId="5ac44e2c-fa8f-45f5-aad9-26919f30487d" providerId="ADAL" clId="{A51F6887-5528-458D-8FA7-B0442F63CEBF}" dt="2020-10-27T02:38:49.500" v="512"/>
        <pc:sldMkLst>
          <pc:docMk/>
          <pc:sldMk cId="1263861684" sldId="3686"/>
        </pc:sldMkLst>
      </pc:sldChg>
      <pc:sldChg chg="add del">
        <pc:chgData name="Juan David Angel Lasso" userId="5ac44e2c-fa8f-45f5-aad9-26919f30487d" providerId="ADAL" clId="{A51F6887-5528-458D-8FA7-B0442F63CEBF}" dt="2020-10-27T02:38:49.500" v="512"/>
        <pc:sldMkLst>
          <pc:docMk/>
          <pc:sldMk cId="1626188436" sldId="3687"/>
        </pc:sldMkLst>
      </pc:sldChg>
      <pc:sldChg chg="add del">
        <pc:chgData name="Juan David Angel Lasso" userId="5ac44e2c-fa8f-45f5-aad9-26919f30487d" providerId="ADAL" clId="{A51F6887-5528-458D-8FA7-B0442F63CEBF}" dt="2020-10-27T02:38:49.500" v="512"/>
        <pc:sldMkLst>
          <pc:docMk/>
          <pc:sldMk cId="3767353731" sldId="3688"/>
        </pc:sldMkLst>
      </pc:sldChg>
      <pc:sldChg chg="add del">
        <pc:chgData name="Juan David Angel Lasso" userId="5ac44e2c-fa8f-45f5-aad9-26919f30487d" providerId="ADAL" clId="{A51F6887-5528-458D-8FA7-B0442F63CEBF}" dt="2020-10-26T13:18:05.196" v="1"/>
        <pc:sldMkLst>
          <pc:docMk/>
          <pc:sldMk cId="353825575" sldId="4030"/>
        </pc:sldMkLst>
      </pc:sldChg>
      <pc:sldChg chg="delSp modSp add">
        <pc:chgData name="Juan David Angel Lasso" userId="5ac44e2c-fa8f-45f5-aad9-26919f30487d" providerId="ADAL" clId="{A51F6887-5528-458D-8FA7-B0442F63CEBF}" dt="2020-10-27T02:43:14.314" v="530" actId="1076"/>
        <pc:sldMkLst>
          <pc:docMk/>
          <pc:sldMk cId="3195638200" sldId="4037"/>
        </pc:sldMkLst>
        <pc:picChg chg="mod">
          <ac:chgData name="Juan David Angel Lasso" userId="5ac44e2c-fa8f-45f5-aad9-26919f30487d" providerId="ADAL" clId="{A51F6887-5528-458D-8FA7-B0442F63CEBF}" dt="2020-10-27T02:43:14.314" v="530" actId="1076"/>
          <ac:picMkLst>
            <pc:docMk/>
            <pc:sldMk cId="3195638200" sldId="4037"/>
            <ac:picMk id="23" creationId="{41C99DD6-ED15-4A39-9735-73ACC2DB8A1C}"/>
          </ac:picMkLst>
        </pc:picChg>
        <pc:picChg chg="mod">
          <ac:chgData name="Juan David Angel Lasso" userId="5ac44e2c-fa8f-45f5-aad9-26919f30487d" providerId="ADAL" clId="{A51F6887-5528-458D-8FA7-B0442F63CEBF}" dt="2020-10-27T02:43:13.180" v="529" actId="1076"/>
          <ac:picMkLst>
            <pc:docMk/>
            <pc:sldMk cId="3195638200" sldId="4037"/>
            <ac:picMk id="26" creationId="{A1986CCA-7767-4C82-87BB-5C75E5EE7D55}"/>
          </ac:picMkLst>
        </pc:picChg>
        <pc:picChg chg="del">
          <ac:chgData name="Juan David Angel Lasso" userId="5ac44e2c-fa8f-45f5-aad9-26919f30487d" providerId="ADAL" clId="{A51F6887-5528-458D-8FA7-B0442F63CEBF}" dt="2020-10-27T02:42:27.013" v="514"/>
          <ac:picMkLst>
            <pc:docMk/>
            <pc:sldMk cId="3195638200" sldId="4037"/>
            <ac:picMk id="27" creationId="{980BB2C9-80FA-43F3-B9C3-F41A4C110528}"/>
          </ac:picMkLst>
        </pc:picChg>
        <pc:picChg chg="mod">
          <ac:chgData name="Juan David Angel Lasso" userId="5ac44e2c-fa8f-45f5-aad9-26919f30487d" providerId="ADAL" clId="{A51F6887-5528-458D-8FA7-B0442F63CEBF}" dt="2020-10-27T02:43:11.924" v="528" actId="1076"/>
          <ac:picMkLst>
            <pc:docMk/>
            <pc:sldMk cId="3195638200" sldId="4037"/>
            <ac:picMk id="28" creationId="{A73E1A2C-256D-43E1-B429-D292EA8A4E37}"/>
          </ac:picMkLst>
        </pc:picChg>
      </pc:sldChg>
      <pc:sldChg chg="addSp delSp modSp add">
        <pc:chgData name="Juan David Angel Lasso" userId="5ac44e2c-fa8f-45f5-aad9-26919f30487d" providerId="ADAL" clId="{A51F6887-5528-458D-8FA7-B0442F63CEBF}" dt="2020-10-26T16:50:53.752" v="65" actId="120"/>
        <pc:sldMkLst>
          <pc:docMk/>
          <pc:sldMk cId="1308549208" sldId="4038"/>
        </pc:sldMkLst>
        <pc:spChg chg="mod">
          <ac:chgData name="Juan David Angel Lasso" userId="5ac44e2c-fa8f-45f5-aad9-26919f30487d" providerId="ADAL" clId="{A51F6887-5528-458D-8FA7-B0442F63CEBF}" dt="2020-10-26T16:49:51.865" v="47" actId="20577"/>
          <ac:spMkLst>
            <pc:docMk/>
            <pc:sldMk cId="1308549208" sldId="4038"/>
            <ac:spMk id="8" creationId="{771E71D6-551F-46FE-A222-D7A6BE3F2847}"/>
          </ac:spMkLst>
        </pc:spChg>
        <pc:graphicFrameChg chg="add mod modGraphic">
          <ac:chgData name="Juan David Angel Lasso" userId="5ac44e2c-fa8f-45f5-aad9-26919f30487d" providerId="ADAL" clId="{A51F6887-5528-458D-8FA7-B0442F63CEBF}" dt="2020-10-26T16:50:53.752" v="65" actId="120"/>
          <ac:graphicFrameMkLst>
            <pc:docMk/>
            <pc:sldMk cId="1308549208" sldId="4038"/>
            <ac:graphicFrameMk id="2" creationId="{201A8DE8-48A5-49C7-A454-E1344E30A9AF}"/>
          </ac:graphicFrameMkLst>
        </pc:graphicFrameChg>
        <pc:graphicFrameChg chg="del">
          <ac:chgData name="Juan David Angel Lasso" userId="5ac44e2c-fa8f-45f5-aad9-26919f30487d" providerId="ADAL" clId="{A51F6887-5528-458D-8FA7-B0442F63CEBF}" dt="2020-10-26T16:49:58.362" v="49" actId="478"/>
          <ac:graphicFrameMkLst>
            <pc:docMk/>
            <pc:sldMk cId="1308549208" sldId="4038"/>
            <ac:graphicFrameMk id="3" creationId="{70617420-2125-43FF-800E-B4F02A8EFD50}"/>
          </ac:graphicFrameMkLst>
        </pc:graphicFrameChg>
        <pc:graphicFrameChg chg="del">
          <ac:chgData name="Juan David Angel Lasso" userId="5ac44e2c-fa8f-45f5-aad9-26919f30487d" providerId="ADAL" clId="{A51F6887-5528-458D-8FA7-B0442F63CEBF}" dt="2020-10-26T16:49:56.531" v="48" actId="478"/>
          <ac:graphicFrameMkLst>
            <pc:docMk/>
            <pc:sldMk cId="1308549208" sldId="4038"/>
            <ac:graphicFrameMk id="10" creationId="{356C2DBB-882B-4169-8803-8BFAAE961F6E}"/>
          </ac:graphicFrameMkLst>
        </pc:graphicFrameChg>
      </pc:sldChg>
      <pc:sldChg chg="add del">
        <pc:chgData name="Juan David Angel Lasso" userId="5ac44e2c-fa8f-45f5-aad9-26919f30487d" providerId="ADAL" clId="{A51F6887-5528-458D-8FA7-B0442F63CEBF}" dt="2020-10-26T16:52:19.421" v="67"/>
        <pc:sldMkLst>
          <pc:docMk/>
          <pc:sldMk cId="2639623680" sldId="4039"/>
        </pc:sldMkLst>
      </pc:sldChg>
      <pc:sldChg chg="addSp delSp modSp add">
        <pc:chgData name="Juan David Angel Lasso" userId="5ac44e2c-fa8f-45f5-aad9-26919f30487d" providerId="ADAL" clId="{A51F6887-5528-458D-8FA7-B0442F63CEBF}" dt="2020-10-26T17:06:59.595" v="484" actId="11"/>
        <pc:sldMkLst>
          <pc:docMk/>
          <pc:sldMk cId="3611852947" sldId="4039"/>
        </pc:sldMkLst>
        <pc:spChg chg="mod">
          <ac:chgData name="Juan David Angel Lasso" userId="5ac44e2c-fa8f-45f5-aad9-26919f30487d" providerId="ADAL" clId="{A51F6887-5528-458D-8FA7-B0442F63CEBF}" dt="2020-10-26T16:53:00.585" v="100" actId="20577"/>
          <ac:spMkLst>
            <pc:docMk/>
            <pc:sldMk cId="3611852947" sldId="4039"/>
            <ac:spMk id="2" creationId="{953CC177-D357-4AAB-AB4B-37CC2953E4C1}"/>
          </ac:spMkLst>
        </pc:spChg>
        <pc:spChg chg="del">
          <ac:chgData name="Juan David Angel Lasso" userId="5ac44e2c-fa8f-45f5-aad9-26919f30487d" providerId="ADAL" clId="{A51F6887-5528-458D-8FA7-B0442F63CEBF}" dt="2020-10-26T16:53:05.092" v="101" actId="478"/>
          <ac:spMkLst>
            <pc:docMk/>
            <pc:sldMk cId="3611852947" sldId="4039"/>
            <ac:spMk id="3" creationId="{81470B89-85BE-42A7-99A4-BDBC27A5B52D}"/>
          </ac:spMkLst>
        </pc:spChg>
        <pc:spChg chg="add mod">
          <ac:chgData name="Juan David Angel Lasso" userId="5ac44e2c-fa8f-45f5-aad9-26919f30487d" providerId="ADAL" clId="{A51F6887-5528-458D-8FA7-B0442F63CEBF}" dt="2020-10-26T17:06:59.595" v="484" actId="11"/>
          <ac:spMkLst>
            <pc:docMk/>
            <pc:sldMk cId="3611852947" sldId="4039"/>
            <ac:spMk id="4" creationId="{C5E71D69-6BF3-4C73-A48F-AE4253B73BDD}"/>
          </ac:spMkLst>
        </pc:spChg>
        <pc:spChg chg="add mod">
          <ac:chgData name="Juan David Angel Lasso" userId="5ac44e2c-fa8f-45f5-aad9-26919f30487d" providerId="ADAL" clId="{A51F6887-5528-458D-8FA7-B0442F63CEBF}" dt="2020-10-26T17:02:58.707" v="463"/>
          <ac:spMkLst>
            <pc:docMk/>
            <pc:sldMk cId="3611852947" sldId="4039"/>
            <ac:spMk id="5" creationId="{94A1326F-E109-4958-8444-1ECFAC53A111}"/>
          </ac:spMkLst>
        </pc:spChg>
        <pc:spChg chg="mod">
          <ac:chgData name="Juan David Angel Lasso" userId="5ac44e2c-fa8f-45f5-aad9-26919f30487d" providerId="ADAL" clId="{A51F6887-5528-458D-8FA7-B0442F63CEBF}" dt="2020-10-26T16:54:49.294" v="442" actId="20577"/>
          <ac:spMkLst>
            <pc:docMk/>
            <pc:sldMk cId="3611852947" sldId="4039"/>
            <ac:spMk id="7" creationId="{E604A7EA-A73D-4953-B617-D89880A63751}"/>
          </ac:spMkLst>
        </pc:spChg>
      </pc:sldChg>
      <pc:sldChg chg="add del">
        <pc:chgData name="Juan David Angel Lasso" userId="5ac44e2c-fa8f-45f5-aad9-26919f30487d" providerId="ADAL" clId="{A51F6887-5528-458D-8FA7-B0442F63CEBF}" dt="2020-10-27T02:38:40.971" v="511" actId="2696"/>
        <pc:sldMkLst>
          <pc:docMk/>
          <pc:sldMk cId="4052794022" sldId="4040"/>
        </pc:sldMkLst>
      </pc:sldChg>
      <pc:sldChg chg="add">
        <pc:chgData name="Juan David Angel Lasso" userId="5ac44e2c-fa8f-45f5-aad9-26919f30487d" providerId="ADAL" clId="{A51F6887-5528-458D-8FA7-B0442F63CEBF}" dt="2020-10-27T02:38:49.500" v="512"/>
        <pc:sldMkLst>
          <pc:docMk/>
          <pc:sldMk cId="2346266735" sldId="4189"/>
        </pc:sldMkLst>
      </pc:sldChg>
    </pc:docChg>
  </pc:docChgLst>
  <pc:docChgLst>
    <pc:chgData name="Juan David Angel Lasso" userId="5ac44e2c-fa8f-45f5-aad9-26919f30487d" providerId="ADAL" clId="{09616B54-9FE6-4288-90B6-765E4B10F0E0}"/>
    <pc:docChg chg="undo redo custSel addSld delSld modSld">
      <pc:chgData name="Juan David Angel Lasso" userId="5ac44e2c-fa8f-45f5-aad9-26919f30487d" providerId="ADAL" clId="{09616B54-9FE6-4288-90B6-765E4B10F0E0}" dt="2021-06-10T19:22:22.286" v="1095" actId="1076"/>
      <pc:docMkLst>
        <pc:docMk/>
      </pc:docMkLst>
      <pc:sldChg chg="modSp mod">
        <pc:chgData name="Juan David Angel Lasso" userId="5ac44e2c-fa8f-45f5-aad9-26919f30487d" providerId="ADAL" clId="{09616B54-9FE6-4288-90B6-765E4B10F0E0}" dt="2021-05-26T22:18:06.482" v="333" actId="11"/>
        <pc:sldMkLst>
          <pc:docMk/>
          <pc:sldMk cId="2521852233" sldId="257"/>
        </pc:sldMkLst>
        <pc:spChg chg="mod">
          <ac:chgData name="Juan David Angel Lasso" userId="5ac44e2c-fa8f-45f5-aad9-26919f30487d" providerId="ADAL" clId="{09616B54-9FE6-4288-90B6-765E4B10F0E0}" dt="2021-05-26T22:18:06.482" v="333" actId="11"/>
          <ac:spMkLst>
            <pc:docMk/>
            <pc:sldMk cId="2521852233" sldId="257"/>
            <ac:spMk id="8" creationId="{E612573B-1D50-4014-BF86-FA40CD0CFE46}"/>
          </ac:spMkLst>
        </pc:spChg>
      </pc:sldChg>
      <pc:sldChg chg="modSp mod">
        <pc:chgData name="Juan David Angel Lasso" userId="5ac44e2c-fa8f-45f5-aad9-26919f30487d" providerId="ADAL" clId="{09616B54-9FE6-4288-90B6-765E4B10F0E0}" dt="2021-05-26T22:23:27.073" v="374" actId="20577"/>
        <pc:sldMkLst>
          <pc:docMk/>
          <pc:sldMk cId="821113120" sldId="260"/>
        </pc:sldMkLst>
        <pc:spChg chg="mod">
          <ac:chgData name="Juan David Angel Lasso" userId="5ac44e2c-fa8f-45f5-aad9-26919f30487d" providerId="ADAL" clId="{09616B54-9FE6-4288-90B6-765E4B10F0E0}" dt="2021-05-26T22:23:27.073" v="374" actId="20577"/>
          <ac:spMkLst>
            <pc:docMk/>
            <pc:sldMk cId="821113120" sldId="260"/>
            <ac:spMk id="4" creationId="{C80AE4CE-6E63-4B54-9A8F-B35EFA5986AD}"/>
          </ac:spMkLst>
        </pc:spChg>
      </pc:sldChg>
      <pc:sldChg chg="modSp mod">
        <pc:chgData name="Juan David Angel Lasso" userId="5ac44e2c-fa8f-45f5-aad9-26919f30487d" providerId="ADAL" clId="{09616B54-9FE6-4288-90B6-765E4B10F0E0}" dt="2021-06-10T19:22:22.286" v="1095" actId="1076"/>
        <pc:sldMkLst>
          <pc:docMk/>
          <pc:sldMk cId="2779689329" sldId="262"/>
        </pc:sldMkLst>
        <pc:grpChg chg="mod">
          <ac:chgData name="Juan David Angel Lasso" userId="5ac44e2c-fa8f-45f5-aad9-26919f30487d" providerId="ADAL" clId="{09616B54-9FE6-4288-90B6-765E4B10F0E0}" dt="2021-06-10T19:22:22.286" v="1095" actId="1076"/>
          <ac:grpSpMkLst>
            <pc:docMk/>
            <pc:sldMk cId="2779689329" sldId="262"/>
            <ac:grpSpMk id="23" creationId="{B0CBA5B4-BE18-4BC7-9047-D63A923897D9}"/>
          </ac:grpSpMkLst>
        </pc:grpChg>
      </pc:sldChg>
      <pc:sldChg chg="modSp mod">
        <pc:chgData name="Juan David Angel Lasso" userId="5ac44e2c-fa8f-45f5-aad9-26919f30487d" providerId="ADAL" clId="{09616B54-9FE6-4288-90B6-765E4B10F0E0}" dt="2021-05-27T00:03:41.192" v="1094" actId="1076"/>
        <pc:sldMkLst>
          <pc:docMk/>
          <pc:sldMk cId="12433045" sldId="264"/>
        </pc:sldMkLst>
        <pc:grpChg chg="mod">
          <ac:chgData name="Juan David Angel Lasso" userId="5ac44e2c-fa8f-45f5-aad9-26919f30487d" providerId="ADAL" clId="{09616B54-9FE6-4288-90B6-765E4B10F0E0}" dt="2021-05-27T00:03:41.192" v="1094" actId="1076"/>
          <ac:grpSpMkLst>
            <pc:docMk/>
            <pc:sldMk cId="12433045" sldId="264"/>
            <ac:grpSpMk id="11" creationId="{2F1BE905-6B9D-4661-9479-86AA8A4FD56D}"/>
          </ac:grpSpMkLst>
        </pc:grpChg>
      </pc:sldChg>
      <pc:sldChg chg="add">
        <pc:chgData name="Juan David Angel Lasso" userId="5ac44e2c-fa8f-45f5-aad9-26919f30487d" providerId="ADAL" clId="{09616B54-9FE6-4288-90B6-765E4B10F0E0}" dt="2021-05-26T21:32:02.747" v="115"/>
        <pc:sldMkLst>
          <pc:docMk/>
          <pc:sldMk cId="934104185" sldId="3640"/>
        </pc:sldMkLst>
      </pc:sldChg>
      <pc:sldChg chg="add">
        <pc:chgData name="Juan David Angel Lasso" userId="5ac44e2c-fa8f-45f5-aad9-26919f30487d" providerId="ADAL" clId="{09616B54-9FE6-4288-90B6-765E4B10F0E0}" dt="2021-05-26T21:32:02.747" v="115"/>
        <pc:sldMkLst>
          <pc:docMk/>
          <pc:sldMk cId="2570785435" sldId="3641"/>
        </pc:sldMkLst>
      </pc:sldChg>
      <pc:sldChg chg="modSp mod">
        <pc:chgData name="Juan David Angel Lasso" userId="5ac44e2c-fa8f-45f5-aad9-26919f30487d" providerId="ADAL" clId="{09616B54-9FE6-4288-90B6-765E4B10F0E0}" dt="2021-05-26T21:20:44.089" v="30" actId="1076"/>
        <pc:sldMkLst>
          <pc:docMk/>
          <pc:sldMk cId="3861976755" sldId="3988"/>
        </pc:sldMkLst>
        <pc:spChg chg="mod">
          <ac:chgData name="Juan David Angel Lasso" userId="5ac44e2c-fa8f-45f5-aad9-26919f30487d" providerId="ADAL" clId="{09616B54-9FE6-4288-90B6-765E4B10F0E0}" dt="2021-05-26T21:16:09.215" v="2" actId="14100"/>
          <ac:spMkLst>
            <pc:docMk/>
            <pc:sldMk cId="3861976755" sldId="3988"/>
            <ac:spMk id="10" creationId="{C5BA664B-75C5-4E4D-A8A7-8FBCA3CE98B1}"/>
          </ac:spMkLst>
        </pc:spChg>
        <pc:spChg chg="mod">
          <ac:chgData name="Juan David Angel Lasso" userId="5ac44e2c-fa8f-45f5-aad9-26919f30487d" providerId="ADAL" clId="{09616B54-9FE6-4288-90B6-765E4B10F0E0}" dt="2021-05-26T21:16:46.279" v="4" actId="1076"/>
          <ac:spMkLst>
            <pc:docMk/>
            <pc:sldMk cId="3861976755" sldId="3988"/>
            <ac:spMk id="11" creationId="{F71C1938-8690-487F-AB4D-A54C7E730B6B}"/>
          </ac:spMkLst>
        </pc:spChg>
        <pc:spChg chg="mod">
          <ac:chgData name="Juan David Angel Lasso" userId="5ac44e2c-fa8f-45f5-aad9-26919f30487d" providerId="ADAL" clId="{09616B54-9FE6-4288-90B6-765E4B10F0E0}" dt="2021-05-26T21:18:06.494" v="24" actId="1035"/>
          <ac:spMkLst>
            <pc:docMk/>
            <pc:sldMk cId="3861976755" sldId="3988"/>
            <ac:spMk id="12" creationId="{9C4E073A-56A6-4C21-A552-C49FE151F7FE}"/>
          </ac:spMkLst>
        </pc:spChg>
        <pc:spChg chg="mod">
          <ac:chgData name="Juan David Angel Lasso" userId="5ac44e2c-fa8f-45f5-aad9-26919f30487d" providerId="ADAL" clId="{09616B54-9FE6-4288-90B6-765E4B10F0E0}" dt="2021-05-26T21:16:50.849" v="6" actId="1076"/>
          <ac:spMkLst>
            <pc:docMk/>
            <pc:sldMk cId="3861976755" sldId="3988"/>
            <ac:spMk id="15" creationId="{2B86059A-FE6B-4DD7-BC6F-0B7B3EAAEFD5}"/>
          </ac:spMkLst>
        </pc:spChg>
        <pc:spChg chg="mod">
          <ac:chgData name="Juan David Angel Lasso" userId="5ac44e2c-fa8f-45f5-aad9-26919f30487d" providerId="ADAL" clId="{09616B54-9FE6-4288-90B6-765E4B10F0E0}" dt="2021-05-26T21:17:25.774" v="13" actId="14100"/>
          <ac:spMkLst>
            <pc:docMk/>
            <pc:sldMk cId="3861976755" sldId="3988"/>
            <ac:spMk id="17" creationId="{0F70F6E2-C613-412B-B3EA-A13501581273}"/>
          </ac:spMkLst>
        </pc:spChg>
        <pc:spChg chg="mod">
          <ac:chgData name="Juan David Angel Lasso" userId="5ac44e2c-fa8f-45f5-aad9-26919f30487d" providerId="ADAL" clId="{09616B54-9FE6-4288-90B6-765E4B10F0E0}" dt="2021-05-26T21:17:11.965" v="11" actId="1076"/>
          <ac:spMkLst>
            <pc:docMk/>
            <pc:sldMk cId="3861976755" sldId="3988"/>
            <ac:spMk id="18" creationId="{F7C8A31A-1CDB-4954-A64A-15DC87510B1B}"/>
          </ac:spMkLst>
        </pc:spChg>
        <pc:spChg chg="mod">
          <ac:chgData name="Juan David Angel Lasso" userId="5ac44e2c-fa8f-45f5-aad9-26919f30487d" providerId="ADAL" clId="{09616B54-9FE6-4288-90B6-765E4B10F0E0}" dt="2021-05-26T21:16:59.422" v="8" actId="20577"/>
          <ac:spMkLst>
            <pc:docMk/>
            <pc:sldMk cId="3861976755" sldId="3988"/>
            <ac:spMk id="19" creationId="{68C6833F-94CA-432C-90F2-E35490D73AB6}"/>
          </ac:spMkLst>
        </pc:spChg>
        <pc:spChg chg="mod">
          <ac:chgData name="Juan David Angel Lasso" userId="5ac44e2c-fa8f-45f5-aad9-26919f30487d" providerId="ADAL" clId="{09616B54-9FE6-4288-90B6-765E4B10F0E0}" dt="2021-05-26T21:19:51.389" v="27" actId="1076"/>
          <ac:spMkLst>
            <pc:docMk/>
            <pc:sldMk cId="3861976755" sldId="3988"/>
            <ac:spMk id="21" creationId="{A0ED9CC4-E967-4CB2-829C-75AA21227F0E}"/>
          </ac:spMkLst>
        </pc:spChg>
        <pc:spChg chg="mod">
          <ac:chgData name="Juan David Angel Lasso" userId="5ac44e2c-fa8f-45f5-aad9-26919f30487d" providerId="ADAL" clId="{09616B54-9FE6-4288-90B6-765E4B10F0E0}" dt="2021-05-26T21:20:44.089" v="30" actId="1076"/>
          <ac:spMkLst>
            <pc:docMk/>
            <pc:sldMk cId="3861976755" sldId="3988"/>
            <ac:spMk id="22" creationId="{AC9716C8-ACF2-45D5-B9E0-02DA2EF9FC97}"/>
          </ac:spMkLst>
        </pc:spChg>
        <pc:spChg chg="mod">
          <ac:chgData name="Juan David Angel Lasso" userId="5ac44e2c-fa8f-45f5-aad9-26919f30487d" providerId="ADAL" clId="{09616B54-9FE6-4288-90B6-765E4B10F0E0}" dt="2021-05-26T21:17:36.561" v="15" actId="1076"/>
          <ac:spMkLst>
            <pc:docMk/>
            <pc:sldMk cId="3861976755" sldId="3988"/>
            <ac:spMk id="23" creationId="{CD90B9F9-2932-40CD-802C-FF755E659658}"/>
          </ac:spMkLst>
        </pc:spChg>
      </pc:sldChg>
      <pc:sldChg chg="addSp delSp modSp add del mod">
        <pc:chgData name="Juan David Angel Lasso" userId="5ac44e2c-fa8f-45f5-aad9-26919f30487d" providerId="ADAL" clId="{09616B54-9FE6-4288-90B6-765E4B10F0E0}" dt="2021-05-27T00:02:20.864" v="1089" actId="12"/>
        <pc:sldMkLst>
          <pc:docMk/>
          <pc:sldMk cId="1358120343" sldId="7661"/>
        </pc:sldMkLst>
        <pc:spChg chg="mod">
          <ac:chgData name="Juan David Angel Lasso" userId="5ac44e2c-fa8f-45f5-aad9-26919f30487d" providerId="ADAL" clId="{09616B54-9FE6-4288-90B6-765E4B10F0E0}" dt="2021-05-27T00:00:29.251" v="1011" actId="20577"/>
          <ac:spMkLst>
            <pc:docMk/>
            <pc:sldMk cId="1358120343" sldId="7661"/>
            <ac:spMk id="2" creationId="{3C6E20F1-A7B7-4A0A-A030-09F32AAC1880}"/>
          </ac:spMkLst>
        </pc:spChg>
        <pc:spChg chg="add mod">
          <ac:chgData name="Juan David Angel Lasso" userId="5ac44e2c-fa8f-45f5-aad9-26919f30487d" providerId="ADAL" clId="{09616B54-9FE6-4288-90B6-765E4B10F0E0}" dt="2021-05-26T23:47:43.757" v="993" actId="1076"/>
          <ac:spMkLst>
            <pc:docMk/>
            <pc:sldMk cId="1358120343" sldId="7661"/>
            <ac:spMk id="5" creationId="{096A7ED6-27D4-4403-B3A9-F1E057D1E762}"/>
          </ac:spMkLst>
        </pc:spChg>
        <pc:spChg chg="del">
          <ac:chgData name="Juan David Angel Lasso" userId="5ac44e2c-fa8f-45f5-aad9-26919f30487d" providerId="ADAL" clId="{09616B54-9FE6-4288-90B6-765E4B10F0E0}" dt="2021-05-26T23:04:42.992" v="741" actId="478"/>
          <ac:spMkLst>
            <pc:docMk/>
            <pc:sldMk cId="1358120343" sldId="7661"/>
            <ac:spMk id="7" creationId="{E377E398-1304-4FFB-9553-598ACDC3E85A}"/>
          </ac:spMkLst>
        </pc:spChg>
        <pc:spChg chg="del">
          <ac:chgData name="Juan David Angel Lasso" userId="5ac44e2c-fa8f-45f5-aad9-26919f30487d" providerId="ADAL" clId="{09616B54-9FE6-4288-90B6-765E4B10F0E0}" dt="2021-05-26T23:04:45.814" v="742" actId="478"/>
          <ac:spMkLst>
            <pc:docMk/>
            <pc:sldMk cId="1358120343" sldId="7661"/>
            <ac:spMk id="8" creationId="{2D54ED20-A2CD-47A4-B747-EFE8CE705BB4}"/>
          </ac:spMkLst>
        </pc:spChg>
        <pc:spChg chg="mod">
          <ac:chgData name="Juan David Angel Lasso" userId="5ac44e2c-fa8f-45f5-aad9-26919f30487d" providerId="ADAL" clId="{09616B54-9FE6-4288-90B6-765E4B10F0E0}" dt="2021-05-27T00:00:55.033" v="1015" actId="21"/>
          <ac:spMkLst>
            <pc:docMk/>
            <pc:sldMk cId="1358120343" sldId="7661"/>
            <ac:spMk id="10" creationId="{4975FDDB-D823-4818-B9B5-B80C5BB29744}"/>
          </ac:spMkLst>
        </pc:spChg>
        <pc:spChg chg="add mod">
          <ac:chgData name="Juan David Angel Lasso" userId="5ac44e2c-fa8f-45f5-aad9-26919f30487d" providerId="ADAL" clId="{09616B54-9FE6-4288-90B6-765E4B10F0E0}" dt="2021-05-26T23:47:38.134" v="991" actId="1076"/>
          <ac:spMkLst>
            <pc:docMk/>
            <pc:sldMk cId="1358120343" sldId="7661"/>
            <ac:spMk id="11" creationId="{D9DFEF8E-2F6B-4676-8912-23D8DD4748C9}"/>
          </ac:spMkLst>
        </pc:spChg>
        <pc:spChg chg="add del mod">
          <ac:chgData name="Juan David Angel Lasso" userId="5ac44e2c-fa8f-45f5-aad9-26919f30487d" providerId="ADAL" clId="{09616B54-9FE6-4288-90B6-765E4B10F0E0}" dt="2021-05-26T23:47:18.527" v="986" actId="478"/>
          <ac:spMkLst>
            <pc:docMk/>
            <pc:sldMk cId="1358120343" sldId="7661"/>
            <ac:spMk id="12" creationId="{4ACCB897-EC60-4594-9820-1B8C251403CC}"/>
          </ac:spMkLst>
        </pc:spChg>
        <pc:spChg chg="add mod">
          <ac:chgData name="Juan David Angel Lasso" userId="5ac44e2c-fa8f-45f5-aad9-26919f30487d" providerId="ADAL" clId="{09616B54-9FE6-4288-90B6-765E4B10F0E0}" dt="2021-05-26T23:47:40.150" v="992" actId="1076"/>
          <ac:spMkLst>
            <pc:docMk/>
            <pc:sldMk cId="1358120343" sldId="7661"/>
            <ac:spMk id="14" creationId="{FA2764B8-88D6-430E-8D29-255E338DC9A2}"/>
          </ac:spMkLst>
        </pc:spChg>
        <pc:spChg chg="add mod">
          <ac:chgData name="Juan David Angel Lasso" userId="5ac44e2c-fa8f-45f5-aad9-26919f30487d" providerId="ADAL" clId="{09616B54-9FE6-4288-90B6-765E4B10F0E0}" dt="2021-05-26T23:47:35.580" v="990" actId="1076"/>
          <ac:spMkLst>
            <pc:docMk/>
            <pc:sldMk cId="1358120343" sldId="7661"/>
            <ac:spMk id="15" creationId="{EB577CDD-B876-4184-B8B0-9BDA39DF72B4}"/>
          </ac:spMkLst>
        </pc:spChg>
        <pc:spChg chg="add mod">
          <ac:chgData name="Juan David Angel Lasso" userId="5ac44e2c-fa8f-45f5-aad9-26919f30487d" providerId="ADAL" clId="{09616B54-9FE6-4288-90B6-765E4B10F0E0}" dt="2021-05-27T00:02:20.864" v="1089" actId="12"/>
          <ac:spMkLst>
            <pc:docMk/>
            <pc:sldMk cId="1358120343" sldId="7661"/>
            <ac:spMk id="17" creationId="{98A58B2B-CC50-41C6-8502-73EAA46987FC}"/>
          </ac:spMkLst>
        </pc:spChg>
        <pc:picChg chg="add mod">
          <ac:chgData name="Juan David Angel Lasso" userId="5ac44e2c-fa8f-45f5-aad9-26919f30487d" providerId="ADAL" clId="{09616B54-9FE6-4288-90B6-765E4B10F0E0}" dt="2021-05-27T00:00:52.126" v="1014" actId="1076"/>
          <ac:picMkLst>
            <pc:docMk/>
            <pc:sldMk cId="1358120343" sldId="7661"/>
            <ac:picMk id="4" creationId="{03316A41-F3BC-4510-A07A-EC9ECC81C3F4}"/>
          </ac:picMkLst>
        </pc:picChg>
        <pc:picChg chg="del mod">
          <ac:chgData name="Juan David Angel Lasso" userId="5ac44e2c-fa8f-45f5-aad9-26919f30487d" providerId="ADAL" clId="{09616B54-9FE6-4288-90B6-765E4B10F0E0}" dt="2021-05-26T23:08:09.510" v="744" actId="478"/>
          <ac:picMkLst>
            <pc:docMk/>
            <pc:sldMk cId="1358120343" sldId="7661"/>
            <ac:picMk id="9" creationId="{22C00383-C390-4425-AE93-55B025DE154D}"/>
          </ac:picMkLst>
        </pc:picChg>
        <pc:picChg chg="add mod">
          <ac:chgData name="Juan David Angel Lasso" userId="5ac44e2c-fa8f-45f5-aad9-26919f30487d" providerId="ADAL" clId="{09616B54-9FE6-4288-90B6-765E4B10F0E0}" dt="2021-05-26T23:47:15.853" v="985" actId="1076"/>
          <ac:picMkLst>
            <pc:docMk/>
            <pc:sldMk cId="1358120343" sldId="7661"/>
            <ac:picMk id="13" creationId="{F2B4CFFB-AD36-44FB-A09C-4A5B7FB38336}"/>
          </ac:picMkLst>
        </pc:picChg>
      </pc:sldChg>
      <pc:sldChg chg="add del mod modShow">
        <pc:chgData name="Juan David Angel Lasso" userId="5ac44e2c-fa8f-45f5-aad9-26919f30487d" providerId="ADAL" clId="{09616B54-9FE6-4288-90B6-765E4B10F0E0}" dt="2021-05-26T22:11:06.835" v="118" actId="729"/>
        <pc:sldMkLst>
          <pc:docMk/>
          <pc:sldMk cId="4147614039" sldId="7741"/>
        </pc:sldMkLst>
      </pc:sldChg>
      <pc:sldChg chg="modSp mod">
        <pc:chgData name="Juan David Angel Lasso" userId="5ac44e2c-fa8f-45f5-aad9-26919f30487d" providerId="ADAL" clId="{09616B54-9FE6-4288-90B6-765E4B10F0E0}" dt="2021-05-26T22:31:10.493" v="384" actId="20577"/>
        <pc:sldMkLst>
          <pc:docMk/>
          <pc:sldMk cId="148248277" sldId="7765"/>
        </pc:sldMkLst>
        <pc:spChg chg="mod">
          <ac:chgData name="Juan David Angel Lasso" userId="5ac44e2c-fa8f-45f5-aad9-26919f30487d" providerId="ADAL" clId="{09616B54-9FE6-4288-90B6-765E4B10F0E0}" dt="2021-05-26T22:31:10.493" v="384" actId="20577"/>
          <ac:spMkLst>
            <pc:docMk/>
            <pc:sldMk cId="148248277" sldId="7765"/>
            <ac:spMk id="6" creationId="{A7879DDD-A05B-42D5-9A03-13A8EA4DC8F0}"/>
          </ac:spMkLst>
        </pc:spChg>
      </pc:sldChg>
      <pc:sldChg chg="del">
        <pc:chgData name="Juan David Angel Lasso" userId="5ac44e2c-fa8f-45f5-aad9-26919f30487d" providerId="ADAL" clId="{09616B54-9FE6-4288-90B6-765E4B10F0E0}" dt="2021-05-26T22:34:46.745" v="385" actId="47"/>
        <pc:sldMkLst>
          <pc:docMk/>
          <pc:sldMk cId="1883615938" sldId="7773"/>
        </pc:sldMkLst>
      </pc:sldChg>
      <pc:sldChg chg="del">
        <pc:chgData name="Juan David Angel Lasso" userId="5ac44e2c-fa8f-45f5-aad9-26919f30487d" providerId="ADAL" clId="{09616B54-9FE6-4288-90B6-765E4B10F0E0}" dt="2021-05-26T21:21:39.833" v="31" actId="47"/>
        <pc:sldMkLst>
          <pc:docMk/>
          <pc:sldMk cId="720030516" sldId="7774"/>
        </pc:sldMkLst>
      </pc:sldChg>
      <pc:sldChg chg="modSp mod">
        <pc:chgData name="Juan David Angel Lasso" userId="5ac44e2c-fa8f-45f5-aad9-26919f30487d" providerId="ADAL" clId="{09616B54-9FE6-4288-90B6-765E4B10F0E0}" dt="2021-05-26T21:29:04.791" v="84" actId="20577"/>
        <pc:sldMkLst>
          <pc:docMk/>
          <pc:sldMk cId="1062948595" sldId="7777"/>
        </pc:sldMkLst>
        <pc:spChg chg="mod">
          <ac:chgData name="Juan David Angel Lasso" userId="5ac44e2c-fa8f-45f5-aad9-26919f30487d" providerId="ADAL" clId="{09616B54-9FE6-4288-90B6-765E4B10F0E0}" dt="2021-05-26T21:29:04.791" v="84" actId="20577"/>
          <ac:spMkLst>
            <pc:docMk/>
            <pc:sldMk cId="1062948595" sldId="7777"/>
            <ac:spMk id="2" creationId="{5C9DF775-A798-4174-B048-34ABF294B006}"/>
          </ac:spMkLst>
        </pc:spChg>
        <pc:spChg chg="mod">
          <ac:chgData name="Juan David Angel Lasso" userId="5ac44e2c-fa8f-45f5-aad9-26919f30487d" providerId="ADAL" clId="{09616B54-9FE6-4288-90B6-765E4B10F0E0}" dt="2021-05-26T21:24:41.369" v="36" actId="12"/>
          <ac:spMkLst>
            <pc:docMk/>
            <pc:sldMk cId="1062948595" sldId="7777"/>
            <ac:spMk id="3" creationId="{13500BFF-2F5F-4BE8-B178-A8C46DAB48DE}"/>
          </ac:spMkLst>
        </pc:spChg>
      </pc:sldChg>
      <pc:sldChg chg="modSp mod">
        <pc:chgData name="Juan David Angel Lasso" userId="5ac44e2c-fa8f-45f5-aad9-26919f30487d" providerId="ADAL" clId="{09616B54-9FE6-4288-90B6-765E4B10F0E0}" dt="2021-05-26T21:29:18.875" v="96" actId="20577"/>
        <pc:sldMkLst>
          <pc:docMk/>
          <pc:sldMk cId="1642021211" sldId="7778"/>
        </pc:sldMkLst>
        <pc:spChg chg="mod">
          <ac:chgData name="Juan David Angel Lasso" userId="5ac44e2c-fa8f-45f5-aad9-26919f30487d" providerId="ADAL" clId="{09616B54-9FE6-4288-90B6-765E4B10F0E0}" dt="2021-05-26T21:29:18.875" v="96" actId="20577"/>
          <ac:spMkLst>
            <pc:docMk/>
            <pc:sldMk cId="1642021211" sldId="7778"/>
            <ac:spMk id="2" creationId="{5C9DF775-A798-4174-B048-34ABF294B006}"/>
          </ac:spMkLst>
        </pc:spChg>
        <pc:spChg chg="mod">
          <ac:chgData name="Juan David Angel Lasso" userId="5ac44e2c-fa8f-45f5-aad9-26919f30487d" providerId="ADAL" clId="{09616B54-9FE6-4288-90B6-765E4B10F0E0}" dt="2021-05-26T21:25:06.295" v="38" actId="11"/>
          <ac:spMkLst>
            <pc:docMk/>
            <pc:sldMk cId="1642021211" sldId="7778"/>
            <ac:spMk id="3" creationId="{13500BFF-2F5F-4BE8-B178-A8C46DAB48DE}"/>
          </ac:spMkLst>
        </pc:spChg>
      </pc:sldChg>
      <pc:sldChg chg="modSp mod">
        <pc:chgData name="Juan David Angel Lasso" userId="5ac44e2c-fa8f-45f5-aad9-26919f30487d" providerId="ADAL" clId="{09616B54-9FE6-4288-90B6-765E4B10F0E0}" dt="2021-05-26T21:29:33.219" v="107" actId="20577"/>
        <pc:sldMkLst>
          <pc:docMk/>
          <pc:sldMk cId="2585847133" sldId="7779"/>
        </pc:sldMkLst>
        <pc:spChg chg="mod">
          <ac:chgData name="Juan David Angel Lasso" userId="5ac44e2c-fa8f-45f5-aad9-26919f30487d" providerId="ADAL" clId="{09616B54-9FE6-4288-90B6-765E4B10F0E0}" dt="2021-05-26T21:29:33.219" v="107" actId="20577"/>
          <ac:spMkLst>
            <pc:docMk/>
            <pc:sldMk cId="2585847133" sldId="7779"/>
            <ac:spMk id="2" creationId="{5C9DF775-A798-4174-B048-34ABF294B006}"/>
          </ac:spMkLst>
        </pc:spChg>
        <pc:spChg chg="mod">
          <ac:chgData name="Juan David Angel Lasso" userId="5ac44e2c-fa8f-45f5-aad9-26919f30487d" providerId="ADAL" clId="{09616B54-9FE6-4288-90B6-765E4B10F0E0}" dt="2021-05-26T21:25:37.876" v="43" actId="12"/>
          <ac:spMkLst>
            <pc:docMk/>
            <pc:sldMk cId="2585847133" sldId="7779"/>
            <ac:spMk id="3" creationId="{13500BFF-2F5F-4BE8-B178-A8C46DAB48DE}"/>
          </ac:spMkLst>
        </pc:spChg>
      </pc:sldChg>
      <pc:sldChg chg="modSp mod">
        <pc:chgData name="Juan David Angel Lasso" userId="5ac44e2c-fa8f-45f5-aad9-26919f30487d" providerId="ADAL" clId="{09616B54-9FE6-4288-90B6-765E4B10F0E0}" dt="2021-05-26T21:30:12.319" v="110" actId="5793"/>
        <pc:sldMkLst>
          <pc:docMk/>
          <pc:sldMk cId="2784908097" sldId="7780"/>
        </pc:sldMkLst>
        <pc:spChg chg="mod">
          <ac:chgData name="Juan David Angel Lasso" userId="5ac44e2c-fa8f-45f5-aad9-26919f30487d" providerId="ADAL" clId="{09616B54-9FE6-4288-90B6-765E4B10F0E0}" dt="2021-05-26T21:29:52.787" v="109" actId="20577"/>
          <ac:spMkLst>
            <pc:docMk/>
            <pc:sldMk cId="2784908097" sldId="7780"/>
            <ac:spMk id="2" creationId="{5C9DF775-A798-4174-B048-34ABF294B006}"/>
          </ac:spMkLst>
        </pc:spChg>
        <pc:spChg chg="mod">
          <ac:chgData name="Juan David Angel Lasso" userId="5ac44e2c-fa8f-45f5-aad9-26919f30487d" providerId="ADAL" clId="{09616B54-9FE6-4288-90B6-765E4B10F0E0}" dt="2021-05-26T21:30:12.319" v="110" actId="5793"/>
          <ac:spMkLst>
            <pc:docMk/>
            <pc:sldMk cId="2784908097" sldId="7780"/>
            <ac:spMk id="3" creationId="{13500BFF-2F5F-4BE8-B178-A8C46DAB48DE}"/>
          </ac:spMkLst>
        </pc:spChg>
      </pc:sldChg>
      <pc:sldChg chg="modSp mod">
        <pc:chgData name="Juan David Angel Lasso" userId="5ac44e2c-fa8f-45f5-aad9-26919f30487d" providerId="ADAL" clId="{09616B54-9FE6-4288-90B6-765E4B10F0E0}" dt="2021-05-26T21:30:35.024" v="111" actId="14100"/>
        <pc:sldMkLst>
          <pc:docMk/>
          <pc:sldMk cId="3948116604" sldId="7781"/>
        </pc:sldMkLst>
        <pc:spChg chg="mod">
          <ac:chgData name="Juan David Angel Lasso" userId="5ac44e2c-fa8f-45f5-aad9-26919f30487d" providerId="ADAL" clId="{09616B54-9FE6-4288-90B6-765E4B10F0E0}" dt="2021-05-26T21:29:46.433" v="108" actId="20577"/>
          <ac:spMkLst>
            <pc:docMk/>
            <pc:sldMk cId="3948116604" sldId="7781"/>
            <ac:spMk id="2" creationId="{5C9DF775-A798-4174-B048-34ABF294B006}"/>
          </ac:spMkLst>
        </pc:spChg>
        <pc:spChg chg="mod">
          <ac:chgData name="Juan David Angel Lasso" userId="5ac44e2c-fa8f-45f5-aad9-26919f30487d" providerId="ADAL" clId="{09616B54-9FE6-4288-90B6-765E4B10F0E0}" dt="2021-05-26T21:30:35.024" v="111" actId="14100"/>
          <ac:spMkLst>
            <pc:docMk/>
            <pc:sldMk cId="3948116604" sldId="7781"/>
            <ac:spMk id="3" creationId="{13500BFF-2F5F-4BE8-B178-A8C46DAB48DE}"/>
          </ac:spMkLst>
        </pc:spChg>
      </pc:sldChg>
      <pc:sldChg chg="modSp mod">
        <pc:chgData name="Juan David Angel Lasso" userId="5ac44e2c-fa8f-45f5-aad9-26919f30487d" providerId="ADAL" clId="{09616B54-9FE6-4288-90B6-765E4B10F0E0}" dt="2021-05-26T21:30:58.263" v="114" actId="12"/>
        <pc:sldMkLst>
          <pc:docMk/>
          <pc:sldMk cId="4198210597" sldId="7782"/>
        </pc:sldMkLst>
        <pc:spChg chg="mod">
          <ac:chgData name="Juan David Angel Lasso" userId="5ac44e2c-fa8f-45f5-aad9-26919f30487d" providerId="ADAL" clId="{09616B54-9FE6-4288-90B6-765E4B10F0E0}" dt="2021-05-26T21:30:58.263" v="114" actId="12"/>
          <ac:spMkLst>
            <pc:docMk/>
            <pc:sldMk cId="4198210597" sldId="7782"/>
            <ac:spMk id="3" creationId="{13500BFF-2F5F-4BE8-B178-A8C46DAB48DE}"/>
          </ac:spMkLst>
        </pc:spChg>
      </pc:sldChg>
      <pc:sldChg chg="new del">
        <pc:chgData name="Juan David Angel Lasso" userId="5ac44e2c-fa8f-45f5-aad9-26919f30487d" providerId="ADAL" clId="{09616B54-9FE6-4288-90B6-765E4B10F0E0}" dt="2021-05-26T22:50:07.938" v="387" actId="47"/>
        <pc:sldMkLst>
          <pc:docMk/>
          <pc:sldMk cId="4058610143" sldId="7783"/>
        </pc:sldMkLst>
      </pc:sldChg>
    </pc:docChg>
  </pc:docChgLst>
  <pc:docChgLst>
    <pc:chgData name="Luis Guillermo Gil Madrid" userId="72751249-5f9d-41e6-8ae5-e2fc6ecb2fa9" providerId="ADAL" clId="{1021AE12-5925-43E0-89EF-F1977DEC2E2D}"/>
    <pc:docChg chg="undo redo custSel addSld delSld modSld sldOrd">
      <pc:chgData name="Luis Guillermo Gil Madrid" userId="72751249-5f9d-41e6-8ae5-e2fc6ecb2fa9" providerId="ADAL" clId="{1021AE12-5925-43E0-89EF-F1977DEC2E2D}" dt="2021-03-25T11:15:55.451" v="3563"/>
      <pc:docMkLst>
        <pc:docMk/>
      </pc:docMkLst>
      <pc:sldChg chg="modSp mod">
        <pc:chgData name="Luis Guillermo Gil Madrid" userId="72751249-5f9d-41e6-8ae5-e2fc6ecb2fa9" providerId="ADAL" clId="{1021AE12-5925-43E0-89EF-F1977DEC2E2D}" dt="2021-03-24T12:52:42.819" v="2820" actId="20577"/>
        <pc:sldMkLst>
          <pc:docMk/>
          <pc:sldMk cId="4041881831" sldId="267"/>
        </pc:sldMkLst>
        <pc:spChg chg="mod">
          <ac:chgData name="Luis Guillermo Gil Madrid" userId="72751249-5f9d-41e6-8ae5-e2fc6ecb2fa9" providerId="ADAL" clId="{1021AE12-5925-43E0-89EF-F1977DEC2E2D}" dt="2021-03-24T12:52:40.059" v="2818" actId="20577"/>
          <ac:spMkLst>
            <pc:docMk/>
            <pc:sldMk cId="4041881831" sldId="267"/>
            <ac:spMk id="2" creationId="{3F7974DF-F94A-2147-89D7-365DADB55427}"/>
          </ac:spMkLst>
        </pc:spChg>
        <pc:spChg chg="mod">
          <ac:chgData name="Luis Guillermo Gil Madrid" userId="72751249-5f9d-41e6-8ae5-e2fc6ecb2fa9" providerId="ADAL" clId="{1021AE12-5925-43E0-89EF-F1977DEC2E2D}" dt="2021-03-24T12:52:42.819" v="2820" actId="20577"/>
          <ac:spMkLst>
            <pc:docMk/>
            <pc:sldMk cId="4041881831" sldId="267"/>
            <ac:spMk id="3" creationId="{3C1FAD3B-DC1C-DD4B-A144-7E1E51774FC5}"/>
          </ac:spMkLst>
        </pc:spChg>
      </pc:sldChg>
      <pc:sldChg chg="del">
        <pc:chgData name="Luis Guillermo Gil Madrid" userId="72751249-5f9d-41e6-8ae5-e2fc6ecb2fa9" providerId="ADAL" clId="{1021AE12-5925-43E0-89EF-F1977DEC2E2D}" dt="2021-03-25T11:15:31.117" v="3558" actId="47"/>
        <pc:sldMkLst>
          <pc:docMk/>
          <pc:sldMk cId="3429499725" sldId="270"/>
        </pc:sldMkLst>
      </pc:sldChg>
      <pc:sldChg chg="modSp">
        <pc:chgData name="Luis Guillermo Gil Madrid" userId="72751249-5f9d-41e6-8ae5-e2fc6ecb2fa9" providerId="ADAL" clId="{1021AE12-5925-43E0-89EF-F1977DEC2E2D}" dt="2021-03-25T11:15:55.451" v="3563"/>
        <pc:sldMkLst>
          <pc:docMk/>
          <pc:sldMk cId="320124553" sldId="281"/>
        </pc:sldMkLst>
        <pc:spChg chg="mod">
          <ac:chgData name="Luis Guillermo Gil Madrid" userId="72751249-5f9d-41e6-8ae5-e2fc6ecb2fa9" providerId="ADAL" clId="{1021AE12-5925-43E0-89EF-F1977DEC2E2D}" dt="2021-03-25T11:15:55.451" v="3563"/>
          <ac:spMkLst>
            <pc:docMk/>
            <pc:sldMk cId="320124553" sldId="281"/>
            <ac:spMk id="2" creationId="{00000000-0000-0000-0000-000000000000}"/>
          </ac:spMkLst>
        </pc:spChg>
      </pc:sldChg>
      <pc:sldChg chg="modSp mod">
        <pc:chgData name="Luis Guillermo Gil Madrid" userId="72751249-5f9d-41e6-8ae5-e2fc6ecb2fa9" providerId="ADAL" clId="{1021AE12-5925-43E0-89EF-F1977DEC2E2D}" dt="2021-03-25T10:35:13.220" v="2903" actId="207"/>
        <pc:sldMkLst>
          <pc:docMk/>
          <pc:sldMk cId="4164444474" sldId="746"/>
        </pc:sldMkLst>
        <pc:spChg chg="mod">
          <ac:chgData name="Luis Guillermo Gil Madrid" userId="72751249-5f9d-41e6-8ae5-e2fc6ecb2fa9" providerId="ADAL" clId="{1021AE12-5925-43E0-89EF-F1977DEC2E2D}" dt="2021-03-24T02:26:00.915" v="164"/>
          <ac:spMkLst>
            <pc:docMk/>
            <pc:sldMk cId="4164444474" sldId="746"/>
            <ac:spMk id="8" creationId="{771E71D6-551F-46FE-A222-D7A6BE3F2847}"/>
          </ac:spMkLst>
        </pc:spChg>
        <pc:graphicFrameChg chg="mod">
          <ac:chgData name="Luis Guillermo Gil Madrid" userId="72751249-5f9d-41e6-8ae5-e2fc6ecb2fa9" providerId="ADAL" clId="{1021AE12-5925-43E0-89EF-F1977DEC2E2D}" dt="2021-03-24T02:15:22.722" v="71" actId="1076"/>
          <ac:graphicFrameMkLst>
            <pc:docMk/>
            <pc:sldMk cId="4164444474" sldId="746"/>
            <ac:graphicFrameMk id="3" creationId="{70617420-2125-43FF-800E-B4F02A8EFD50}"/>
          </ac:graphicFrameMkLst>
        </pc:graphicFrameChg>
        <pc:graphicFrameChg chg="mod modGraphic">
          <ac:chgData name="Luis Guillermo Gil Madrid" userId="72751249-5f9d-41e6-8ae5-e2fc6ecb2fa9" providerId="ADAL" clId="{1021AE12-5925-43E0-89EF-F1977DEC2E2D}" dt="2021-03-25T10:35:13.220" v="2903" actId="207"/>
          <ac:graphicFrameMkLst>
            <pc:docMk/>
            <pc:sldMk cId="4164444474" sldId="746"/>
            <ac:graphicFrameMk id="10" creationId="{356C2DBB-882B-4169-8803-8BFAAE961F6E}"/>
          </ac:graphicFrameMkLst>
        </pc:graphicFrameChg>
      </pc:sldChg>
      <pc:sldChg chg="modSp mod">
        <pc:chgData name="Luis Guillermo Gil Madrid" userId="72751249-5f9d-41e6-8ae5-e2fc6ecb2fa9" providerId="ADAL" clId="{1021AE12-5925-43E0-89EF-F1977DEC2E2D}" dt="2021-03-24T02:27:04.007" v="171" actId="20577"/>
        <pc:sldMkLst>
          <pc:docMk/>
          <pc:sldMk cId="262142045" sldId="761"/>
        </pc:sldMkLst>
        <pc:spChg chg="mod">
          <ac:chgData name="Luis Guillermo Gil Madrid" userId="72751249-5f9d-41e6-8ae5-e2fc6ecb2fa9" providerId="ADAL" clId="{1021AE12-5925-43E0-89EF-F1977DEC2E2D}" dt="2021-03-24T02:27:04.007" v="171" actId="20577"/>
          <ac:spMkLst>
            <pc:docMk/>
            <pc:sldMk cId="262142045" sldId="761"/>
            <ac:spMk id="11" creationId="{00000000-0000-0000-0000-000000000000}"/>
          </ac:spMkLst>
        </pc:spChg>
      </pc:sldChg>
      <pc:sldChg chg="addSp delSp modSp del mod">
        <pc:chgData name="Luis Guillermo Gil Madrid" userId="72751249-5f9d-41e6-8ae5-e2fc6ecb2fa9" providerId="ADAL" clId="{1021AE12-5925-43E0-89EF-F1977DEC2E2D}" dt="2021-03-24T02:42:32.016" v="553" actId="47"/>
        <pc:sldMkLst>
          <pc:docMk/>
          <pc:sldMk cId="3269562291" sldId="786"/>
        </pc:sldMkLst>
        <pc:spChg chg="mod">
          <ac:chgData name="Luis Guillermo Gil Madrid" userId="72751249-5f9d-41e6-8ae5-e2fc6ecb2fa9" providerId="ADAL" clId="{1021AE12-5925-43E0-89EF-F1977DEC2E2D}" dt="2021-03-24T02:36:22.339" v="338" actId="255"/>
          <ac:spMkLst>
            <pc:docMk/>
            <pc:sldMk cId="3269562291" sldId="786"/>
            <ac:spMk id="2" creationId="{EBF4F092-0009-41DA-97EC-DD0AB3ED0468}"/>
          </ac:spMkLst>
        </pc:spChg>
        <pc:spChg chg="mod">
          <ac:chgData name="Luis Guillermo Gil Madrid" userId="72751249-5f9d-41e6-8ae5-e2fc6ecb2fa9" providerId="ADAL" clId="{1021AE12-5925-43E0-89EF-F1977DEC2E2D}" dt="2021-03-24T02:38:18.796" v="434" actId="21"/>
          <ac:spMkLst>
            <pc:docMk/>
            <pc:sldMk cId="3269562291" sldId="786"/>
            <ac:spMk id="6" creationId="{8F77CC01-8D05-4D6C-8F6E-387DE29F5C25}"/>
          </ac:spMkLst>
        </pc:spChg>
        <pc:spChg chg="mod">
          <ac:chgData name="Luis Guillermo Gil Madrid" userId="72751249-5f9d-41e6-8ae5-e2fc6ecb2fa9" providerId="ADAL" clId="{1021AE12-5925-43E0-89EF-F1977DEC2E2D}" dt="2021-03-24T02:37:51.899" v="424" actId="164"/>
          <ac:spMkLst>
            <pc:docMk/>
            <pc:sldMk cId="3269562291" sldId="786"/>
            <ac:spMk id="13" creationId="{81D1CE9B-36B2-4C9E-998E-0639A7086EBC}"/>
          </ac:spMkLst>
        </pc:spChg>
        <pc:spChg chg="mod">
          <ac:chgData name="Luis Guillermo Gil Madrid" userId="72751249-5f9d-41e6-8ae5-e2fc6ecb2fa9" providerId="ADAL" clId="{1021AE12-5925-43E0-89EF-F1977DEC2E2D}" dt="2021-03-24T02:37:51.899" v="424" actId="164"/>
          <ac:spMkLst>
            <pc:docMk/>
            <pc:sldMk cId="3269562291" sldId="786"/>
            <ac:spMk id="14" creationId="{27810912-E110-454C-918E-AC5CABAB7EA5}"/>
          </ac:spMkLst>
        </pc:spChg>
        <pc:spChg chg="mod">
          <ac:chgData name="Luis Guillermo Gil Madrid" userId="72751249-5f9d-41e6-8ae5-e2fc6ecb2fa9" providerId="ADAL" clId="{1021AE12-5925-43E0-89EF-F1977DEC2E2D}" dt="2021-03-24T02:37:51.899" v="424" actId="164"/>
          <ac:spMkLst>
            <pc:docMk/>
            <pc:sldMk cId="3269562291" sldId="786"/>
            <ac:spMk id="15" creationId="{CAC906ED-1AEA-4833-8C25-0D5AFA1EACE2}"/>
          </ac:spMkLst>
        </pc:spChg>
        <pc:spChg chg="mod">
          <ac:chgData name="Luis Guillermo Gil Madrid" userId="72751249-5f9d-41e6-8ae5-e2fc6ecb2fa9" providerId="ADAL" clId="{1021AE12-5925-43E0-89EF-F1977DEC2E2D}" dt="2021-03-24T02:37:51.899" v="424" actId="164"/>
          <ac:spMkLst>
            <pc:docMk/>
            <pc:sldMk cId="3269562291" sldId="786"/>
            <ac:spMk id="16" creationId="{04C2C35D-B34A-4554-A7B2-0E674B2BE430}"/>
          </ac:spMkLst>
        </pc:spChg>
        <pc:spChg chg="mod">
          <ac:chgData name="Luis Guillermo Gil Madrid" userId="72751249-5f9d-41e6-8ae5-e2fc6ecb2fa9" providerId="ADAL" clId="{1021AE12-5925-43E0-89EF-F1977DEC2E2D}" dt="2021-03-24T02:37:51.899" v="424" actId="164"/>
          <ac:spMkLst>
            <pc:docMk/>
            <pc:sldMk cId="3269562291" sldId="786"/>
            <ac:spMk id="17" creationId="{9BE41F0E-E041-4D24-B761-42E6C8E67C37}"/>
          </ac:spMkLst>
        </pc:spChg>
        <pc:spChg chg="mod">
          <ac:chgData name="Luis Guillermo Gil Madrid" userId="72751249-5f9d-41e6-8ae5-e2fc6ecb2fa9" providerId="ADAL" clId="{1021AE12-5925-43E0-89EF-F1977DEC2E2D}" dt="2021-03-24T02:37:51.899" v="424" actId="164"/>
          <ac:spMkLst>
            <pc:docMk/>
            <pc:sldMk cId="3269562291" sldId="786"/>
            <ac:spMk id="20" creationId="{A7F5BAEE-5393-4352-AA2F-C3D600775752}"/>
          </ac:spMkLst>
        </pc:spChg>
        <pc:spChg chg="mod">
          <ac:chgData name="Luis Guillermo Gil Madrid" userId="72751249-5f9d-41e6-8ae5-e2fc6ecb2fa9" providerId="ADAL" clId="{1021AE12-5925-43E0-89EF-F1977DEC2E2D}" dt="2021-03-24T02:37:51.899" v="424" actId="164"/>
          <ac:spMkLst>
            <pc:docMk/>
            <pc:sldMk cId="3269562291" sldId="786"/>
            <ac:spMk id="31" creationId="{24DB4B61-09BA-45D0-836A-AFB12076E39A}"/>
          </ac:spMkLst>
        </pc:spChg>
        <pc:spChg chg="mod">
          <ac:chgData name="Luis Guillermo Gil Madrid" userId="72751249-5f9d-41e6-8ae5-e2fc6ecb2fa9" providerId="ADAL" clId="{1021AE12-5925-43E0-89EF-F1977DEC2E2D}" dt="2021-03-24T02:37:51.899" v="424" actId="164"/>
          <ac:spMkLst>
            <pc:docMk/>
            <pc:sldMk cId="3269562291" sldId="786"/>
            <ac:spMk id="32" creationId="{A6DA641D-068C-4964-A2BF-795F3B140C41}"/>
          </ac:spMkLst>
        </pc:spChg>
        <pc:spChg chg="mod">
          <ac:chgData name="Luis Guillermo Gil Madrid" userId="72751249-5f9d-41e6-8ae5-e2fc6ecb2fa9" providerId="ADAL" clId="{1021AE12-5925-43E0-89EF-F1977DEC2E2D}" dt="2021-03-24T02:37:51.899" v="424" actId="164"/>
          <ac:spMkLst>
            <pc:docMk/>
            <pc:sldMk cId="3269562291" sldId="786"/>
            <ac:spMk id="36" creationId="{7E99FBB8-D8C7-4DE3-A7F8-8C28441154A3}"/>
          </ac:spMkLst>
        </pc:spChg>
        <pc:grpChg chg="add mod">
          <ac:chgData name="Luis Guillermo Gil Madrid" userId="72751249-5f9d-41e6-8ae5-e2fc6ecb2fa9" providerId="ADAL" clId="{1021AE12-5925-43E0-89EF-F1977DEC2E2D}" dt="2021-03-24T02:37:20.108" v="421" actId="164"/>
          <ac:grpSpMkLst>
            <pc:docMk/>
            <pc:sldMk cId="3269562291" sldId="786"/>
            <ac:grpSpMk id="3" creationId="{ACA855FD-1FA2-41A5-999A-2DC83A237D6C}"/>
          </ac:grpSpMkLst>
        </pc:grpChg>
        <pc:grpChg chg="add del mod">
          <ac:chgData name="Luis Guillermo Gil Madrid" userId="72751249-5f9d-41e6-8ae5-e2fc6ecb2fa9" providerId="ADAL" clId="{1021AE12-5925-43E0-89EF-F1977DEC2E2D}" dt="2021-03-24T02:39:45.711" v="462" actId="21"/>
          <ac:grpSpMkLst>
            <pc:docMk/>
            <pc:sldMk cId="3269562291" sldId="786"/>
            <ac:grpSpMk id="4" creationId="{234A83CA-B197-4CA9-984C-F3ABA92F4C72}"/>
          </ac:grpSpMkLst>
        </pc:grpChg>
        <pc:picChg chg="mod">
          <ac:chgData name="Luis Guillermo Gil Madrid" userId="72751249-5f9d-41e6-8ae5-e2fc6ecb2fa9" providerId="ADAL" clId="{1021AE12-5925-43E0-89EF-F1977DEC2E2D}" dt="2021-03-24T02:37:51.899" v="424" actId="164"/>
          <ac:picMkLst>
            <pc:docMk/>
            <pc:sldMk cId="3269562291" sldId="786"/>
            <ac:picMk id="22" creationId="{E33E4F0C-44CE-4542-8C52-0E3B94A4F4F8}"/>
          </ac:picMkLst>
        </pc:picChg>
        <pc:picChg chg="mod">
          <ac:chgData name="Luis Guillermo Gil Madrid" userId="72751249-5f9d-41e6-8ae5-e2fc6ecb2fa9" providerId="ADAL" clId="{1021AE12-5925-43E0-89EF-F1977DEC2E2D}" dt="2021-03-24T02:37:51.899" v="424" actId="164"/>
          <ac:picMkLst>
            <pc:docMk/>
            <pc:sldMk cId="3269562291" sldId="786"/>
            <ac:picMk id="28" creationId="{1623CD26-EE4B-4B14-8AD3-BD0A0648CE77}"/>
          </ac:picMkLst>
        </pc:picChg>
        <pc:picChg chg="mod">
          <ac:chgData name="Luis Guillermo Gil Madrid" userId="72751249-5f9d-41e6-8ae5-e2fc6ecb2fa9" providerId="ADAL" clId="{1021AE12-5925-43E0-89EF-F1977DEC2E2D}" dt="2021-03-24T02:37:51.899" v="424" actId="164"/>
          <ac:picMkLst>
            <pc:docMk/>
            <pc:sldMk cId="3269562291" sldId="786"/>
            <ac:picMk id="35" creationId="{C1FE2042-11F8-4F38-81F7-C88EF1550188}"/>
          </ac:picMkLst>
        </pc:picChg>
      </pc:sldChg>
      <pc:sldChg chg="modSp mod">
        <pc:chgData name="Luis Guillermo Gil Madrid" userId="72751249-5f9d-41e6-8ae5-e2fc6ecb2fa9" providerId="ADAL" clId="{1021AE12-5925-43E0-89EF-F1977DEC2E2D}" dt="2021-03-24T14:10:56.336" v="2901" actId="20577"/>
        <pc:sldMkLst>
          <pc:docMk/>
          <pc:sldMk cId="854791070" sldId="814"/>
        </pc:sldMkLst>
        <pc:spChg chg="mod">
          <ac:chgData name="Luis Guillermo Gil Madrid" userId="72751249-5f9d-41e6-8ae5-e2fc6ecb2fa9" providerId="ADAL" clId="{1021AE12-5925-43E0-89EF-F1977DEC2E2D}" dt="2021-03-24T14:10:56.336" v="2901" actId="20577"/>
          <ac:spMkLst>
            <pc:docMk/>
            <pc:sldMk cId="854791070" sldId="814"/>
            <ac:spMk id="2" creationId="{3CB74E40-B5B6-4564-8C49-E791CAFA8466}"/>
          </ac:spMkLst>
        </pc:spChg>
        <pc:spChg chg="mod">
          <ac:chgData name="Luis Guillermo Gil Madrid" userId="72751249-5f9d-41e6-8ae5-e2fc6ecb2fa9" providerId="ADAL" clId="{1021AE12-5925-43E0-89EF-F1977DEC2E2D}" dt="2021-03-24T03:12:05.024" v="1128" actId="1076"/>
          <ac:spMkLst>
            <pc:docMk/>
            <pc:sldMk cId="854791070" sldId="814"/>
            <ac:spMk id="26" creationId="{83E187B3-D2A1-4405-8ADD-34F172B05C0B}"/>
          </ac:spMkLst>
        </pc:spChg>
        <pc:spChg chg="mod">
          <ac:chgData name="Luis Guillermo Gil Madrid" userId="72751249-5f9d-41e6-8ae5-e2fc6ecb2fa9" providerId="ADAL" clId="{1021AE12-5925-43E0-89EF-F1977DEC2E2D}" dt="2021-03-24T03:11:32.687" v="1121" actId="1076"/>
          <ac:spMkLst>
            <pc:docMk/>
            <pc:sldMk cId="854791070" sldId="814"/>
            <ac:spMk id="27" creationId="{88C1AE44-F15F-4ACD-B45E-64BE8EDC7CA2}"/>
          </ac:spMkLst>
        </pc:spChg>
        <pc:spChg chg="mod">
          <ac:chgData name="Luis Guillermo Gil Madrid" userId="72751249-5f9d-41e6-8ae5-e2fc6ecb2fa9" providerId="ADAL" clId="{1021AE12-5925-43E0-89EF-F1977DEC2E2D}" dt="2021-03-24T03:11:54.159" v="1125" actId="1076"/>
          <ac:spMkLst>
            <pc:docMk/>
            <pc:sldMk cId="854791070" sldId="814"/>
            <ac:spMk id="28" creationId="{10D7CF34-6E2B-4A35-8F88-D88E9B65FBD5}"/>
          </ac:spMkLst>
        </pc:spChg>
        <pc:spChg chg="mod">
          <ac:chgData name="Luis Guillermo Gil Madrid" userId="72751249-5f9d-41e6-8ae5-e2fc6ecb2fa9" providerId="ADAL" clId="{1021AE12-5925-43E0-89EF-F1977DEC2E2D}" dt="2021-03-24T03:11:42.815" v="1123" actId="1076"/>
          <ac:spMkLst>
            <pc:docMk/>
            <pc:sldMk cId="854791070" sldId="814"/>
            <ac:spMk id="30" creationId="{35E018F8-3A44-486B-B771-1444DB099BE5}"/>
          </ac:spMkLst>
        </pc:spChg>
      </pc:sldChg>
      <pc:sldChg chg="modSp mod">
        <pc:chgData name="Luis Guillermo Gil Madrid" userId="72751249-5f9d-41e6-8ae5-e2fc6ecb2fa9" providerId="ADAL" clId="{1021AE12-5925-43E0-89EF-F1977DEC2E2D}" dt="2021-03-24T02:50:00.367" v="636" actId="207"/>
        <pc:sldMkLst>
          <pc:docMk/>
          <pc:sldMk cId="740929257" sldId="3970"/>
        </pc:sldMkLst>
        <pc:spChg chg="mod">
          <ac:chgData name="Luis Guillermo Gil Madrid" userId="72751249-5f9d-41e6-8ae5-e2fc6ecb2fa9" providerId="ADAL" clId="{1021AE12-5925-43E0-89EF-F1977DEC2E2D}" dt="2021-03-24T02:50:00.367" v="636" actId="207"/>
          <ac:spMkLst>
            <pc:docMk/>
            <pc:sldMk cId="740929257" sldId="3970"/>
            <ac:spMk id="3" creationId="{14143AFB-5627-4AD3-8107-085354BE1FB3}"/>
          </ac:spMkLst>
        </pc:spChg>
        <pc:spChg chg="mod">
          <ac:chgData name="Luis Guillermo Gil Madrid" userId="72751249-5f9d-41e6-8ae5-e2fc6ecb2fa9" providerId="ADAL" clId="{1021AE12-5925-43E0-89EF-F1977DEC2E2D}" dt="2021-03-24T02:49:53.880" v="635" actId="692"/>
          <ac:spMkLst>
            <pc:docMk/>
            <pc:sldMk cId="740929257" sldId="3970"/>
            <ac:spMk id="10" creationId="{5DA5BDF1-BAF5-4A80-8E17-421399501309}"/>
          </ac:spMkLst>
        </pc:spChg>
        <pc:picChg chg="mod">
          <ac:chgData name="Luis Guillermo Gil Madrid" userId="72751249-5f9d-41e6-8ae5-e2fc6ecb2fa9" providerId="ADAL" clId="{1021AE12-5925-43E0-89EF-F1977DEC2E2D}" dt="2021-03-24T02:45:25.273" v="600" actId="14100"/>
          <ac:picMkLst>
            <pc:docMk/>
            <pc:sldMk cId="740929257" sldId="3970"/>
            <ac:picMk id="8" creationId="{B0082EB4-EE0D-446F-A727-D2442290EDEA}"/>
          </ac:picMkLst>
        </pc:picChg>
        <pc:picChg chg="mod">
          <ac:chgData name="Luis Guillermo Gil Madrid" userId="72751249-5f9d-41e6-8ae5-e2fc6ecb2fa9" providerId="ADAL" clId="{1021AE12-5925-43E0-89EF-F1977DEC2E2D}" dt="2021-03-24T02:45:23.544" v="599" actId="14100"/>
          <ac:picMkLst>
            <pc:docMk/>
            <pc:sldMk cId="740929257" sldId="3970"/>
            <ac:picMk id="9" creationId="{55CE5D25-EE23-4243-8BF7-CB09E9D20E7D}"/>
          </ac:picMkLst>
        </pc:picChg>
        <pc:picChg chg="mod">
          <ac:chgData name="Luis Guillermo Gil Madrid" userId="72751249-5f9d-41e6-8ae5-e2fc6ecb2fa9" providerId="ADAL" clId="{1021AE12-5925-43E0-89EF-F1977DEC2E2D}" dt="2021-03-24T02:47:52.592" v="609" actId="1076"/>
          <ac:picMkLst>
            <pc:docMk/>
            <pc:sldMk cId="740929257" sldId="3970"/>
            <ac:picMk id="1026" creationId="{2CB533CF-20D2-489C-9265-C911A4AB54C6}"/>
          </ac:picMkLst>
        </pc:picChg>
        <pc:picChg chg="mod">
          <ac:chgData name="Luis Guillermo Gil Madrid" userId="72751249-5f9d-41e6-8ae5-e2fc6ecb2fa9" providerId="ADAL" clId="{1021AE12-5925-43E0-89EF-F1977DEC2E2D}" dt="2021-03-24T02:45:34.032" v="604" actId="1076"/>
          <ac:picMkLst>
            <pc:docMk/>
            <pc:sldMk cId="740929257" sldId="3970"/>
            <ac:picMk id="1028" creationId="{DD01CE3D-13F0-4F5F-862B-AD8D784F168C}"/>
          </ac:picMkLst>
        </pc:picChg>
        <pc:picChg chg="mod">
          <ac:chgData name="Luis Guillermo Gil Madrid" userId="72751249-5f9d-41e6-8ae5-e2fc6ecb2fa9" providerId="ADAL" clId="{1021AE12-5925-43E0-89EF-F1977DEC2E2D}" dt="2021-03-24T02:45:21.432" v="598" actId="1076"/>
          <ac:picMkLst>
            <pc:docMk/>
            <pc:sldMk cId="740929257" sldId="3970"/>
            <ac:picMk id="1030" creationId="{37BDAE4A-261D-41B1-89AE-19C7C17412E7}"/>
          </ac:picMkLst>
        </pc:picChg>
        <pc:picChg chg="mod">
          <ac:chgData name="Luis Guillermo Gil Madrid" userId="72751249-5f9d-41e6-8ae5-e2fc6ecb2fa9" providerId="ADAL" clId="{1021AE12-5925-43E0-89EF-F1977DEC2E2D}" dt="2021-03-24T02:45:16.199" v="596" actId="14100"/>
          <ac:picMkLst>
            <pc:docMk/>
            <pc:sldMk cId="740929257" sldId="3970"/>
            <ac:picMk id="1032" creationId="{2B2B928E-F1AF-4A0C-9B14-2585F18B7321}"/>
          </ac:picMkLst>
        </pc:picChg>
        <pc:picChg chg="mod">
          <ac:chgData name="Luis Guillermo Gil Madrid" userId="72751249-5f9d-41e6-8ae5-e2fc6ecb2fa9" providerId="ADAL" clId="{1021AE12-5925-43E0-89EF-F1977DEC2E2D}" dt="2021-03-24T02:45:31.761" v="603" actId="1076"/>
          <ac:picMkLst>
            <pc:docMk/>
            <pc:sldMk cId="740929257" sldId="3970"/>
            <ac:picMk id="1034" creationId="{1717167A-2AA7-475F-9475-0376CB839A47}"/>
          </ac:picMkLst>
        </pc:picChg>
      </pc:sldChg>
      <pc:sldChg chg="modSp mod">
        <pc:chgData name="Luis Guillermo Gil Madrid" userId="72751249-5f9d-41e6-8ae5-e2fc6ecb2fa9" providerId="ADAL" clId="{1021AE12-5925-43E0-89EF-F1977DEC2E2D}" dt="2021-03-24T14:09:01.830" v="2847" actId="121"/>
        <pc:sldMkLst>
          <pc:docMk/>
          <pc:sldMk cId="1476057740" sldId="3986"/>
        </pc:sldMkLst>
        <pc:spChg chg="mod">
          <ac:chgData name="Luis Guillermo Gil Madrid" userId="72751249-5f9d-41e6-8ae5-e2fc6ecb2fa9" providerId="ADAL" clId="{1021AE12-5925-43E0-89EF-F1977DEC2E2D}" dt="2021-03-24T02:55:57.488" v="739" actId="20577"/>
          <ac:spMkLst>
            <pc:docMk/>
            <pc:sldMk cId="1476057740" sldId="3986"/>
            <ac:spMk id="2" creationId="{1A8AB6BD-0663-438B-AFFB-142C0636D75A}"/>
          </ac:spMkLst>
        </pc:spChg>
        <pc:spChg chg="mod">
          <ac:chgData name="Luis Guillermo Gil Madrid" userId="72751249-5f9d-41e6-8ae5-e2fc6ecb2fa9" providerId="ADAL" clId="{1021AE12-5925-43E0-89EF-F1977DEC2E2D}" dt="2021-03-24T02:56:22.865" v="752" actId="20577"/>
          <ac:spMkLst>
            <pc:docMk/>
            <pc:sldMk cId="1476057740" sldId="3986"/>
            <ac:spMk id="4" creationId="{0B721739-B5F2-4573-A4BE-7BC909C67E63}"/>
          </ac:spMkLst>
        </pc:spChg>
        <pc:spChg chg="mod">
          <ac:chgData name="Luis Guillermo Gil Madrid" userId="72751249-5f9d-41e6-8ae5-e2fc6ecb2fa9" providerId="ADAL" clId="{1021AE12-5925-43E0-89EF-F1977DEC2E2D}" dt="2021-03-24T03:00:12.470" v="857" actId="255"/>
          <ac:spMkLst>
            <pc:docMk/>
            <pc:sldMk cId="1476057740" sldId="3986"/>
            <ac:spMk id="9" creationId="{A0224B4D-6E93-443C-8781-1321C813B99B}"/>
          </ac:spMkLst>
        </pc:spChg>
        <pc:spChg chg="mod">
          <ac:chgData name="Luis Guillermo Gil Madrid" userId="72751249-5f9d-41e6-8ae5-e2fc6ecb2fa9" providerId="ADAL" clId="{1021AE12-5925-43E0-89EF-F1977DEC2E2D}" dt="2021-03-24T02:59:57.760" v="841" actId="1035"/>
          <ac:spMkLst>
            <pc:docMk/>
            <pc:sldMk cId="1476057740" sldId="3986"/>
            <ac:spMk id="10" creationId="{CE325D5E-0F28-4CF4-A13A-3F0258E1FE6D}"/>
          </ac:spMkLst>
        </pc:spChg>
        <pc:spChg chg="mod">
          <ac:chgData name="Luis Guillermo Gil Madrid" userId="72751249-5f9d-41e6-8ae5-e2fc6ecb2fa9" providerId="ADAL" clId="{1021AE12-5925-43E0-89EF-F1977DEC2E2D}" dt="2021-03-24T03:00:03.688" v="854" actId="1035"/>
          <ac:spMkLst>
            <pc:docMk/>
            <pc:sldMk cId="1476057740" sldId="3986"/>
            <ac:spMk id="11" creationId="{EA5B036F-9ABA-450F-AB50-7F768201E802}"/>
          </ac:spMkLst>
        </pc:spChg>
        <pc:graphicFrameChg chg="mod modGraphic">
          <ac:chgData name="Luis Guillermo Gil Madrid" userId="72751249-5f9d-41e6-8ae5-e2fc6ecb2fa9" providerId="ADAL" clId="{1021AE12-5925-43E0-89EF-F1977DEC2E2D}" dt="2021-03-24T14:09:01.830" v="2847" actId="121"/>
          <ac:graphicFrameMkLst>
            <pc:docMk/>
            <pc:sldMk cId="1476057740" sldId="3986"/>
            <ac:graphicFrameMk id="6" creationId="{12CC03F0-99DF-476C-91DF-D56C3FC723A8}"/>
          </ac:graphicFrameMkLst>
        </pc:graphicFrameChg>
        <pc:graphicFrameChg chg="mod modGraphic">
          <ac:chgData name="Luis Guillermo Gil Madrid" userId="72751249-5f9d-41e6-8ae5-e2fc6ecb2fa9" providerId="ADAL" clId="{1021AE12-5925-43E0-89EF-F1977DEC2E2D}" dt="2021-03-24T03:10:19.408" v="1105" actId="14734"/>
          <ac:graphicFrameMkLst>
            <pc:docMk/>
            <pc:sldMk cId="1476057740" sldId="3986"/>
            <ac:graphicFrameMk id="8" creationId="{C7F7A0E6-2B2D-4C25-B550-2B5141A3D85C}"/>
          </ac:graphicFrameMkLst>
        </pc:graphicFrameChg>
      </pc:sldChg>
      <pc:sldChg chg="modSp mod">
        <pc:chgData name="Luis Guillermo Gil Madrid" userId="72751249-5f9d-41e6-8ae5-e2fc6ecb2fa9" providerId="ADAL" clId="{1021AE12-5925-43E0-89EF-F1977DEC2E2D}" dt="2021-03-25T10:36:42.273" v="2905" actId="207"/>
        <pc:sldMkLst>
          <pc:docMk/>
          <pc:sldMk cId="4183992874" sldId="3987"/>
        </pc:sldMkLst>
        <pc:spChg chg="mod">
          <ac:chgData name="Luis Guillermo Gil Madrid" userId="72751249-5f9d-41e6-8ae5-e2fc6ecb2fa9" providerId="ADAL" clId="{1021AE12-5925-43E0-89EF-F1977DEC2E2D}" dt="2021-03-24T03:00:50.761" v="865" actId="20577"/>
          <ac:spMkLst>
            <pc:docMk/>
            <pc:sldMk cId="4183992874" sldId="3987"/>
            <ac:spMk id="2" creationId="{FF3AD322-6449-490D-BD18-3E25592C09EB}"/>
          </ac:spMkLst>
        </pc:spChg>
        <pc:spChg chg="mod">
          <ac:chgData name="Luis Guillermo Gil Madrid" userId="72751249-5f9d-41e6-8ae5-e2fc6ecb2fa9" providerId="ADAL" clId="{1021AE12-5925-43E0-89EF-F1977DEC2E2D}" dt="2021-03-24T03:01:14.105" v="874" actId="1076"/>
          <ac:spMkLst>
            <pc:docMk/>
            <pc:sldMk cId="4183992874" sldId="3987"/>
            <ac:spMk id="4" creationId="{6A4F7CDE-ACFB-4FF1-98E4-45CF3C2F4FE0}"/>
          </ac:spMkLst>
        </pc:spChg>
        <pc:spChg chg="mod">
          <ac:chgData name="Luis Guillermo Gil Madrid" userId="72751249-5f9d-41e6-8ae5-e2fc6ecb2fa9" providerId="ADAL" clId="{1021AE12-5925-43E0-89EF-F1977DEC2E2D}" dt="2021-03-24T03:01:14.105" v="874" actId="1076"/>
          <ac:spMkLst>
            <pc:docMk/>
            <pc:sldMk cId="4183992874" sldId="3987"/>
            <ac:spMk id="5" creationId="{BDD91C76-44ED-4085-9E8E-9E10CFB0CDB6}"/>
          </ac:spMkLst>
        </pc:spChg>
        <pc:graphicFrameChg chg="mod modGraphic">
          <ac:chgData name="Luis Guillermo Gil Madrid" userId="72751249-5f9d-41e6-8ae5-e2fc6ecb2fa9" providerId="ADAL" clId="{1021AE12-5925-43E0-89EF-F1977DEC2E2D}" dt="2021-03-25T10:36:32.654" v="2904" actId="207"/>
          <ac:graphicFrameMkLst>
            <pc:docMk/>
            <pc:sldMk cId="4183992874" sldId="3987"/>
            <ac:graphicFrameMk id="3" creationId="{AC22A032-AF73-4BCE-B279-AEF392F9BFDD}"/>
          </ac:graphicFrameMkLst>
        </pc:graphicFrameChg>
        <pc:graphicFrameChg chg="mod modGraphic">
          <ac:chgData name="Luis Guillermo Gil Madrid" userId="72751249-5f9d-41e6-8ae5-e2fc6ecb2fa9" providerId="ADAL" clId="{1021AE12-5925-43E0-89EF-F1977DEC2E2D}" dt="2021-03-25T10:36:42.273" v="2905" actId="207"/>
          <ac:graphicFrameMkLst>
            <pc:docMk/>
            <pc:sldMk cId="4183992874" sldId="3987"/>
            <ac:graphicFrameMk id="6" creationId="{390C59A9-B848-4CB6-B075-A667C6119A18}"/>
          </ac:graphicFrameMkLst>
        </pc:graphicFrameChg>
      </pc:sldChg>
      <pc:sldChg chg="addSp delSp modSp mod">
        <pc:chgData name="Luis Guillermo Gil Madrid" userId="72751249-5f9d-41e6-8ae5-e2fc6ecb2fa9" providerId="ADAL" clId="{1021AE12-5925-43E0-89EF-F1977DEC2E2D}" dt="2021-03-25T11:12:30.684" v="3557" actId="6549"/>
        <pc:sldMkLst>
          <pc:docMk/>
          <pc:sldMk cId="3861976755" sldId="3988"/>
        </pc:sldMkLst>
        <pc:spChg chg="mod">
          <ac:chgData name="Luis Guillermo Gil Madrid" userId="72751249-5f9d-41e6-8ae5-e2fc6ecb2fa9" providerId="ADAL" clId="{1021AE12-5925-43E0-89EF-F1977DEC2E2D}" dt="2021-03-24T02:14:44.162" v="66" actId="1076"/>
          <ac:spMkLst>
            <pc:docMk/>
            <pc:sldMk cId="3861976755" sldId="3988"/>
            <ac:spMk id="2" creationId="{20D541CF-E417-4776-B3E9-A95C43AA25BB}"/>
          </ac:spMkLst>
        </pc:spChg>
        <pc:spChg chg="mod">
          <ac:chgData name="Luis Guillermo Gil Madrid" userId="72751249-5f9d-41e6-8ae5-e2fc6ecb2fa9" providerId="ADAL" clId="{1021AE12-5925-43E0-89EF-F1977DEC2E2D}" dt="2021-03-24T02:13:37.082" v="55" actId="1076"/>
          <ac:spMkLst>
            <pc:docMk/>
            <pc:sldMk cId="3861976755" sldId="3988"/>
            <ac:spMk id="8" creationId="{D3C29D99-8347-4D06-8995-916E03673002}"/>
          </ac:spMkLst>
        </pc:spChg>
        <pc:spChg chg="mod">
          <ac:chgData name="Luis Guillermo Gil Madrid" userId="72751249-5f9d-41e6-8ae5-e2fc6ecb2fa9" providerId="ADAL" clId="{1021AE12-5925-43E0-89EF-F1977DEC2E2D}" dt="2021-03-25T11:12:30.684" v="3557" actId="6549"/>
          <ac:spMkLst>
            <pc:docMk/>
            <pc:sldMk cId="3861976755" sldId="3988"/>
            <ac:spMk id="10" creationId="{C5BA664B-75C5-4E4D-A8A7-8FBCA3CE98B1}"/>
          </ac:spMkLst>
        </pc:spChg>
        <pc:spChg chg="mod">
          <ac:chgData name="Luis Guillermo Gil Madrid" userId="72751249-5f9d-41e6-8ae5-e2fc6ecb2fa9" providerId="ADAL" clId="{1021AE12-5925-43E0-89EF-F1977DEC2E2D}" dt="2021-03-24T02:11:42.034" v="16" actId="1076"/>
          <ac:spMkLst>
            <pc:docMk/>
            <pc:sldMk cId="3861976755" sldId="3988"/>
            <ac:spMk id="11" creationId="{82CD2DFB-F114-4EAC-B695-4B5F92744F8C}"/>
          </ac:spMkLst>
        </pc:spChg>
        <pc:spChg chg="mod">
          <ac:chgData name="Luis Guillermo Gil Madrid" userId="72751249-5f9d-41e6-8ae5-e2fc6ecb2fa9" providerId="ADAL" clId="{1021AE12-5925-43E0-89EF-F1977DEC2E2D}" dt="2021-03-24T02:14:32.922" v="64" actId="1076"/>
          <ac:spMkLst>
            <pc:docMk/>
            <pc:sldMk cId="3861976755" sldId="3988"/>
            <ac:spMk id="12" creationId="{0351F043-8A8B-410D-B2BA-0DB87CE02971}"/>
          </ac:spMkLst>
        </pc:spChg>
        <pc:spChg chg="mod">
          <ac:chgData name="Luis Guillermo Gil Madrid" userId="72751249-5f9d-41e6-8ae5-e2fc6ecb2fa9" providerId="ADAL" clId="{1021AE12-5925-43E0-89EF-F1977DEC2E2D}" dt="2021-03-24T02:14:28.338" v="63" actId="1076"/>
          <ac:spMkLst>
            <pc:docMk/>
            <pc:sldMk cId="3861976755" sldId="3988"/>
            <ac:spMk id="15" creationId="{5BC84E8C-26F1-4059-AA12-055D5A18FAA1}"/>
          </ac:spMkLst>
        </pc:spChg>
        <pc:spChg chg="mod">
          <ac:chgData name="Luis Guillermo Gil Madrid" userId="72751249-5f9d-41e6-8ae5-e2fc6ecb2fa9" providerId="ADAL" clId="{1021AE12-5925-43E0-89EF-F1977DEC2E2D}" dt="2021-03-24T02:14:23.492" v="62" actId="1076"/>
          <ac:spMkLst>
            <pc:docMk/>
            <pc:sldMk cId="3861976755" sldId="3988"/>
            <ac:spMk id="17" creationId="{66A3A413-C14A-4161-8458-F593699EA6B6}"/>
          </ac:spMkLst>
        </pc:spChg>
        <pc:spChg chg="mod">
          <ac:chgData name="Luis Guillermo Gil Madrid" userId="72751249-5f9d-41e6-8ae5-e2fc6ecb2fa9" providerId="ADAL" clId="{1021AE12-5925-43E0-89EF-F1977DEC2E2D}" dt="2021-03-24T02:14:56.154" v="69" actId="1076"/>
          <ac:spMkLst>
            <pc:docMk/>
            <pc:sldMk cId="3861976755" sldId="3988"/>
            <ac:spMk id="18" creationId="{AAA635FC-79CB-4A57-80EA-61F60B617E14}"/>
          </ac:spMkLst>
        </pc:spChg>
        <pc:spChg chg="mod">
          <ac:chgData name="Luis Guillermo Gil Madrid" userId="72751249-5f9d-41e6-8ae5-e2fc6ecb2fa9" providerId="ADAL" clId="{1021AE12-5925-43E0-89EF-F1977DEC2E2D}" dt="2021-03-24T02:14:41.202" v="65" actId="1076"/>
          <ac:spMkLst>
            <pc:docMk/>
            <pc:sldMk cId="3861976755" sldId="3988"/>
            <ac:spMk id="19" creationId="{ADD5FF2B-89F7-4D91-A954-7FB401A5754B}"/>
          </ac:spMkLst>
        </pc:spChg>
        <pc:spChg chg="add del">
          <ac:chgData name="Luis Guillermo Gil Madrid" userId="72751249-5f9d-41e6-8ae5-e2fc6ecb2fa9" providerId="ADAL" clId="{1021AE12-5925-43E0-89EF-F1977DEC2E2D}" dt="2021-03-24T02:11:21.665" v="13" actId="22"/>
          <ac:spMkLst>
            <pc:docMk/>
            <pc:sldMk cId="3861976755" sldId="3988"/>
            <ac:spMk id="21" creationId="{7DDF705B-94FD-46C2-87C1-2E526A4F7A65}"/>
          </ac:spMkLst>
        </pc:spChg>
        <pc:spChg chg="add mod">
          <ac:chgData name="Luis Guillermo Gil Madrid" userId="72751249-5f9d-41e6-8ae5-e2fc6ecb2fa9" providerId="ADAL" clId="{1021AE12-5925-43E0-89EF-F1977DEC2E2D}" dt="2021-03-24T02:14:52.426" v="68" actId="1076"/>
          <ac:spMkLst>
            <pc:docMk/>
            <pc:sldMk cId="3861976755" sldId="3988"/>
            <ac:spMk id="22" creationId="{FEBF5298-6AF4-4529-86D7-D78D79782628}"/>
          </ac:spMkLst>
        </pc:spChg>
        <pc:spChg chg="mod">
          <ac:chgData name="Luis Guillermo Gil Madrid" userId="72751249-5f9d-41e6-8ae5-e2fc6ecb2fa9" providerId="ADAL" clId="{1021AE12-5925-43E0-89EF-F1977DEC2E2D}" dt="2021-03-24T02:14:46.778" v="67" actId="1076"/>
          <ac:spMkLst>
            <pc:docMk/>
            <pc:sldMk cId="3861976755" sldId="3988"/>
            <ac:spMk id="25" creationId="{5C46CC81-1319-46ED-85E6-E28CFF2CBE0C}"/>
          </ac:spMkLst>
        </pc:spChg>
      </pc:sldChg>
      <pc:sldChg chg="modSp mod">
        <pc:chgData name="Luis Guillermo Gil Madrid" userId="72751249-5f9d-41e6-8ae5-e2fc6ecb2fa9" providerId="ADAL" clId="{1021AE12-5925-43E0-89EF-F1977DEC2E2D}" dt="2021-03-24T02:25:56.277" v="163" actId="20577"/>
        <pc:sldMkLst>
          <pc:docMk/>
          <pc:sldMk cId="2489864159" sldId="3989"/>
        </pc:sldMkLst>
        <pc:spChg chg="mod">
          <ac:chgData name="Luis Guillermo Gil Madrid" userId="72751249-5f9d-41e6-8ae5-e2fc6ecb2fa9" providerId="ADAL" clId="{1021AE12-5925-43E0-89EF-F1977DEC2E2D}" dt="2021-03-24T02:25:56.277" v="163" actId="20577"/>
          <ac:spMkLst>
            <pc:docMk/>
            <pc:sldMk cId="2489864159" sldId="3989"/>
            <ac:spMk id="11" creationId="{00000000-0000-0000-0000-000000000000}"/>
          </ac:spMkLst>
        </pc:spChg>
      </pc:sldChg>
      <pc:sldChg chg="modSp mod ord">
        <pc:chgData name="Luis Guillermo Gil Madrid" userId="72751249-5f9d-41e6-8ae5-e2fc6ecb2fa9" providerId="ADAL" clId="{1021AE12-5925-43E0-89EF-F1977DEC2E2D}" dt="2021-03-25T11:05:05.204" v="3547" actId="20577"/>
        <pc:sldMkLst>
          <pc:docMk/>
          <pc:sldMk cId="3265351086" sldId="3993"/>
        </pc:sldMkLst>
        <pc:spChg chg="mod">
          <ac:chgData name="Luis Guillermo Gil Madrid" userId="72751249-5f9d-41e6-8ae5-e2fc6ecb2fa9" providerId="ADAL" clId="{1021AE12-5925-43E0-89EF-F1977DEC2E2D}" dt="2021-03-25T11:05:05.204" v="3547" actId="20577"/>
          <ac:spMkLst>
            <pc:docMk/>
            <pc:sldMk cId="3265351086" sldId="3993"/>
            <ac:spMk id="5" creationId="{4AC3E0C3-4B51-AB4E-A036-2EC351F0A151}"/>
          </ac:spMkLst>
        </pc:spChg>
      </pc:sldChg>
      <pc:sldChg chg="modSp mod">
        <pc:chgData name="Luis Guillermo Gil Madrid" userId="72751249-5f9d-41e6-8ae5-e2fc6ecb2fa9" providerId="ADAL" clId="{1021AE12-5925-43E0-89EF-F1977DEC2E2D}" dt="2021-03-24T02:26:32.413" v="170" actId="20577"/>
        <pc:sldMkLst>
          <pc:docMk/>
          <pc:sldMk cId="156181606" sldId="3994"/>
        </pc:sldMkLst>
        <pc:spChg chg="mod">
          <ac:chgData name="Luis Guillermo Gil Madrid" userId="72751249-5f9d-41e6-8ae5-e2fc6ecb2fa9" providerId="ADAL" clId="{1021AE12-5925-43E0-89EF-F1977DEC2E2D}" dt="2021-03-24T02:26:32.413" v="170" actId="20577"/>
          <ac:spMkLst>
            <pc:docMk/>
            <pc:sldMk cId="156181606" sldId="3994"/>
            <ac:spMk id="11" creationId="{00000000-0000-0000-0000-000000000000}"/>
          </ac:spMkLst>
        </pc:spChg>
      </pc:sldChg>
      <pc:sldChg chg="addSp delSp modSp del mod">
        <pc:chgData name="Luis Guillermo Gil Madrid" userId="72751249-5f9d-41e6-8ae5-e2fc6ecb2fa9" providerId="ADAL" clId="{1021AE12-5925-43E0-89EF-F1977DEC2E2D}" dt="2021-03-24T02:24:36.643" v="156" actId="47"/>
        <pc:sldMkLst>
          <pc:docMk/>
          <pc:sldMk cId="1697646545" sldId="3995"/>
        </pc:sldMkLst>
        <pc:spChg chg="add del">
          <ac:chgData name="Luis Guillermo Gil Madrid" userId="72751249-5f9d-41e6-8ae5-e2fc6ecb2fa9" providerId="ADAL" clId="{1021AE12-5925-43E0-89EF-F1977DEC2E2D}" dt="2021-03-24T02:19:32.851" v="106" actId="478"/>
          <ac:spMkLst>
            <pc:docMk/>
            <pc:sldMk cId="1697646545" sldId="3995"/>
            <ac:spMk id="3" creationId="{9460E4E2-105B-4300-B089-1939AE38FEAE}"/>
          </ac:spMkLst>
        </pc:spChg>
        <pc:spChg chg="mod">
          <ac:chgData name="Luis Guillermo Gil Madrid" userId="72751249-5f9d-41e6-8ae5-e2fc6ecb2fa9" providerId="ADAL" clId="{1021AE12-5925-43E0-89EF-F1977DEC2E2D}" dt="2021-03-24T02:20:16.476" v="113" actId="6549"/>
          <ac:spMkLst>
            <pc:docMk/>
            <pc:sldMk cId="1697646545" sldId="3995"/>
            <ac:spMk id="5" creationId="{CA196B0E-1F25-4DCC-AA90-0C3DB4F88367}"/>
          </ac:spMkLst>
        </pc:spChg>
        <pc:spChg chg="add mod">
          <ac:chgData name="Luis Guillermo Gil Madrid" userId="72751249-5f9d-41e6-8ae5-e2fc6ecb2fa9" providerId="ADAL" clId="{1021AE12-5925-43E0-89EF-F1977DEC2E2D}" dt="2021-03-24T02:21:41.538" v="128" actId="1076"/>
          <ac:spMkLst>
            <pc:docMk/>
            <pc:sldMk cId="1697646545" sldId="3995"/>
            <ac:spMk id="7" creationId="{F53BFFCC-CCC0-42D2-A540-8F0AF285E3EE}"/>
          </ac:spMkLst>
        </pc:spChg>
        <pc:spChg chg="mod">
          <ac:chgData name="Luis Guillermo Gil Madrid" userId="72751249-5f9d-41e6-8ae5-e2fc6ecb2fa9" providerId="ADAL" clId="{1021AE12-5925-43E0-89EF-F1977DEC2E2D}" dt="2021-03-24T02:21:29.809" v="126" actId="1076"/>
          <ac:spMkLst>
            <pc:docMk/>
            <pc:sldMk cId="1697646545" sldId="3995"/>
            <ac:spMk id="8" creationId="{C1EE6247-FBEA-4AD5-A766-EE0E2AC30CB1}"/>
          </ac:spMkLst>
        </pc:spChg>
        <pc:picChg chg="add mod">
          <ac:chgData name="Luis Guillermo Gil Madrid" userId="72751249-5f9d-41e6-8ae5-e2fc6ecb2fa9" providerId="ADAL" clId="{1021AE12-5925-43E0-89EF-F1977DEC2E2D}" dt="2021-03-24T02:21:53.338" v="129" actId="1076"/>
          <ac:picMkLst>
            <pc:docMk/>
            <pc:sldMk cId="1697646545" sldId="3995"/>
            <ac:picMk id="9" creationId="{782D1CE2-2333-4049-BCD2-1885BEE91529}"/>
          </ac:picMkLst>
        </pc:picChg>
        <pc:picChg chg="del mod">
          <ac:chgData name="Luis Guillermo Gil Madrid" userId="72751249-5f9d-41e6-8ae5-e2fc6ecb2fa9" providerId="ADAL" clId="{1021AE12-5925-43E0-89EF-F1977DEC2E2D}" dt="2021-03-24T02:19:29.147" v="104" actId="478"/>
          <ac:picMkLst>
            <pc:docMk/>
            <pc:sldMk cId="1697646545" sldId="3995"/>
            <ac:picMk id="10" creationId="{F3672E64-8847-4109-8D00-A1D7375BC80D}"/>
          </ac:picMkLst>
        </pc:picChg>
      </pc:sldChg>
      <pc:sldChg chg="modSp mod ord">
        <pc:chgData name="Luis Guillermo Gil Madrid" userId="72751249-5f9d-41e6-8ae5-e2fc6ecb2fa9" providerId="ADAL" clId="{1021AE12-5925-43E0-89EF-F1977DEC2E2D}" dt="2021-03-25T11:04:59.500" v="3545" actId="20577"/>
        <pc:sldMkLst>
          <pc:docMk/>
          <pc:sldMk cId="613330550" sldId="3996"/>
        </pc:sldMkLst>
        <pc:spChg chg="mod">
          <ac:chgData name="Luis Guillermo Gil Madrid" userId="72751249-5f9d-41e6-8ae5-e2fc6ecb2fa9" providerId="ADAL" clId="{1021AE12-5925-43E0-89EF-F1977DEC2E2D}" dt="2021-03-25T11:04:59.500" v="3545" actId="20577"/>
          <ac:spMkLst>
            <pc:docMk/>
            <pc:sldMk cId="613330550" sldId="3996"/>
            <ac:spMk id="5" creationId="{4AC3E0C3-4B51-AB4E-A036-2EC351F0A151}"/>
          </ac:spMkLst>
        </pc:spChg>
        <pc:spChg chg="mod">
          <ac:chgData name="Luis Guillermo Gil Madrid" userId="72751249-5f9d-41e6-8ae5-e2fc6ecb2fa9" providerId="ADAL" clId="{1021AE12-5925-43E0-89EF-F1977DEC2E2D}" dt="2021-03-25T11:03:15.939" v="3506" actId="20577"/>
          <ac:spMkLst>
            <pc:docMk/>
            <pc:sldMk cId="613330550" sldId="3996"/>
            <ac:spMk id="11" creationId="{00000000-0000-0000-0000-000000000000}"/>
          </ac:spMkLst>
        </pc:spChg>
      </pc:sldChg>
      <pc:sldChg chg="modSp mod">
        <pc:chgData name="Luis Guillermo Gil Madrid" userId="72751249-5f9d-41e6-8ae5-e2fc6ecb2fa9" providerId="ADAL" clId="{1021AE12-5925-43E0-89EF-F1977DEC2E2D}" dt="2021-03-24T02:31:39.609" v="196" actId="1076"/>
        <pc:sldMkLst>
          <pc:docMk/>
          <pc:sldMk cId="1845405996" sldId="3997"/>
        </pc:sldMkLst>
        <pc:spChg chg="mod">
          <ac:chgData name="Luis Guillermo Gil Madrid" userId="72751249-5f9d-41e6-8ae5-e2fc6ecb2fa9" providerId="ADAL" clId="{1021AE12-5925-43E0-89EF-F1977DEC2E2D}" dt="2021-03-24T02:30:37.041" v="173"/>
          <ac:spMkLst>
            <pc:docMk/>
            <pc:sldMk cId="1845405996" sldId="3997"/>
            <ac:spMk id="5" creationId="{3992F0D1-FCE4-48A9-B56F-FFF7E0F9AAA1}"/>
          </ac:spMkLst>
        </pc:spChg>
        <pc:picChg chg="mod">
          <ac:chgData name="Luis Guillermo Gil Madrid" userId="72751249-5f9d-41e6-8ae5-e2fc6ecb2fa9" providerId="ADAL" clId="{1021AE12-5925-43E0-89EF-F1977DEC2E2D}" dt="2021-03-24T02:31:39.609" v="196" actId="1076"/>
          <ac:picMkLst>
            <pc:docMk/>
            <pc:sldMk cId="1845405996" sldId="3997"/>
            <ac:picMk id="8" creationId="{E7FC9F4E-CD76-486F-B6DB-8F30982FD5AE}"/>
          </ac:picMkLst>
        </pc:picChg>
        <pc:picChg chg="mod">
          <ac:chgData name="Luis Guillermo Gil Madrid" userId="72751249-5f9d-41e6-8ae5-e2fc6ecb2fa9" providerId="ADAL" clId="{1021AE12-5925-43E0-89EF-F1977DEC2E2D}" dt="2021-03-24T02:31:21.737" v="188" actId="14100"/>
          <ac:picMkLst>
            <pc:docMk/>
            <pc:sldMk cId="1845405996" sldId="3997"/>
            <ac:picMk id="9" creationId="{B1B1B0A7-DA42-4A45-8622-C068A1CD2333}"/>
          </ac:picMkLst>
        </pc:picChg>
        <pc:picChg chg="mod">
          <ac:chgData name="Luis Guillermo Gil Madrid" userId="72751249-5f9d-41e6-8ae5-e2fc6ecb2fa9" providerId="ADAL" clId="{1021AE12-5925-43E0-89EF-F1977DEC2E2D}" dt="2021-03-24T02:31:06.385" v="179" actId="14100"/>
          <ac:picMkLst>
            <pc:docMk/>
            <pc:sldMk cId="1845405996" sldId="3997"/>
            <ac:picMk id="10" creationId="{6B588DAD-13AB-40EA-A13C-0FC97FFA2D93}"/>
          </ac:picMkLst>
        </pc:picChg>
        <pc:picChg chg="mod">
          <ac:chgData name="Luis Guillermo Gil Madrid" userId="72751249-5f9d-41e6-8ae5-e2fc6ecb2fa9" providerId="ADAL" clId="{1021AE12-5925-43E0-89EF-F1977DEC2E2D}" dt="2021-03-24T02:31:32.880" v="192" actId="14100"/>
          <ac:picMkLst>
            <pc:docMk/>
            <pc:sldMk cId="1845405996" sldId="3997"/>
            <ac:picMk id="11" creationId="{E0BBE6CB-618A-46EF-8D02-A4D7E5B2D024}"/>
          </ac:picMkLst>
        </pc:picChg>
        <pc:picChg chg="mod">
          <ac:chgData name="Luis Guillermo Gil Madrid" userId="72751249-5f9d-41e6-8ae5-e2fc6ecb2fa9" providerId="ADAL" clId="{1021AE12-5925-43E0-89EF-F1977DEC2E2D}" dt="2021-03-24T02:31:26.193" v="190" actId="14100"/>
          <ac:picMkLst>
            <pc:docMk/>
            <pc:sldMk cId="1845405996" sldId="3997"/>
            <ac:picMk id="12" creationId="{57127A9A-312C-43C9-BAD5-5CC8C0853C16}"/>
          </ac:picMkLst>
        </pc:picChg>
        <pc:picChg chg="mod">
          <ac:chgData name="Luis Guillermo Gil Madrid" userId="72751249-5f9d-41e6-8ae5-e2fc6ecb2fa9" providerId="ADAL" clId="{1021AE12-5925-43E0-89EF-F1977DEC2E2D}" dt="2021-03-24T02:31:30.777" v="191" actId="14100"/>
          <ac:picMkLst>
            <pc:docMk/>
            <pc:sldMk cId="1845405996" sldId="3997"/>
            <ac:picMk id="16" creationId="{7C674A4B-EF1B-4DDF-A994-A71DCAD930D9}"/>
          </ac:picMkLst>
        </pc:picChg>
        <pc:picChg chg="mod">
          <ac:chgData name="Luis Guillermo Gil Madrid" userId="72751249-5f9d-41e6-8ae5-e2fc6ecb2fa9" providerId="ADAL" clId="{1021AE12-5925-43E0-89EF-F1977DEC2E2D}" dt="2021-03-24T02:31:36.377" v="194" actId="1076"/>
          <ac:picMkLst>
            <pc:docMk/>
            <pc:sldMk cId="1845405996" sldId="3997"/>
            <ac:picMk id="17" creationId="{B57F0F74-A831-4A9E-94A6-0023E0DB20F5}"/>
          </ac:picMkLst>
        </pc:picChg>
        <pc:picChg chg="mod">
          <ac:chgData name="Luis Guillermo Gil Madrid" userId="72751249-5f9d-41e6-8ae5-e2fc6ecb2fa9" providerId="ADAL" clId="{1021AE12-5925-43E0-89EF-F1977DEC2E2D}" dt="2021-03-24T02:31:19.601" v="187" actId="14100"/>
          <ac:picMkLst>
            <pc:docMk/>
            <pc:sldMk cId="1845405996" sldId="3997"/>
            <ac:picMk id="19" creationId="{107BCCEA-6743-4072-AA82-FE8BD169DE20}"/>
          </ac:picMkLst>
        </pc:picChg>
        <pc:picChg chg="mod">
          <ac:chgData name="Luis Guillermo Gil Madrid" userId="72751249-5f9d-41e6-8ae5-e2fc6ecb2fa9" providerId="ADAL" clId="{1021AE12-5925-43E0-89EF-F1977DEC2E2D}" dt="2021-03-24T02:31:23.913" v="189" actId="14100"/>
          <ac:picMkLst>
            <pc:docMk/>
            <pc:sldMk cId="1845405996" sldId="3997"/>
            <ac:picMk id="22" creationId="{9191FA3E-E948-41C3-B7B4-49A3E1AAFF88}"/>
          </ac:picMkLst>
        </pc:picChg>
        <pc:picChg chg="mod">
          <ac:chgData name="Luis Guillermo Gil Madrid" userId="72751249-5f9d-41e6-8ae5-e2fc6ecb2fa9" providerId="ADAL" clId="{1021AE12-5925-43E0-89EF-F1977DEC2E2D}" dt="2021-03-24T02:31:09.688" v="181" actId="1076"/>
          <ac:picMkLst>
            <pc:docMk/>
            <pc:sldMk cId="1845405996" sldId="3997"/>
            <ac:picMk id="23" creationId="{A2FDFB27-9751-4E81-9560-A4FD1822B2E1}"/>
          </ac:picMkLst>
        </pc:picChg>
        <pc:picChg chg="mod">
          <ac:chgData name="Luis Guillermo Gil Madrid" userId="72751249-5f9d-41e6-8ae5-e2fc6ecb2fa9" providerId="ADAL" clId="{1021AE12-5925-43E0-89EF-F1977DEC2E2D}" dt="2021-03-24T02:31:02.937" v="178" actId="1076"/>
          <ac:picMkLst>
            <pc:docMk/>
            <pc:sldMk cId="1845405996" sldId="3997"/>
            <ac:picMk id="25" creationId="{32088841-C082-49CF-B43E-5DD5AFB655EE}"/>
          </ac:picMkLst>
        </pc:picChg>
      </pc:sldChg>
      <pc:sldChg chg="modSp">
        <pc:chgData name="Luis Guillermo Gil Madrid" userId="72751249-5f9d-41e6-8ae5-e2fc6ecb2fa9" providerId="ADAL" clId="{1021AE12-5925-43E0-89EF-F1977DEC2E2D}" dt="2021-03-24T02:31:54.777" v="200" actId="1076"/>
        <pc:sldMkLst>
          <pc:docMk/>
          <pc:sldMk cId="2673478358" sldId="3998"/>
        </pc:sldMkLst>
        <pc:picChg chg="mod">
          <ac:chgData name="Luis Guillermo Gil Madrid" userId="72751249-5f9d-41e6-8ae5-e2fc6ecb2fa9" providerId="ADAL" clId="{1021AE12-5925-43E0-89EF-F1977DEC2E2D}" dt="2021-03-24T02:31:47.337" v="197" actId="1076"/>
          <ac:picMkLst>
            <pc:docMk/>
            <pc:sldMk cId="2673478358" sldId="3998"/>
            <ac:picMk id="26" creationId="{EAB9FE03-C084-4A52-B899-F8EFC051B860}"/>
          </ac:picMkLst>
        </pc:picChg>
        <pc:picChg chg="mod">
          <ac:chgData name="Luis Guillermo Gil Madrid" userId="72751249-5f9d-41e6-8ae5-e2fc6ecb2fa9" providerId="ADAL" clId="{1021AE12-5925-43E0-89EF-F1977DEC2E2D}" dt="2021-03-24T02:31:52.177" v="199" actId="1076"/>
          <ac:picMkLst>
            <pc:docMk/>
            <pc:sldMk cId="2673478358" sldId="3998"/>
            <ac:picMk id="32" creationId="{DF5F28B6-ABED-4487-B3A4-4D36FB27E431}"/>
          </ac:picMkLst>
        </pc:picChg>
        <pc:picChg chg="mod">
          <ac:chgData name="Luis Guillermo Gil Madrid" userId="72751249-5f9d-41e6-8ae5-e2fc6ecb2fa9" providerId="ADAL" clId="{1021AE12-5925-43E0-89EF-F1977DEC2E2D}" dt="2021-03-24T02:31:54.777" v="200" actId="1076"/>
          <ac:picMkLst>
            <pc:docMk/>
            <pc:sldMk cId="2673478358" sldId="3998"/>
            <ac:picMk id="33" creationId="{D4505E37-6BDE-483E-B53B-FD6980F47FDF}"/>
          </ac:picMkLst>
        </pc:picChg>
      </pc:sldChg>
      <pc:sldChg chg="modSp mod">
        <pc:chgData name="Luis Guillermo Gil Madrid" userId="72751249-5f9d-41e6-8ae5-e2fc6ecb2fa9" providerId="ADAL" clId="{1021AE12-5925-43E0-89EF-F1977DEC2E2D}" dt="2021-03-25T11:15:43.004" v="3562" actId="20577"/>
        <pc:sldMkLst>
          <pc:docMk/>
          <pc:sldMk cId="4176952782" sldId="4543"/>
        </pc:sldMkLst>
        <pc:spChg chg="mod">
          <ac:chgData name="Luis Guillermo Gil Madrid" userId="72751249-5f9d-41e6-8ae5-e2fc6ecb2fa9" providerId="ADAL" clId="{1021AE12-5925-43E0-89EF-F1977DEC2E2D}" dt="2021-03-25T11:15:43.004" v="3562" actId="20577"/>
          <ac:spMkLst>
            <pc:docMk/>
            <pc:sldMk cId="4176952782" sldId="4543"/>
            <ac:spMk id="4" creationId="{00000000-0000-0000-0000-000000000000}"/>
          </ac:spMkLst>
        </pc:spChg>
      </pc:sldChg>
      <pc:sldChg chg="modSp mod">
        <pc:chgData name="Luis Guillermo Gil Madrid" userId="72751249-5f9d-41e6-8ae5-e2fc6ecb2fa9" providerId="ADAL" clId="{1021AE12-5925-43E0-89EF-F1977DEC2E2D}" dt="2021-03-25T11:15:37.178" v="3560"/>
        <pc:sldMkLst>
          <pc:docMk/>
          <pc:sldMk cId="2647013300" sldId="4545"/>
        </pc:sldMkLst>
        <pc:spChg chg="mod">
          <ac:chgData name="Luis Guillermo Gil Madrid" userId="72751249-5f9d-41e6-8ae5-e2fc6ecb2fa9" providerId="ADAL" clId="{1021AE12-5925-43E0-89EF-F1977DEC2E2D}" dt="2021-03-25T11:15:37.178" v="3560"/>
          <ac:spMkLst>
            <pc:docMk/>
            <pc:sldMk cId="2647013300" sldId="4545"/>
            <ac:spMk id="7" creationId="{F2284EB7-23EB-4F62-B1B9-8B924C871E10}"/>
          </ac:spMkLst>
        </pc:spChg>
      </pc:sldChg>
      <pc:sldChg chg="modSp mod">
        <pc:chgData name="Luis Guillermo Gil Madrid" userId="72751249-5f9d-41e6-8ae5-e2fc6ecb2fa9" providerId="ADAL" clId="{1021AE12-5925-43E0-89EF-F1977DEC2E2D}" dt="2021-03-24T02:33:21.521" v="239" actId="1038"/>
        <pc:sldMkLst>
          <pc:docMk/>
          <pc:sldMk cId="1251586211" sldId="7652"/>
        </pc:sldMkLst>
        <pc:spChg chg="mod">
          <ac:chgData name="Luis Guillermo Gil Madrid" userId="72751249-5f9d-41e6-8ae5-e2fc6ecb2fa9" providerId="ADAL" clId="{1021AE12-5925-43E0-89EF-F1977DEC2E2D}" dt="2021-03-24T02:32:42.863" v="219" actId="113"/>
          <ac:spMkLst>
            <pc:docMk/>
            <pc:sldMk cId="1251586211" sldId="7652"/>
            <ac:spMk id="4" creationId="{2D1591D4-25E2-4631-A6DD-7B7E772C7C7C}"/>
          </ac:spMkLst>
        </pc:spChg>
        <pc:spChg chg="mod">
          <ac:chgData name="Luis Guillermo Gil Madrid" userId="72751249-5f9d-41e6-8ae5-e2fc6ecb2fa9" providerId="ADAL" clId="{1021AE12-5925-43E0-89EF-F1977DEC2E2D}" dt="2021-03-24T02:33:21.521" v="239" actId="1038"/>
          <ac:spMkLst>
            <pc:docMk/>
            <pc:sldMk cId="1251586211" sldId="7652"/>
            <ac:spMk id="6" creationId="{36CF3BE1-A32F-442B-96D3-1FA13F91CE78}"/>
          </ac:spMkLst>
        </pc:spChg>
      </pc:sldChg>
      <pc:sldChg chg="modSp mod ord">
        <pc:chgData name="Luis Guillermo Gil Madrid" userId="72751249-5f9d-41e6-8ae5-e2fc6ecb2fa9" providerId="ADAL" clId="{1021AE12-5925-43E0-89EF-F1977DEC2E2D}" dt="2021-03-25T11:04:38.382" v="3543"/>
        <pc:sldMkLst>
          <pc:docMk/>
          <pc:sldMk cId="3259886329" sldId="7653"/>
        </pc:sldMkLst>
        <pc:spChg chg="mod">
          <ac:chgData name="Luis Guillermo Gil Madrid" userId="72751249-5f9d-41e6-8ae5-e2fc6ecb2fa9" providerId="ADAL" clId="{1021AE12-5925-43E0-89EF-F1977DEC2E2D}" dt="2021-03-25T11:00:06.458" v="3372"/>
          <ac:spMkLst>
            <pc:docMk/>
            <pc:sldMk cId="3259886329" sldId="7653"/>
            <ac:spMk id="2" creationId="{81AA1DE9-E9B7-45F5-B9F1-98DF8BA574C1}"/>
          </ac:spMkLst>
        </pc:spChg>
        <pc:spChg chg="mod">
          <ac:chgData name="Luis Guillermo Gil Madrid" userId="72751249-5f9d-41e6-8ae5-e2fc6ecb2fa9" providerId="ADAL" clId="{1021AE12-5925-43E0-89EF-F1977DEC2E2D}" dt="2021-03-25T11:02:43.284" v="3505" actId="1076"/>
          <ac:spMkLst>
            <pc:docMk/>
            <pc:sldMk cId="3259886329" sldId="7653"/>
            <ac:spMk id="4" creationId="{A4A355CF-A761-49A3-BD42-05D7A8C8115E}"/>
          </ac:spMkLst>
        </pc:spChg>
        <pc:graphicFrameChg chg="mod modGraphic">
          <ac:chgData name="Luis Guillermo Gil Madrid" userId="72751249-5f9d-41e6-8ae5-e2fc6ecb2fa9" providerId="ADAL" clId="{1021AE12-5925-43E0-89EF-F1977DEC2E2D}" dt="2021-03-25T11:02:37.595" v="3504" actId="1076"/>
          <ac:graphicFrameMkLst>
            <pc:docMk/>
            <pc:sldMk cId="3259886329" sldId="7653"/>
            <ac:graphicFrameMk id="3" creationId="{0BB31F36-801E-42E6-8C00-450E5E1C76FE}"/>
          </ac:graphicFrameMkLst>
        </pc:graphicFrameChg>
      </pc:sldChg>
      <pc:sldChg chg="delSp modSp del mod">
        <pc:chgData name="Luis Guillermo Gil Madrid" userId="72751249-5f9d-41e6-8ae5-e2fc6ecb2fa9" providerId="ADAL" clId="{1021AE12-5925-43E0-89EF-F1977DEC2E2D}" dt="2021-03-24T02:55:46.619" v="737" actId="47"/>
        <pc:sldMkLst>
          <pc:docMk/>
          <pc:sldMk cId="1017950822" sldId="7654"/>
        </pc:sldMkLst>
        <pc:spChg chg="mod">
          <ac:chgData name="Luis Guillermo Gil Madrid" userId="72751249-5f9d-41e6-8ae5-e2fc6ecb2fa9" providerId="ADAL" clId="{1021AE12-5925-43E0-89EF-F1977DEC2E2D}" dt="2021-03-24T02:50:51.536" v="662" actId="27636"/>
          <ac:spMkLst>
            <pc:docMk/>
            <pc:sldMk cId="1017950822" sldId="7654"/>
            <ac:spMk id="8" creationId="{9E8FFD57-895C-4FFE-A4CD-838DA2E5B238}"/>
          </ac:spMkLst>
        </pc:spChg>
        <pc:spChg chg="del">
          <ac:chgData name="Luis Guillermo Gil Madrid" userId="72751249-5f9d-41e6-8ae5-e2fc6ecb2fa9" providerId="ADAL" clId="{1021AE12-5925-43E0-89EF-F1977DEC2E2D}" dt="2021-03-24T02:51:25.423" v="669" actId="21"/>
          <ac:spMkLst>
            <pc:docMk/>
            <pc:sldMk cId="1017950822" sldId="7654"/>
            <ac:spMk id="9" creationId="{C1ED5098-C225-44FA-BE97-A81AAB849336}"/>
          </ac:spMkLst>
        </pc:spChg>
        <pc:spChg chg="del">
          <ac:chgData name="Luis Guillermo Gil Madrid" userId="72751249-5f9d-41e6-8ae5-e2fc6ecb2fa9" providerId="ADAL" clId="{1021AE12-5925-43E0-89EF-F1977DEC2E2D}" dt="2021-03-24T02:51:25.423" v="669" actId="21"/>
          <ac:spMkLst>
            <pc:docMk/>
            <pc:sldMk cId="1017950822" sldId="7654"/>
            <ac:spMk id="10" creationId="{7175D4ED-3F8F-406D-A444-9846B42CE151}"/>
          </ac:spMkLst>
        </pc:spChg>
        <pc:spChg chg="del">
          <ac:chgData name="Luis Guillermo Gil Madrid" userId="72751249-5f9d-41e6-8ae5-e2fc6ecb2fa9" providerId="ADAL" clId="{1021AE12-5925-43E0-89EF-F1977DEC2E2D}" dt="2021-03-24T02:51:25.423" v="669" actId="21"/>
          <ac:spMkLst>
            <pc:docMk/>
            <pc:sldMk cId="1017950822" sldId="7654"/>
            <ac:spMk id="11" creationId="{E0C444E7-CA0A-4F0B-90EA-7D6E2F32F9AF}"/>
          </ac:spMkLst>
        </pc:spChg>
        <pc:graphicFrameChg chg="del">
          <ac:chgData name="Luis Guillermo Gil Madrid" userId="72751249-5f9d-41e6-8ae5-e2fc6ecb2fa9" providerId="ADAL" clId="{1021AE12-5925-43E0-89EF-F1977DEC2E2D}" dt="2021-03-24T02:51:25.423" v="669" actId="21"/>
          <ac:graphicFrameMkLst>
            <pc:docMk/>
            <pc:sldMk cId="1017950822" sldId="7654"/>
            <ac:graphicFrameMk id="7" creationId="{B5CFE5CC-10BD-4E84-9B7E-7C4D8B99FA6C}"/>
          </ac:graphicFrameMkLst>
        </pc:graphicFrameChg>
      </pc:sldChg>
      <pc:sldChg chg="modSp mod">
        <pc:chgData name="Luis Guillermo Gil Madrid" userId="72751249-5f9d-41e6-8ae5-e2fc6ecb2fa9" providerId="ADAL" clId="{1021AE12-5925-43E0-89EF-F1977DEC2E2D}" dt="2021-03-25T10:37:10.824" v="2907" actId="207"/>
        <pc:sldMkLst>
          <pc:docMk/>
          <pc:sldMk cId="3957905474" sldId="7655"/>
        </pc:sldMkLst>
        <pc:spChg chg="mod">
          <ac:chgData name="Luis Guillermo Gil Madrid" userId="72751249-5f9d-41e6-8ae5-e2fc6ecb2fa9" providerId="ADAL" clId="{1021AE12-5925-43E0-89EF-F1977DEC2E2D}" dt="2021-03-24T03:03:52.578" v="906"/>
          <ac:spMkLst>
            <pc:docMk/>
            <pc:sldMk cId="3957905474" sldId="7655"/>
            <ac:spMk id="2" creationId="{AB1F6AE7-CD5D-4DB8-858D-581E48586F0F}"/>
          </ac:spMkLst>
        </pc:spChg>
        <pc:spChg chg="mod">
          <ac:chgData name="Luis Guillermo Gil Madrid" userId="72751249-5f9d-41e6-8ae5-e2fc6ecb2fa9" providerId="ADAL" clId="{1021AE12-5925-43E0-89EF-F1977DEC2E2D}" dt="2021-03-24T12:34:08.773" v="1323" actId="1076"/>
          <ac:spMkLst>
            <pc:docMk/>
            <pc:sldMk cId="3957905474" sldId="7655"/>
            <ac:spMk id="5" creationId="{282CA9E8-C13E-49AD-9650-2E7B80D39327}"/>
          </ac:spMkLst>
        </pc:spChg>
        <pc:spChg chg="mod">
          <ac:chgData name="Luis Guillermo Gil Madrid" userId="72751249-5f9d-41e6-8ae5-e2fc6ecb2fa9" providerId="ADAL" clId="{1021AE12-5925-43E0-89EF-F1977DEC2E2D}" dt="2021-03-24T12:34:08.773" v="1323" actId="1076"/>
          <ac:spMkLst>
            <pc:docMk/>
            <pc:sldMk cId="3957905474" sldId="7655"/>
            <ac:spMk id="11" creationId="{12268D2A-57F0-4520-A0EE-3A8BF5519DFF}"/>
          </ac:spMkLst>
        </pc:spChg>
        <pc:spChg chg="mod">
          <ac:chgData name="Luis Guillermo Gil Madrid" userId="72751249-5f9d-41e6-8ae5-e2fc6ecb2fa9" providerId="ADAL" clId="{1021AE12-5925-43E0-89EF-F1977DEC2E2D}" dt="2021-03-24T03:03:20.296" v="903" actId="14100"/>
          <ac:spMkLst>
            <pc:docMk/>
            <pc:sldMk cId="3957905474" sldId="7655"/>
            <ac:spMk id="16" creationId="{8D35FED3-CE79-42D6-9CF3-A4749FEEC6CA}"/>
          </ac:spMkLst>
        </pc:spChg>
        <pc:graphicFrameChg chg="modGraphic">
          <ac:chgData name="Luis Guillermo Gil Madrid" userId="72751249-5f9d-41e6-8ae5-e2fc6ecb2fa9" providerId="ADAL" clId="{1021AE12-5925-43E0-89EF-F1977DEC2E2D}" dt="2021-03-25T10:37:05.292" v="2906" actId="207"/>
          <ac:graphicFrameMkLst>
            <pc:docMk/>
            <pc:sldMk cId="3957905474" sldId="7655"/>
            <ac:graphicFrameMk id="4" creationId="{8BE2C873-D86A-4677-80E7-571D20103BE4}"/>
          </ac:graphicFrameMkLst>
        </pc:graphicFrameChg>
        <pc:graphicFrameChg chg="modGraphic">
          <ac:chgData name="Luis Guillermo Gil Madrid" userId="72751249-5f9d-41e6-8ae5-e2fc6ecb2fa9" providerId="ADAL" clId="{1021AE12-5925-43E0-89EF-F1977DEC2E2D}" dt="2021-03-25T10:37:10.824" v="2907" actId="207"/>
          <ac:graphicFrameMkLst>
            <pc:docMk/>
            <pc:sldMk cId="3957905474" sldId="7655"/>
            <ac:graphicFrameMk id="10" creationId="{D33E40E7-2159-4716-A9C5-C80D1407F7FC}"/>
          </ac:graphicFrameMkLst>
        </pc:graphicFrameChg>
      </pc:sldChg>
      <pc:sldChg chg="modSp mod">
        <pc:chgData name="Luis Guillermo Gil Madrid" userId="72751249-5f9d-41e6-8ae5-e2fc6ecb2fa9" providerId="ADAL" clId="{1021AE12-5925-43E0-89EF-F1977DEC2E2D}" dt="2021-03-24T03:05:56.580" v="985" actId="12"/>
        <pc:sldMkLst>
          <pc:docMk/>
          <pc:sldMk cId="1245521068" sldId="7656"/>
        </pc:sldMkLst>
        <pc:spChg chg="mod">
          <ac:chgData name="Luis Guillermo Gil Madrid" userId="72751249-5f9d-41e6-8ae5-e2fc6ecb2fa9" providerId="ADAL" clId="{1021AE12-5925-43E0-89EF-F1977DEC2E2D}" dt="2021-03-24T03:04:03.824" v="909"/>
          <ac:spMkLst>
            <pc:docMk/>
            <pc:sldMk cId="1245521068" sldId="7656"/>
            <ac:spMk id="2" creationId="{CF712E57-71D4-46F5-9998-89B40672C299}"/>
          </ac:spMkLst>
        </pc:spChg>
        <pc:spChg chg="mod">
          <ac:chgData name="Luis Guillermo Gil Madrid" userId="72751249-5f9d-41e6-8ae5-e2fc6ecb2fa9" providerId="ADAL" clId="{1021AE12-5925-43E0-89EF-F1977DEC2E2D}" dt="2021-03-24T03:05:56.580" v="985" actId="12"/>
          <ac:spMkLst>
            <pc:docMk/>
            <pc:sldMk cId="1245521068" sldId="7656"/>
            <ac:spMk id="3" creationId="{99619AA4-B9DF-40F0-934B-8B7E61AF9662}"/>
          </ac:spMkLst>
        </pc:spChg>
      </pc:sldChg>
      <pc:sldChg chg="modSp mod">
        <pc:chgData name="Luis Guillermo Gil Madrid" userId="72751249-5f9d-41e6-8ae5-e2fc6ecb2fa9" providerId="ADAL" clId="{1021AE12-5925-43E0-89EF-F1977DEC2E2D}" dt="2021-03-25T10:38:02.932" v="2927" actId="1076"/>
        <pc:sldMkLst>
          <pc:docMk/>
          <pc:sldMk cId="3500761521" sldId="7657"/>
        </pc:sldMkLst>
        <pc:spChg chg="mod">
          <ac:chgData name="Luis Guillermo Gil Madrid" userId="72751249-5f9d-41e6-8ae5-e2fc6ecb2fa9" providerId="ADAL" clId="{1021AE12-5925-43E0-89EF-F1977DEC2E2D}" dt="2021-03-24T03:06:13.807" v="987"/>
          <ac:spMkLst>
            <pc:docMk/>
            <pc:sldMk cId="3500761521" sldId="7657"/>
            <ac:spMk id="2" creationId="{789B335B-3663-452C-A8F3-40774FB2090C}"/>
          </ac:spMkLst>
        </pc:spChg>
        <pc:spChg chg="mod">
          <ac:chgData name="Luis Guillermo Gil Madrid" userId="72751249-5f9d-41e6-8ae5-e2fc6ecb2fa9" providerId="ADAL" clId="{1021AE12-5925-43E0-89EF-F1977DEC2E2D}" dt="2021-03-25T10:37:45.437" v="2926" actId="1036"/>
          <ac:spMkLst>
            <pc:docMk/>
            <pc:sldMk cId="3500761521" sldId="7657"/>
            <ac:spMk id="4" creationId="{17FE82F0-196A-423B-A5C0-1F913EE9DFB7}"/>
          </ac:spMkLst>
        </pc:spChg>
        <pc:spChg chg="mod">
          <ac:chgData name="Luis Guillermo Gil Madrid" userId="72751249-5f9d-41e6-8ae5-e2fc6ecb2fa9" providerId="ADAL" clId="{1021AE12-5925-43E0-89EF-F1977DEC2E2D}" dt="2021-03-24T03:08:30.743" v="1082" actId="1038"/>
          <ac:spMkLst>
            <pc:docMk/>
            <pc:sldMk cId="3500761521" sldId="7657"/>
            <ac:spMk id="7" creationId="{9776E4D5-A119-4974-9FA1-9A8B92F958BB}"/>
          </ac:spMkLst>
        </pc:spChg>
        <pc:spChg chg="mod">
          <ac:chgData name="Luis Guillermo Gil Madrid" userId="72751249-5f9d-41e6-8ae5-e2fc6ecb2fa9" providerId="ADAL" clId="{1021AE12-5925-43E0-89EF-F1977DEC2E2D}" dt="2021-03-24T03:08:23.039" v="1060" actId="1038"/>
          <ac:spMkLst>
            <pc:docMk/>
            <pc:sldMk cId="3500761521" sldId="7657"/>
            <ac:spMk id="9" creationId="{18A93C3A-05F8-4369-9760-136CE2816FFF}"/>
          </ac:spMkLst>
        </pc:spChg>
        <pc:spChg chg="mod">
          <ac:chgData name="Luis Guillermo Gil Madrid" userId="72751249-5f9d-41e6-8ae5-e2fc6ecb2fa9" providerId="ADAL" clId="{1021AE12-5925-43E0-89EF-F1977DEC2E2D}" dt="2021-03-25T10:38:02.932" v="2927" actId="1076"/>
          <ac:spMkLst>
            <pc:docMk/>
            <pc:sldMk cId="3500761521" sldId="7657"/>
            <ac:spMk id="15" creationId="{781B98E9-7E4F-4E85-AC48-73DD6CED201B}"/>
          </ac:spMkLst>
        </pc:spChg>
        <pc:spChg chg="mod">
          <ac:chgData name="Luis Guillermo Gil Madrid" userId="72751249-5f9d-41e6-8ae5-e2fc6ecb2fa9" providerId="ADAL" clId="{1021AE12-5925-43E0-89EF-F1977DEC2E2D}" dt="2021-03-25T10:38:02.932" v="2927" actId="1076"/>
          <ac:spMkLst>
            <pc:docMk/>
            <pc:sldMk cId="3500761521" sldId="7657"/>
            <ac:spMk id="16" creationId="{802C7FD4-C86D-4953-89A5-E7CEA4C6C1A8}"/>
          </ac:spMkLst>
        </pc:spChg>
        <pc:spChg chg="mod">
          <ac:chgData name="Luis Guillermo Gil Madrid" userId="72751249-5f9d-41e6-8ae5-e2fc6ecb2fa9" providerId="ADAL" clId="{1021AE12-5925-43E0-89EF-F1977DEC2E2D}" dt="2021-03-25T10:38:02.932" v="2927" actId="1076"/>
          <ac:spMkLst>
            <pc:docMk/>
            <pc:sldMk cId="3500761521" sldId="7657"/>
            <ac:spMk id="17" creationId="{1F0C7C45-3F5F-4A6B-A001-2FCA93414E5C}"/>
          </ac:spMkLst>
        </pc:spChg>
        <pc:graphicFrameChg chg="mod modGraphic">
          <ac:chgData name="Luis Guillermo Gil Madrid" userId="72751249-5f9d-41e6-8ae5-e2fc6ecb2fa9" providerId="ADAL" clId="{1021AE12-5925-43E0-89EF-F1977DEC2E2D}" dt="2021-03-24T14:10:01.020" v="2854" actId="121"/>
          <ac:graphicFrameMkLst>
            <pc:docMk/>
            <pc:sldMk cId="3500761521" sldId="7657"/>
            <ac:graphicFrameMk id="5" creationId="{CF8462FF-D48D-473F-894B-D1D60720B41A}"/>
          </ac:graphicFrameMkLst>
        </pc:graphicFrameChg>
        <pc:graphicFrameChg chg="mod modGraphic">
          <ac:chgData name="Luis Guillermo Gil Madrid" userId="72751249-5f9d-41e6-8ae5-e2fc6ecb2fa9" providerId="ADAL" clId="{1021AE12-5925-43E0-89EF-F1977DEC2E2D}" dt="2021-03-24T03:09:09.735" v="1087" actId="14734"/>
          <ac:graphicFrameMkLst>
            <pc:docMk/>
            <pc:sldMk cId="3500761521" sldId="7657"/>
            <ac:graphicFrameMk id="6" creationId="{E62DF23F-1F03-475B-A334-935913FBC695}"/>
          </ac:graphicFrameMkLst>
        </pc:graphicFrameChg>
        <pc:graphicFrameChg chg="modGraphic">
          <ac:chgData name="Luis Guillermo Gil Madrid" userId="72751249-5f9d-41e6-8ae5-e2fc6ecb2fa9" providerId="ADAL" clId="{1021AE12-5925-43E0-89EF-F1977DEC2E2D}" dt="2021-03-25T10:37:24.166" v="2908" actId="207"/>
          <ac:graphicFrameMkLst>
            <pc:docMk/>
            <pc:sldMk cId="3500761521" sldId="7657"/>
            <ac:graphicFrameMk id="12" creationId="{6951C061-B2C3-418C-8259-F791F2DC83D4}"/>
          </ac:graphicFrameMkLst>
        </pc:graphicFrameChg>
        <pc:graphicFrameChg chg="mod modGraphic">
          <ac:chgData name="Luis Guillermo Gil Madrid" userId="72751249-5f9d-41e6-8ae5-e2fc6ecb2fa9" providerId="ADAL" clId="{1021AE12-5925-43E0-89EF-F1977DEC2E2D}" dt="2021-03-25T10:37:45.437" v="2926" actId="1036"/>
          <ac:graphicFrameMkLst>
            <pc:docMk/>
            <pc:sldMk cId="3500761521" sldId="7657"/>
            <ac:graphicFrameMk id="13" creationId="{223BE205-BB25-4026-89AC-48F0C3CB7117}"/>
          </ac:graphicFrameMkLst>
        </pc:graphicFrameChg>
        <pc:graphicFrameChg chg="mod">
          <ac:chgData name="Luis Guillermo Gil Madrid" userId="72751249-5f9d-41e6-8ae5-e2fc6ecb2fa9" providerId="ADAL" clId="{1021AE12-5925-43E0-89EF-F1977DEC2E2D}" dt="2021-03-25T10:38:02.932" v="2927" actId="1076"/>
          <ac:graphicFrameMkLst>
            <pc:docMk/>
            <pc:sldMk cId="3500761521" sldId="7657"/>
            <ac:graphicFrameMk id="14" creationId="{9A72C4F3-C430-421D-9DFF-E2AE0C413804}"/>
          </ac:graphicFrameMkLst>
        </pc:graphicFrameChg>
      </pc:sldChg>
      <pc:sldChg chg="addSp delSp modSp del mod">
        <pc:chgData name="Luis Guillermo Gil Madrid" userId="72751249-5f9d-41e6-8ae5-e2fc6ecb2fa9" providerId="ADAL" clId="{1021AE12-5925-43E0-89EF-F1977DEC2E2D}" dt="2021-03-24T02:44:05.900" v="573" actId="47"/>
        <pc:sldMkLst>
          <pc:docMk/>
          <pc:sldMk cId="4126694014" sldId="7658"/>
        </pc:sldMkLst>
        <pc:spChg chg="add mod">
          <ac:chgData name="Luis Guillermo Gil Madrid" userId="72751249-5f9d-41e6-8ae5-e2fc6ecb2fa9" providerId="ADAL" clId="{1021AE12-5925-43E0-89EF-F1977DEC2E2D}" dt="2021-03-24T02:42:55.249" v="557" actId="21"/>
          <ac:spMkLst>
            <pc:docMk/>
            <pc:sldMk cId="4126694014" sldId="7658"/>
            <ac:spMk id="4" creationId="{26A5C036-67F8-4523-B4AE-E64BB83D3624}"/>
          </ac:spMkLst>
        </pc:spChg>
        <pc:spChg chg="del">
          <ac:chgData name="Luis Guillermo Gil Madrid" userId="72751249-5f9d-41e6-8ae5-e2fc6ecb2fa9" providerId="ADAL" clId="{1021AE12-5925-43E0-89EF-F1977DEC2E2D}" dt="2021-03-24T02:42:55.249" v="557" actId="21"/>
          <ac:spMkLst>
            <pc:docMk/>
            <pc:sldMk cId="4126694014" sldId="7658"/>
            <ac:spMk id="8" creationId="{8CA21A5F-CAAF-4079-9086-95B1917BA307}"/>
          </ac:spMkLst>
        </pc:spChg>
      </pc:sldChg>
      <pc:sldChg chg="modSp mod">
        <pc:chgData name="Luis Guillermo Gil Madrid" userId="72751249-5f9d-41e6-8ae5-e2fc6ecb2fa9" providerId="ADAL" clId="{1021AE12-5925-43E0-89EF-F1977DEC2E2D}" dt="2021-03-24T02:45:08.490" v="594" actId="20577"/>
        <pc:sldMkLst>
          <pc:docMk/>
          <pc:sldMk cId="2394323649" sldId="7659"/>
        </pc:sldMkLst>
        <pc:spChg chg="mod">
          <ac:chgData name="Luis Guillermo Gil Madrid" userId="72751249-5f9d-41e6-8ae5-e2fc6ecb2fa9" providerId="ADAL" clId="{1021AE12-5925-43E0-89EF-F1977DEC2E2D}" dt="2021-03-24T02:45:08.490" v="594" actId="20577"/>
          <ac:spMkLst>
            <pc:docMk/>
            <pc:sldMk cId="2394323649" sldId="7659"/>
            <ac:spMk id="2" creationId="{536EF00E-862B-4FE1-827C-E746B33C42E8}"/>
          </ac:spMkLst>
        </pc:spChg>
        <pc:spChg chg="mod">
          <ac:chgData name="Luis Guillermo Gil Madrid" userId="72751249-5f9d-41e6-8ae5-e2fc6ecb2fa9" providerId="ADAL" clId="{1021AE12-5925-43E0-89EF-F1977DEC2E2D}" dt="2021-03-24T02:44:44.257" v="585" actId="1076"/>
          <ac:spMkLst>
            <pc:docMk/>
            <pc:sldMk cId="2394323649" sldId="7659"/>
            <ac:spMk id="25" creationId="{0E3468ED-CC88-44CF-B0AC-B0013A2817B7}"/>
          </ac:spMkLst>
        </pc:spChg>
        <pc:spChg chg="mod">
          <ac:chgData name="Luis Guillermo Gil Madrid" userId="72751249-5f9d-41e6-8ae5-e2fc6ecb2fa9" providerId="ADAL" clId="{1021AE12-5925-43E0-89EF-F1977DEC2E2D}" dt="2021-03-24T02:44:41.097" v="583" actId="1076"/>
          <ac:spMkLst>
            <pc:docMk/>
            <pc:sldMk cId="2394323649" sldId="7659"/>
            <ac:spMk id="26" creationId="{F6FD54B0-8D73-4D66-8554-4C16EF1CD649}"/>
          </ac:spMkLst>
        </pc:spChg>
        <pc:grpChg chg="mod">
          <ac:chgData name="Luis Guillermo Gil Madrid" userId="72751249-5f9d-41e6-8ae5-e2fc6ecb2fa9" providerId="ADAL" clId="{1021AE12-5925-43E0-89EF-F1977DEC2E2D}" dt="2021-03-24T02:44:27.280" v="577" actId="1076"/>
          <ac:grpSpMkLst>
            <pc:docMk/>
            <pc:sldMk cId="2394323649" sldId="7659"/>
            <ac:grpSpMk id="23" creationId="{E4190326-8CE3-4BA8-9994-BD7EB45B7084}"/>
          </ac:grpSpMkLst>
        </pc:grpChg>
        <pc:picChg chg="mod">
          <ac:chgData name="Luis Guillermo Gil Madrid" userId="72751249-5f9d-41e6-8ae5-e2fc6ecb2fa9" providerId="ADAL" clId="{1021AE12-5925-43E0-89EF-F1977DEC2E2D}" dt="2021-03-24T02:44:37.858" v="582" actId="14100"/>
          <ac:picMkLst>
            <pc:docMk/>
            <pc:sldMk cId="2394323649" sldId="7659"/>
            <ac:picMk id="3" creationId="{C78F1188-4DC7-4DFB-BD9C-EECDFB3AA367}"/>
          </ac:picMkLst>
        </pc:picChg>
        <pc:picChg chg="mod">
          <ac:chgData name="Luis Guillermo Gil Madrid" userId="72751249-5f9d-41e6-8ae5-e2fc6ecb2fa9" providerId="ADAL" clId="{1021AE12-5925-43E0-89EF-F1977DEC2E2D}" dt="2021-03-24T02:44:42.328" v="584" actId="1076"/>
          <ac:picMkLst>
            <pc:docMk/>
            <pc:sldMk cId="2394323649" sldId="7659"/>
            <ac:picMk id="24" creationId="{4B9ACF1F-2F85-4FDD-AFCE-4AB640FDE89F}"/>
          </ac:picMkLst>
        </pc:picChg>
      </pc:sldChg>
      <pc:sldChg chg="modSp mod ord">
        <pc:chgData name="Luis Guillermo Gil Madrid" userId="72751249-5f9d-41e6-8ae5-e2fc6ecb2fa9" providerId="ADAL" clId="{1021AE12-5925-43E0-89EF-F1977DEC2E2D}" dt="2021-03-25T11:04:38.382" v="3543"/>
        <pc:sldMkLst>
          <pc:docMk/>
          <pc:sldMk cId="2816761612" sldId="7660"/>
        </pc:sldMkLst>
        <pc:spChg chg="mod">
          <ac:chgData name="Luis Guillermo Gil Madrid" userId="72751249-5f9d-41e6-8ae5-e2fc6ecb2fa9" providerId="ADAL" clId="{1021AE12-5925-43E0-89EF-F1977DEC2E2D}" dt="2021-03-25T11:03:48.923" v="3541" actId="20577"/>
          <ac:spMkLst>
            <pc:docMk/>
            <pc:sldMk cId="2816761612" sldId="7660"/>
            <ac:spMk id="5" creationId="{3992F0D1-FCE4-48A9-B56F-FFF7E0F9AAA1}"/>
          </ac:spMkLst>
        </pc:spChg>
        <pc:spChg chg="mod">
          <ac:chgData name="Luis Guillermo Gil Madrid" userId="72751249-5f9d-41e6-8ae5-e2fc6ecb2fa9" providerId="ADAL" clId="{1021AE12-5925-43E0-89EF-F1977DEC2E2D}" dt="2021-03-24T03:12:59.740" v="1155" actId="255"/>
          <ac:spMkLst>
            <pc:docMk/>
            <pc:sldMk cId="2816761612" sldId="7660"/>
            <ac:spMk id="6" creationId="{CC6F8EA7-C09A-45AD-A956-3B4F8C1B3E42}"/>
          </ac:spMkLst>
        </pc:spChg>
        <pc:spChg chg="mod">
          <ac:chgData name="Luis Guillermo Gil Madrid" userId="72751249-5f9d-41e6-8ae5-e2fc6ecb2fa9" providerId="ADAL" clId="{1021AE12-5925-43E0-89EF-F1977DEC2E2D}" dt="2021-03-24T03:14:28.895" v="1207" actId="313"/>
          <ac:spMkLst>
            <pc:docMk/>
            <pc:sldMk cId="2816761612" sldId="7660"/>
            <ac:spMk id="27" creationId="{A6567632-AC90-48C7-98D4-B9BD0394C930}"/>
          </ac:spMkLst>
        </pc:spChg>
        <pc:picChg chg="mod">
          <ac:chgData name="Luis Guillermo Gil Madrid" userId="72751249-5f9d-41e6-8ae5-e2fc6ecb2fa9" providerId="ADAL" clId="{1021AE12-5925-43E0-89EF-F1977DEC2E2D}" dt="2021-03-25T10:44:22.747" v="3085" actId="1076"/>
          <ac:picMkLst>
            <pc:docMk/>
            <pc:sldMk cId="2816761612" sldId="7660"/>
            <ac:picMk id="8" creationId="{E7FC9F4E-CD76-486F-B6DB-8F30982FD5AE}"/>
          </ac:picMkLst>
        </pc:picChg>
        <pc:picChg chg="mod">
          <ac:chgData name="Luis Guillermo Gil Madrid" userId="72751249-5f9d-41e6-8ae5-e2fc6ecb2fa9" providerId="ADAL" clId="{1021AE12-5925-43E0-89EF-F1977DEC2E2D}" dt="2021-03-25T10:44:48.844" v="3102" actId="1076"/>
          <ac:picMkLst>
            <pc:docMk/>
            <pc:sldMk cId="2816761612" sldId="7660"/>
            <ac:picMk id="9" creationId="{B1B1B0A7-DA42-4A45-8622-C068A1CD2333}"/>
          </ac:picMkLst>
        </pc:picChg>
        <pc:picChg chg="mod">
          <ac:chgData name="Luis Guillermo Gil Madrid" userId="72751249-5f9d-41e6-8ae5-e2fc6ecb2fa9" providerId="ADAL" clId="{1021AE12-5925-43E0-89EF-F1977DEC2E2D}" dt="2021-03-25T10:45:04.708" v="3111" actId="1076"/>
          <ac:picMkLst>
            <pc:docMk/>
            <pc:sldMk cId="2816761612" sldId="7660"/>
            <ac:picMk id="10" creationId="{6B588DAD-13AB-40EA-A13C-0FC97FFA2D93}"/>
          </ac:picMkLst>
        </pc:picChg>
        <pc:picChg chg="mod">
          <ac:chgData name="Luis Guillermo Gil Madrid" userId="72751249-5f9d-41e6-8ae5-e2fc6ecb2fa9" providerId="ADAL" clId="{1021AE12-5925-43E0-89EF-F1977DEC2E2D}" dt="2021-03-25T10:44:29.915" v="3089" actId="1076"/>
          <ac:picMkLst>
            <pc:docMk/>
            <pc:sldMk cId="2816761612" sldId="7660"/>
            <ac:picMk id="11" creationId="{E0BBE6CB-618A-46EF-8D02-A4D7E5B2D024}"/>
          </ac:picMkLst>
        </pc:picChg>
        <pc:picChg chg="mod">
          <ac:chgData name="Luis Guillermo Gil Madrid" userId="72751249-5f9d-41e6-8ae5-e2fc6ecb2fa9" providerId="ADAL" clId="{1021AE12-5925-43E0-89EF-F1977DEC2E2D}" dt="2021-03-25T10:44:55.075" v="3106" actId="14100"/>
          <ac:picMkLst>
            <pc:docMk/>
            <pc:sldMk cId="2816761612" sldId="7660"/>
            <ac:picMk id="12" creationId="{57127A9A-312C-43C9-BAD5-5CC8C0853C16}"/>
          </ac:picMkLst>
        </pc:picChg>
        <pc:picChg chg="mod">
          <ac:chgData name="Luis Guillermo Gil Madrid" userId="72751249-5f9d-41e6-8ae5-e2fc6ecb2fa9" providerId="ADAL" clId="{1021AE12-5925-43E0-89EF-F1977DEC2E2D}" dt="2021-03-25T10:44:09.092" v="3079" actId="1076"/>
          <ac:picMkLst>
            <pc:docMk/>
            <pc:sldMk cId="2816761612" sldId="7660"/>
            <ac:picMk id="13" creationId="{C102ABD8-F989-40FD-A607-DE3B0CA86AFC}"/>
          </ac:picMkLst>
        </pc:picChg>
        <pc:picChg chg="mod">
          <ac:chgData name="Luis Guillermo Gil Madrid" userId="72751249-5f9d-41e6-8ae5-e2fc6ecb2fa9" providerId="ADAL" clId="{1021AE12-5925-43E0-89EF-F1977DEC2E2D}" dt="2021-03-25T10:45:03.339" v="3110" actId="1076"/>
          <ac:picMkLst>
            <pc:docMk/>
            <pc:sldMk cId="2816761612" sldId="7660"/>
            <ac:picMk id="14" creationId="{B9922EA4-51A6-4701-A1BA-C5AEF4BAAF47}"/>
          </ac:picMkLst>
        </pc:picChg>
        <pc:picChg chg="mod">
          <ac:chgData name="Luis Guillermo Gil Madrid" userId="72751249-5f9d-41e6-8ae5-e2fc6ecb2fa9" providerId="ADAL" clId="{1021AE12-5925-43E0-89EF-F1977DEC2E2D}" dt="2021-03-25T10:44:27.244" v="3087" actId="14100"/>
          <ac:picMkLst>
            <pc:docMk/>
            <pc:sldMk cId="2816761612" sldId="7660"/>
            <ac:picMk id="15" creationId="{6409DCC0-0F56-4C55-8881-6A1B4844241E}"/>
          </ac:picMkLst>
        </pc:picChg>
        <pc:picChg chg="mod">
          <ac:chgData name="Luis Guillermo Gil Madrid" userId="72751249-5f9d-41e6-8ae5-e2fc6ecb2fa9" providerId="ADAL" clId="{1021AE12-5925-43E0-89EF-F1977DEC2E2D}" dt="2021-03-25T10:44:31.508" v="3090" actId="14100"/>
          <ac:picMkLst>
            <pc:docMk/>
            <pc:sldMk cId="2816761612" sldId="7660"/>
            <ac:picMk id="16" creationId="{7C674A4B-EF1B-4DDF-A994-A71DCAD930D9}"/>
          </ac:picMkLst>
        </pc:picChg>
        <pc:picChg chg="mod">
          <ac:chgData name="Luis Guillermo Gil Madrid" userId="72751249-5f9d-41e6-8ae5-e2fc6ecb2fa9" providerId="ADAL" clId="{1021AE12-5925-43E0-89EF-F1977DEC2E2D}" dt="2021-03-25T10:44:24.908" v="3086" actId="14100"/>
          <ac:picMkLst>
            <pc:docMk/>
            <pc:sldMk cId="2816761612" sldId="7660"/>
            <ac:picMk id="17" creationId="{B57F0F74-A831-4A9E-94A6-0023E0DB20F5}"/>
          </ac:picMkLst>
        </pc:picChg>
        <pc:picChg chg="mod">
          <ac:chgData name="Luis Guillermo Gil Madrid" userId="72751249-5f9d-41e6-8ae5-e2fc6ecb2fa9" providerId="ADAL" clId="{1021AE12-5925-43E0-89EF-F1977DEC2E2D}" dt="2021-03-25T10:44:38.548" v="3093" actId="14100"/>
          <ac:picMkLst>
            <pc:docMk/>
            <pc:sldMk cId="2816761612" sldId="7660"/>
            <ac:picMk id="18" creationId="{F42FF949-3973-4191-902B-823AF5718597}"/>
          </ac:picMkLst>
        </pc:picChg>
        <pc:picChg chg="mod">
          <ac:chgData name="Luis Guillermo Gil Madrid" userId="72751249-5f9d-41e6-8ae5-e2fc6ecb2fa9" providerId="ADAL" clId="{1021AE12-5925-43E0-89EF-F1977DEC2E2D}" dt="2021-03-25T10:44:36.268" v="3092" actId="14100"/>
          <ac:picMkLst>
            <pc:docMk/>
            <pc:sldMk cId="2816761612" sldId="7660"/>
            <ac:picMk id="21" creationId="{CE92DBF5-CB0E-43D1-99A6-D71CE47AAAD7}"/>
          </ac:picMkLst>
        </pc:picChg>
        <pc:picChg chg="mod">
          <ac:chgData name="Luis Guillermo Gil Madrid" userId="72751249-5f9d-41e6-8ae5-e2fc6ecb2fa9" providerId="ADAL" clId="{1021AE12-5925-43E0-89EF-F1977DEC2E2D}" dt="2021-03-25T10:44:59.643" v="3108" actId="1076"/>
          <ac:picMkLst>
            <pc:docMk/>
            <pc:sldMk cId="2816761612" sldId="7660"/>
            <ac:picMk id="23" creationId="{A2FDFB27-9751-4E81-9560-A4FD1822B2E1}"/>
          </ac:picMkLst>
        </pc:picChg>
        <pc:picChg chg="mod">
          <ac:chgData name="Luis Guillermo Gil Madrid" userId="72751249-5f9d-41e6-8ae5-e2fc6ecb2fa9" providerId="ADAL" clId="{1021AE12-5925-43E0-89EF-F1977DEC2E2D}" dt="2021-03-25T10:44:52.716" v="3105" actId="1076"/>
          <ac:picMkLst>
            <pc:docMk/>
            <pc:sldMk cId="2816761612" sldId="7660"/>
            <ac:picMk id="26" creationId="{A92EDCEA-A593-4076-8FA5-5005C8DFB6AA}"/>
          </ac:picMkLst>
        </pc:picChg>
      </pc:sldChg>
      <pc:sldChg chg="addSp delSp modSp add mod">
        <pc:chgData name="Luis Guillermo Gil Madrid" userId="72751249-5f9d-41e6-8ae5-e2fc6ecb2fa9" providerId="ADAL" clId="{1021AE12-5925-43E0-89EF-F1977DEC2E2D}" dt="2021-03-24T02:25:53.322" v="162" actId="20577"/>
        <pc:sldMkLst>
          <pc:docMk/>
          <pc:sldMk cId="1358120343" sldId="7661"/>
        </pc:sldMkLst>
        <pc:spChg chg="mod">
          <ac:chgData name="Luis Guillermo Gil Madrid" userId="72751249-5f9d-41e6-8ae5-e2fc6ecb2fa9" providerId="ADAL" clId="{1021AE12-5925-43E0-89EF-F1977DEC2E2D}" dt="2021-03-24T02:25:53.322" v="162" actId="20577"/>
          <ac:spMkLst>
            <pc:docMk/>
            <pc:sldMk cId="1358120343" sldId="7661"/>
            <ac:spMk id="2" creationId="{3C6E20F1-A7B7-4A0A-A030-09F32AAC1880}"/>
          </ac:spMkLst>
        </pc:spChg>
        <pc:spChg chg="del">
          <ac:chgData name="Luis Guillermo Gil Madrid" userId="72751249-5f9d-41e6-8ae5-e2fc6ecb2fa9" providerId="ADAL" clId="{1021AE12-5925-43E0-89EF-F1977DEC2E2D}" dt="2021-03-24T02:22:50.769" v="134" actId="478"/>
          <ac:spMkLst>
            <pc:docMk/>
            <pc:sldMk cId="1358120343" sldId="7661"/>
            <ac:spMk id="4" creationId="{2D1591D4-25E2-4631-A6DD-7B7E772C7C7C}"/>
          </ac:spMkLst>
        </pc:spChg>
        <pc:spChg chg="add del mod">
          <ac:chgData name="Luis Guillermo Gil Madrid" userId="72751249-5f9d-41e6-8ae5-e2fc6ecb2fa9" providerId="ADAL" clId="{1021AE12-5925-43E0-89EF-F1977DEC2E2D}" dt="2021-03-24T02:23:06.585" v="140" actId="478"/>
          <ac:spMkLst>
            <pc:docMk/>
            <pc:sldMk cId="1358120343" sldId="7661"/>
            <ac:spMk id="5" creationId="{1601F6C2-74C4-4CCD-9C75-4A9D2D30C02E}"/>
          </ac:spMkLst>
        </pc:spChg>
        <pc:spChg chg="del">
          <ac:chgData name="Luis Guillermo Gil Madrid" userId="72751249-5f9d-41e6-8ae5-e2fc6ecb2fa9" providerId="ADAL" clId="{1021AE12-5925-43E0-89EF-F1977DEC2E2D}" dt="2021-03-24T02:22:52.313" v="135" actId="478"/>
          <ac:spMkLst>
            <pc:docMk/>
            <pc:sldMk cId="1358120343" sldId="7661"/>
            <ac:spMk id="6" creationId="{36CF3BE1-A32F-442B-96D3-1FA13F91CE78}"/>
          </ac:spMkLst>
        </pc:spChg>
        <pc:spChg chg="add mod">
          <ac:chgData name="Luis Guillermo Gil Madrid" userId="72751249-5f9d-41e6-8ae5-e2fc6ecb2fa9" providerId="ADAL" clId="{1021AE12-5925-43E0-89EF-F1977DEC2E2D}" dt="2021-03-24T02:25:08.112" v="159" actId="2711"/>
          <ac:spMkLst>
            <pc:docMk/>
            <pc:sldMk cId="1358120343" sldId="7661"/>
            <ac:spMk id="7" creationId="{E377E398-1304-4FFB-9553-598ACDC3E85A}"/>
          </ac:spMkLst>
        </pc:spChg>
        <pc:spChg chg="add mod">
          <ac:chgData name="Luis Guillermo Gil Madrid" userId="72751249-5f9d-41e6-8ae5-e2fc6ecb2fa9" providerId="ADAL" clId="{1021AE12-5925-43E0-89EF-F1977DEC2E2D}" dt="2021-03-24T02:24:21.769" v="155" actId="1076"/>
          <ac:spMkLst>
            <pc:docMk/>
            <pc:sldMk cId="1358120343" sldId="7661"/>
            <ac:spMk id="8" creationId="{2D54ED20-A2CD-47A4-B747-EFE8CE705BB4}"/>
          </ac:spMkLst>
        </pc:spChg>
        <pc:spChg chg="add mod">
          <ac:chgData name="Luis Guillermo Gil Madrid" userId="72751249-5f9d-41e6-8ae5-e2fc6ecb2fa9" providerId="ADAL" clId="{1021AE12-5925-43E0-89EF-F1977DEC2E2D}" dt="2021-03-24T02:24:57.828" v="158" actId="2711"/>
          <ac:spMkLst>
            <pc:docMk/>
            <pc:sldMk cId="1358120343" sldId="7661"/>
            <ac:spMk id="10" creationId="{4975FDDB-D823-4818-B9B5-B80C5BB29744}"/>
          </ac:spMkLst>
        </pc:spChg>
        <pc:picChg chg="add mod">
          <ac:chgData name="Luis Guillermo Gil Madrid" userId="72751249-5f9d-41e6-8ae5-e2fc6ecb2fa9" providerId="ADAL" clId="{1021AE12-5925-43E0-89EF-F1977DEC2E2D}" dt="2021-03-24T02:25:20.970" v="161" actId="1076"/>
          <ac:picMkLst>
            <pc:docMk/>
            <pc:sldMk cId="1358120343" sldId="7661"/>
            <ac:picMk id="9" creationId="{22C00383-C390-4425-AE93-55B025DE154D}"/>
          </ac:picMkLst>
        </pc:picChg>
      </pc:sldChg>
      <pc:sldChg chg="addSp delSp modSp add mod">
        <pc:chgData name="Luis Guillermo Gil Madrid" userId="72751249-5f9d-41e6-8ae5-e2fc6ecb2fa9" providerId="ADAL" clId="{1021AE12-5925-43E0-89EF-F1977DEC2E2D}" dt="2021-03-24T02:42:28.881" v="552"/>
        <pc:sldMkLst>
          <pc:docMk/>
          <pc:sldMk cId="3205899209" sldId="7662"/>
        </pc:sldMkLst>
        <pc:spChg chg="mod">
          <ac:chgData name="Luis Guillermo Gil Madrid" userId="72751249-5f9d-41e6-8ae5-e2fc6ecb2fa9" providerId="ADAL" clId="{1021AE12-5925-43E0-89EF-F1977DEC2E2D}" dt="2021-03-24T02:41:18.065" v="511" actId="6549"/>
          <ac:spMkLst>
            <pc:docMk/>
            <pc:sldMk cId="3205899209" sldId="7662"/>
            <ac:spMk id="2" creationId="{536EF00E-862B-4FE1-827C-E746B33C42E8}"/>
          </ac:spMkLst>
        </pc:spChg>
        <pc:spChg chg="del">
          <ac:chgData name="Luis Guillermo Gil Madrid" userId="72751249-5f9d-41e6-8ae5-e2fc6ecb2fa9" providerId="ADAL" clId="{1021AE12-5925-43E0-89EF-F1977DEC2E2D}" dt="2021-03-24T02:38:13.185" v="433" actId="478"/>
          <ac:spMkLst>
            <pc:docMk/>
            <pc:sldMk cId="3205899209" sldId="7662"/>
            <ac:spMk id="14" creationId="{4964B533-ED0E-4090-8D7A-BE30E2B7312A}"/>
          </ac:spMkLst>
        </pc:spChg>
        <pc:spChg chg="del">
          <ac:chgData name="Luis Guillermo Gil Madrid" userId="72751249-5f9d-41e6-8ae5-e2fc6ecb2fa9" providerId="ADAL" clId="{1021AE12-5925-43E0-89EF-F1977DEC2E2D}" dt="2021-03-24T02:38:12.114" v="432" actId="478"/>
          <ac:spMkLst>
            <pc:docMk/>
            <pc:sldMk cId="3205899209" sldId="7662"/>
            <ac:spMk id="15" creationId="{F801458A-D495-40AC-BA87-38F73CC10C08}"/>
          </ac:spMkLst>
        </pc:spChg>
        <pc:spChg chg="del">
          <ac:chgData name="Luis Guillermo Gil Madrid" userId="72751249-5f9d-41e6-8ae5-e2fc6ecb2fa9" providerId="ADAL" clId="{1021AE12-5925-43E0-89EF-F1977DEC2E2D}" dt="2021-03-24T02:38:12.114" v="432" actId="478"/>
          <ac:spMkLst>
            <pc:docMk/>
            <pc:sldMk cId="3205899209" sldId="7662"/>
            <ac:spMk id="16" creationId="{EE474B80-F4ED-4B8F-BDEA-557571C0FC8C}"/>
          </ac:spMkLst>
        </pc:spChg>
        <pc:spChg chg="del">
          <ac:chgData name="Luis Guillermo Gil Madrid" userId="72751249-5f9d-41e6-8ae5-e2fc6ecb2fa9" providerId="ADAL" clId="{1021AE12-5925-43E0-89EF-F1977DEC2E2D}" dt="2021-03-24T02:38:12.114" v="432" actId="478"/>
          <ac:spMkLst>
            <pc:docMk/>
            <pc:sldMk cId="3205899209" sldId="7662"/>
            <ac:spMk id="17" creationId="{C8497EFA-EFE6-4757-A90B-F38E9DA12467}"/>
          </ac:spMkLst>
        </pc:spChg>
        <pc:spChg chg="del">
          <ac:chgData name="Luis Guillermo Gil Madrid" userId="72751249-5f9d-41e6-8ae5-e2fc6ecb2fa9" providerId="ADAL" clId="{1021AE12-5925-43E0-89EF-F1977DEC2E2D}" dt="2021-03-24T02:38:12.114" v="432" actId="478"/>
          <ac:spMkLst>
            <pc:docMk/>
            <pc:sldMk cId="3205899209" sldId="7662"/>
            <ac:spMk id="18" creationId="{23E12C87-7AF4-4B66-8020-5055565223A4}"/>
          </ac:spMkLst>
        </pc:spChg>
        <pc:spChg chg="del">
          <ac:chgData name="Luis Guillermo Gil Madrid" userId="72751249-5f9d-41e6-8ae5-e2fc6ecb2fa9" providerId="ADAL" clId="{1021AE12-5925-43E0-89EF-F1977DEC2E2D}" dt="2021-03-24T02:38:12.114" v="432" actId="478"/>
          <ac:spMkLst>
            <pc:docMk/>
            <pc:sldMk cId="3205899209" sldId="7662"/>
            <ac:spMk id="19" creationId="{A597C9F3-04C5-4615-A851-6065C23F2592}"/>
          </ac:spMkLst>
        </pc:spChg>
        <pc:spChg chg="del">
          <ac:chgData name="Luis Guillermo Gil Madrid" userId="72751249-5f9d-41e6-8ae5-e2fc6ecb2fa9" providerId="ADAL" clId="{1021AE12-5925-43E0-89EF-F1977DEC2E2D}" dt="2021-03-24T02:38:12.114" v="432" actId="478"/>
          <ac:spMkLst>
            <pc:docMk/>
            <pc:sldMk cId="3205899209" sldId="7662"/>
            <ac:spMk id="20" creationId="{4F05D306-6DBB-469A-ACE6-810025509738}"/>
          </ac:spMkLst>
        </pc:spChg>
        <pc:spChg chg="del">
          <ac:chgData name="Luis Guillermo Gil Madrid" userId="72751249-5f9d-41e6-8ae5-e2fc6ecb2fa9" providerId="ADAL" clId="{1021AE12-5925-43E0-89EF-F1977DEC2E2D}" dt="2021-03-24T02:38:08.530" v="429" actId="478"/>
          <ac:spMkLst>
            <pc:docMk/>
            <pc:sldMk cId="3205899209" sldId="7662"/>
            <ac:spMk id="25" creationId="{0E3468ED-CC88-44CF-B0AC-B0013A2817B7}"/>
          </ac:spMkLst>
        </pc:spChg>
        <pc:spChg chg="del">
          <ac:chgData name="Luis Guillermo Gil Madrid" userId="72751249-5f9d-41e6-8ae5-e2fc6ecb2fa9" providerId="ADAL" clId="{1021AE12-5925-43E0-89EF-F1977DEC2E2D}" dt="2021-03-24T02:38:09.873" v="431" actId="478"/>
          <ac:spMkLst>
            <pc:docMk/>
            <pc:sldMk cId="3205899209" sldId="7662"/>
            <ac:spMk id="26" creationId="{F6FD54B0-8D73-4D66-8554-4C16EF1CD649}"/>
          </ac:spMkLst>
        </pc:spChg>
        <pc:spChg chg="add mod">
          <ac:chgData name="Luis Guillermo Gil Madrid" userId="72751249-5f9d-41e6-8ae5-e2fc6ecb2fa9" providerId="ADAL" clId="{1021AE12-5925-43E0-89EF-F1977DEC2E2D}" dt="2021-03-24T02:42:28.881" v="552"/>
          <ac:spMkLst>
            <pc:docMk/>
            <pc:sldMk cId="3205899209" sldId="7662"/>
            <ac:spMk id="27" creationId="{46210717-A3AD-4018-A485-13A7AD7D812A}"/>
          </ac:spMkLst>
        </pc:spChg>
        <pc:spChg chg="mod">
          <ac:chgData name="Luis Guillermo Gil Madrid" userId="72751249-5f9d-41e6-8ae5-e2fc6ecb2fa9" providerId="ADAL" clId="{1021AE12-5925-43E0-89EF-F1977DEC2E2D}" dt="2021-03-24T02:39:49.118" v="463"/>
          <ac:spMkLst>
            <pc:docMk/>
            <pc:sldMk cId="3205899209" sldId="7662"/>
            <ac:spMk id="30" creationId="{69374ACA-ABAC-47E7-AA66-612ACFFA4918}"/>
          </ac:spMkLst>
        </pc:spChg>
        <pc:spChg chg="mod">
          <ac:chgData name="Luis Guillermo Gil Madrid" userId="72751249-5f9d-41e6-8ae5-e2fc6ecb2fa9" providerId="ADAL" clId="{1021AE12-5925-43E0-89EF-F1977DEC2E2D}" dt="2021-03-24T02:39:49.118" v="463"/>
          <ac:spMkLst>
            <pc:docMk/>
            <pc:sldMk cId="3205899209" sldId="7662"/>
            <ac:spMk id="31" creationId="{0EBB6A2E-EEDE-4C6E-A7B1-3A718E89C3D9}"/>
          </ac:spMkLst>
        </pc:spChg>
        <pc:spChg chg="mod">
          <ac:chgData name="Luis Guillermo Gil Madrid" userId="72751249-5f9d-41e6-8ae5-e2fc6ecb2fa9" providerId="ADAL" clId="{1021AE12-5925-43E0-89EF-F1977DEC2E2D}" dt="2021-03-24T02:39:49.118" v="463"/>
          <ac:spMkLst>
            <pc:docMk/>
            <pc:sldMk cId="3205899209" sldId="7662"/>
            <ac:spMk id="32" creationId="{463BBE20-671F-48E5-9824-41EE2B0C6A36}"/>
          </ac:spMkLst>
        </pc:spChg>
        <pc:spChg chg="mod">
          <ac:chgData name="Luis Guillermo Gil Madrid" userId="72751249-5f9d-41e6-8ae5-e2fc6ecb2fa9" providerId="ADAL" clId="{1021AE12-5925-43E0-89EF-F1977DEC2E2D}" dt="2021-03-24T02:39:49.118" v="463"/>
          <ac:spMkLst>
            <pc:docMk/>
            <pc:sldMk cId="3205899209" sldId="7662"/>
            <ac:spMk id="33" creationId="{5D6BACDA-BAD8-496C-9158-BC952210563F}"/>
          </ac:spMkLst>
        </pc:spChg>
        <pc:spChg chg="mod">
          <ac:chgData name="Luis Guillermo Gil Madrid" userId="72751249-5f9d-41e6-8ae5-e2fc6ecb2fa9" providerId="ADAL" clId="{1021AE12-5925-43E0-89EF-F1977DEC2E2D}" dt="2021-03-24T02:39:49.118" v="463"/>
          <ac:spMkLst>
            <pc:docMk/>
            <pc:sldMk cId="3205899209" sldId="7662"/>
            <ac:spMk id="34" creationId="{A9AC2A2B-2F0C-429B-A68A-7D68E549BEFD}"/>
          </ac:spMkLst>
        </pc:spChg>
        <pc:spChg chg="mod">
          <ac:chgData name="Luis Guillermo Gil Madrid" userId="72751249-5f9d-41e6-8ae5-e2fc6ecb2fa9" providerId="ADAL" clId="{1021AE12-5925-43E0-89EF-F1977DEC2E2D}" dt="2021-03-24T02:39:49.118" v="463"/>
          <ac:spMkLst>
            <pc:docMk/>
            <pc:sldMk cId="3205899209" sldId="7662"/>
            <ac:spMk id="35" creationId="{D7C9E0F8-8D33-4D29-906A-7AAFEECEA1D5}"/>
          </ac:spMkLst>
        </pc:spChg>
        <pc:spChg chg="mod">
          <ac:chgData name="Luis Guillermo Gil Madrid" userId="72751249-5f9d-41e6-8ae5-e2fc6ecb2fa9" providerId="ADAL" clId="{1021AE12-5925-43E0-89EF-F1977DEC2E2D}" dt="2021-03-24T02:39:49.118" v="463"/>
          <ac:spMkLst>
            <pc:docMk/>
            <pc:sldMk cId="3205899209" sldId="7662"/>
            <ac:spMk id="37" creationId="{CEC49F17-9E53-4271-BC1A-253BC40E1ABD}"/>
          </ac:spMkLst>
        </pc:spChg>
        <pc:spChg chg="mod">
          <ac:chgData name="Luis Guillermo Gil Madrid" userId="72751249-5f9d-41e6-8ae5-e2fc6ecb2fa9" providerId="ADAL" clId="{1021AE12-5925-43E0-89EF-F1977DEC2E2D}" dt="2021-03-24T02:39:49.118" v="463"/>
          <ac:spMkLst>
            <pc:docMk/>
            <pc:sldMk cId="3205899209" sldId="7662"/>
            <ac:spMk id="38" creationId="{C10C0B73-523D-400F-93DB-17CE7C5DBED2}"/>
          </ac:spMkLst>
        </pc:spChg>
        <pc:spChg chg="mod">
          <ac:chgData name="Luis Guillermo Gil Madrid" userId="72751249-5f9d-41e6-8ae5-e2fc6ecb2fa9" providerId="ADAL" clId="{1021AE12-5925-43E0-89EF-F1977DEC2E2D}" dt="2021-03-24T02:39:49.118" v="463"/>
          <ac:spMkLst>
            <pc:docMk/>
            <pc:sldMk cId="3205899209" sldId="7662"/>
            <ac:spMk id="40" creationId="{1149F84C-7B83-4751-8465-524126D991BA}"/>
          </ac:spMkLst>
        </pc:spChg>
        <pc:grpChg chg="del">
          <ac:chgData name="Luis Guillermo Gil Madrid" userId="72751249-5f9d-41e6-8ae5-e2fc6ecb2fa9" providerId="ADAL" clId="{1021AE12-5925-43E0-89EF-F1977DEC2E2D}" dt="2021-03-24T02:38:06.962" v="427" actId="478"/>
          <ac:grpSpMkLst>
            <pc:docMk/>
            <pc:sldMk cId="3205899209" sldId="7662"/>
            <ac:grpSpMk id="23" creationId="{E4190326-8CE3-4BA8-9994-BD7EB45B7084}"/>
          </ac:grpSpMkLst>
        </pc:grpChg>
        <pc:grpChg chg="add mod">
          <ac:chgData name="Luis Guillermo Gil Madrid" userId="72751249-5f9d-41e6-8ae5-e2fc6ecb2fa9" providerId="ADAL" clId="{1021AE12-5925-43E0-89EF-F1977DEC2E2D}" dt="2021-03-24T02:41:37.796" v="534" actId="1035"/>
          <ac:grpSpMkLst>
            <pc:docMk/>
            <pc:sldMk cId="3205899209" sldId="7662"/>
            <ac:grpSpMk id="28" creationId="{2E2A6AC5-0DE2-4025-A884-88A5F4BD3040}"/>
          </ac:grpSpMkLst>
        </pc:grpChg>
        <pc:picChg chg="del">
          <ac:chgData name="Luis Guillermo Gil Madrid" userId="72751249-5f9d-41e6-8ae5-e2fc6ecb2fa9" providerId="ADAL" clId="{1021AE12-5925-43E0-89EF-F1977DEC2E2D}" dt="2021-03-24T02:38:09.289" v="430" actId="478"/>
          <ac:picMkLst>
            <pc:docMk/>
            <pc:sldMk cId="3205899209" sldId="7662"/>
            <ac:picMk id="3" creationId="{C78F1188-4DC7-4DFB-BD9C-EECDFB3AA367}"/>
          </ac:picMkLst>
        </pc:picChg>
        <pc:picChg chg="del">
          <ac:chgData name="Luis Guillermo Gil Madrid" userId="72751249-5f9d-41e6-8ae5-e2fc6ecb2fa9" providerId="ADAL" clId="{1021AE12-5925-43E0-89EF-F1977DEC2E2D}" dt="2021-03-24T02:38:07.817" v="428" actId="478"/>
          <ac:picMkLst>
            <pc:docMk/>
            <pc:sldMk cId="3205899209" sldId="7662"/>
            <ac:picMk id="24" creationId="{4B9ACF1F-2F85-4FDD-AFCE-4AB640FDE89F}"/>
          </ac:picMkLst>
        </pc:picChg>
        <pc:picChg chg="mod">
          <ac:chgData name="Luis Guillermo Gil Madrid" userId="72751249-5f9d-41e6-8ae5-e2fc6ecb2fa9" providerId="ADAL" clId="{1021AE12-5925-43E0-89EF-F1977DEC2E2D}" dt="2021-03-24T02:39:49.118" v="463"/>
          <ac:picMkLst>
            <pc:docMk/>
            <pc:sldMk cId="3205899209" sldId="7662"/>
            <ac:picMk id="29" creationId="{557E94D5-17DA-4BD7-9320-449071F4472A}"/>
          </ac:picMkLst>
        </pc:picChg>
        <pc:picChg chg="mod">
          <ac:chgData name="Luis Guillermo Gil Madrid" userId="72751249-5f9d-41e6-8ae5-e2fc6ecb2fa9" providerId="ADAL" clId="{1021AE12-5925-43E0-89EF-F1977DEC2E2D}" dt="2021-03-24T02:39:49.118" v="463"/>
          <ac:picMkLst>
            <pc:docMk/>
            <pc:sldMk cId="3205899209" sldId="7662"/>
            <ac:picMk id="36" creationId="{5DDAEFEC-F82C-4AB2-8731-4916830AAC30}"/>
          </ac:picMkLst>
        </pc:picChg>
        <pc:picChg chg="mod">
          <ac:chgData name="Luis Guillermo Gil Madrid" userId="72751249-5f9d-41e6-8ae5-e2fc6ecb2fa9" providerId="ADAL" clId="{1021AE12-5925-43E0-89EF-F1977DEC2E2D}" dt="2021-03-24T02:39:49.118" v="463"/>
          <ac:picMkLst>
            <pc:docMk/>
            <pc:sldMk cId="3205899209" sldId="7662"/>
            <ac:picMk id="39" creationId="{34B3DC4F-2EAE-4A3B-BDAB-A62021E89F57}"/>
          </ac:picMkLst>
        </pc:picChg>
        <pc:cxnChg chg="del">
          <ac:chgData name="Luis Guillermo Gil Madrid" userId="72751249-5f9d-41e6-8ae5-e2fc6ecb2fa9" providerId="ADAL" clId="{1021AE12-5925-43E0-89EF-F1977DEC2E2D}" dt="2021-03-24T02:38:12.114" v="432" actId="478"/>
          <ac:cxnSpMkLst>
            <pc:docMk/>
            <pc:sldMk cId="3205899209" sldId="7662"/>
            <ac:cxnSpMk id="5" creationId="{98AA7FDB-7D3E-4FAB-B55E-A8E9764E6654}"/>
          </ac:cxnSpMkLst>
        </pc:cxnChg>
        <pc:cxnChg chg="del">
          <ac:chgData name="Luis Guillermo Gil Madrid" userId="72751249-5f9d-41e6-8ae5-e2fc6ecb2fa9" providerId="ADAL" clId="{1021AE12-5925-43E0-89EF-F1977DEC2E2D}" dt="2021-03-24T02:38:12.114" v="432" actId="478"/>
          <ac:cxnSpMkLst>
            <pc:docMk/>
            <pc:sldMk cId="3205899209" sldId="7662"/>
            <ac:cxnSpMk id="8" creationId="{C2DCF6A0-968B-49D9-AC29-221AF12B63AD}"/>
          </ac:cxnSpMkLst>
        </pc:cxnChg>
        <pc:cxnChg chg="del">
          <ac:chgData name="Luis Guillermo Gil Madrid" userId="72751249-5f9d-41e6-8ae5-e2fc6ecb2fa9" providerId="ADAL" clId="{1021AE12-5925-43E0-89EF-F1977DEC2E2D}" dt="2021-03-24T02:38:12.114" v="432" actId="478"/>
          <ac:cxnSpMkLst>
            <pc:docMk/>
            <pc:sldMk cId="3205899209" sldId="7662"/>
            <ac:cxnSpMk id="9" creationId="{41B88FBB-FE70-448E-9390-27E28A67A66B}"/>
          </ac:cxnSpMkLst>
        </pc:cxnChg>
        <pc:cxnChg chg="del">
          <ac:chgData name="Luis Guillermo Gil Madrid" userId="72751249-5f9d-41e6-8ae5-e2fc6ecb2fa9" providerId="ADAL" clId="{1021AE12-5925-43E0-89EF-F1977DEC2E2D}" dt="2021-03-24T02:38:12.114" v="432" actId="478"/>
          <ac:cxnSpMkLst>
            <pc:docMk/>
            <pc:sldMk cId="3205899209" sldId="7662"/>
            <ac:cxnSpMk id="10" creationId="{CCCB4F6E-D5D5-4B53-A555-8FDC8CA03B51}"/>
          </ac:cxnSpMkLst>
        </pc:cxnChg>
        <pc:cxnChg chg="del">
          <ac:chgData name="Luis Guillermo Gil Madrid" userId="72751249-5f9d-41e6-8ae5-e2fc6ecb2fa9" providerId="ADAL" clId="{1021AE12-5925-43E0-89EF-F1977DEC2E2D}" dt="2021-03-24T02:38:12.114" v="432" actId="478"/>
          <ac:cxnSpMkLst>
            <pc:docMk/>
            <pc:sldMk cId="3205899209" sldId="7662"/>
            <ac:cxnSpMk id="11" creationId="{515C5118-D1FC-474B-BFE5-AAA8DB1C264C}"/>
          </ac:cxnSpMkLst>
        </pc:cxnChg>
        <pc:cxnChg chg="del">
          <ac:chgData name="Luis Guillermo Gil Madrid" userId="72751249-5f9d-41e6-8ae5-e2fc6ecb2fa9" providerId="ADAL" clId="{1021AE12-5925-43E0-89EF-F1977DEC2E2D}" dt="2021-03-24T02:38:12.114" v="432" actId="478"/>
          <ac:cxnSpMkLst>
            <pc:docMk/>
            <pc:sldMk cId="3205899209" sldId="7662"/>
            <ac:cxnSpMk id="12" creationId="{E8FE3629-1FA4-4C93-9B97-86444C3F232D}"/>
          </ac:cxnSpMkLst>
        </pc:cxnChg>
        <pc:cxnChg chg="del">
          <ac:chgData name="Luis Guillermo Gil Madrid" userId="72751249-5f9d-41e6-8ae5-e2fc6ecb2fa9" providerId="ADAL" clId="{1021AE12-5925-43E0-89EF-F1977DEC2E2D}" dt="2021-03-24T02:38:12.114" v="432" actId="478"/>
          <ac:cxnSpMkLst>
            <pc:docMk/>
            <pc:sldMk cId="3205899209" sldId="7662"/>
            <ac:cxnSpMk id="13" creationId="{C40EB574-6275-4EA1-8EC5-8543EEC5BB30}"/>
          </ac:cxnSpMkLst>
        </pc:cxnChg>
      </pc:sldChg>
      <pc:sldChg chg="addSp delSp modSp add mod">
        <pc:chgData name="Luis Guillermo Gil Madrid" userId="72751249-5f9d-41e6-8ae5-e2fc6ecb2fa9" providerId="ADAL" clId="{1021AE12-5925-43E0-89EF-F1977DEC2E2D}" dt="2021-03-24T02:50:27.904" v="657" actId="1076"/>
        <pc:sldMkLst>
          <pc:docMk/>
          <pc:sldMk cId="774988579" sldId="7663"/>
        </pc:sldMkLst>
        <pc:spChg chg="add mod">
          <ac:chgData name="Luis Guillermo Gil Madrid" userId="72751249-5f9d-41e6-8ae5-e2fc6ecb2fa9" providerId="ADAL" clId="{1021AE12-5925-43E0-89EF-F1977DEC2E2D}" dt="2021-03-24T02:50:21.401" v="655" actId="1076"/>
          <ac:spMkLst>
            <pc:docMk/>
            <pc:sldMk cId="774988579" sldId="7663"/>
            <ac:spMk id="17" creationId="{5BA0AFBF-78B9-4C7E-B924-6B689BBD1A04}"/>
          </ac:spMkLst>
        </pc:spChg>
        <pc:spChg chg="del">
          <ac:chgData name="Luis Guillermo Gil Madrid" userId="72751249-5f9d-41e6-8ae5-e2fc6ecb2fa9" providerId="ADAL" clId="{1021AE12-5925-43E0-89EF-F1977DEC2E2D}" dt="2021-03-24T02:42:44.817" v="556" actId="478"/>
          <ac:spMkLst>
            <pc:docMk/>
            <pc:sldMk cId="774988579" sldId="7663"/>
            <ac:spMk id="27" creationId="{46210717-A3AD-4018-A485-13A7AD7D812A}"/>
          </ac:spMkLst>
        </pc:spChg>
        <pc:grpChg chg="del">
          <ac:chgData name="Luis Guillermo Gil Madrid" userId="72751249-5f9d-41e6-8ae5-e2fc6ecb2fa9" providerId="ADAL" clId="{1021AE12-5925-43E0-89EF-F1977DEC2E2D}" dt="2021-03-24T02:42:43.632" v="555" actId="478"/>
          <ac:grpSpMkLst>
            <pc:docMk/>
            <pc:sldMk cId="774988579" sldId="7663"/>
            <ac:grpSpMk id="28" creationId="{2E2A6AC5-0DE2-4025-A884-88A5F4BD3040}"/>
          </ac:grpSpMkLst>
        </pc:grpChg>
        <pc:picChg chg="add mod">
          <ac:chgData name="Luis Guillermo Gil Madrid" userId="72751249-5f9d-41e6-8ae5-e2fc6ecb2fa9" providerId="ADAL" clId="{1021AE12-5925-43E0-89EF-F1977DEC2E2D}" dt="2021-03-24T02:50:27.904" v="657" actId="1076"/>
          <ac:picMkLst>
            <pc:docMk/>
            <pc:sldMk cId="774988579" sldId="7663"/>
            <ac:picMk id="18" creationId="{DA2FD4B7-917F-413A-B562-0BFBBD2AAF64}"/>
          </ac:picMkLst>
        </pc:picChg>
      </pc:sldChg>
      <pc:sldChg chg="modSp mod">
        <pc:chgData name="Luis Guillermo Gil Madrid" userId="72751249-5f9d-41e6-8ae5-e2fc6ecb2fa9" providerId="ADAL" clId="{1021AE12-5925-43E0-89EF-F1977DEC2E2D}" dt="2021-03-24T03:19:43.647" v="1230"/>
        <pc:sldMkLst>
          <pc:docMk/>
          <pc:sldMk cId="2286976273" sldId="7664"/>
        </pc:sldMkLst>
        <pc:spChg chg="mod">
          <ac:chgData name="Luis Guillermo Gil Madrid" userId="72751249-5f9d-41e6-8ae5-e2fc6ecb2fa9" providerId="ADAL" clId="{1021AE12-5925-43E0-89EF-F1977DEC2E2D}" dt="2021-03-24T03:19:43.647" v="1230"/>
          <ac:spMkLst>
            <pc:docMk/>
            <pc:sldMk cId="2286976273" sldId="7664"/>
            <ac:spMk id="5" creationId="{CE938211-4E87-4D61-926E-D93A06A7B737}"/>
          </ac:spMkLst>
        </pc:spChg>
      </pc:sldChg>
      <pc:sldChg chg="add del">
        <pc:chgData name="Luis Guillermo Gil Madrid" userId="72751249-5f9d-41e6-8ae5-e2fc6ecb2fa9" providerId="ADAL" clId="{1021AE12-5925-43E0-89EF-F1977DEC2E2D}" dt="2021-03-24T02:44:04.321" v="572" actId="47"/>
        <pc:sldMkLst>
          <pc:docMk/>
          <pc:sldMk cId="2990617983" sldId="7664"/>
        </pc:sldMkLst>
      </pc:sldChg>
      <pc:sldChg chg="addSp delSp modSp add mod ord">
        <pc:chgData name="Luis Guillermo Gil Madrid" userId="72751249-5f9d-41e6-8ae5-e2fc6ecb2fa9" providerId="ADAL" clId="{1021AE12-5925-43E0-89EF-F1977DEC2E2D}" dt="2021-03-24T02:55:28.121" v="736" actId="6549"/>
        <pc:sldMkLst>
          <pc:docMk/>
          <pc:sldMk cId="1157564774" sldId="7665"/>
        </pc:sldMkLst>
        <pc:spChg chg="mod">
          <ac:chgData name="Luis Guillermo Gil Madrid" userId="72751249-5f9d-41e6-8ae5-e2fc6ecb2fa9" providerId="ADAL" clId="{1021AE12-5925-43E0-89EF-F1977DEC2E2D}" dt="2021-03-24T02:51:10.256" v="665"/>
          <ac:spMkLst>
            <pc:docMk/>
            <pc:sldMk cId="1157564774" sldId="7665"/>
            <ac:spMk id="2" creationId="{536EF00E-862B-4FE1-827C-E746B33C42E8}"/>
          </ac:spMkLst>
        </pc:spChg>
        <pc:spChg chg="add mod">
          <ac:chgData name="Luis Guillermo Gil Madrid" userId="72751249-5f9d-41e6-8ae5-e2fc6ecb2fa9" providerId="ADAL" clId="{1021AE12-5925-43E0-89EF-F1977DEC2E2D}" dt="2021-03-24T02:54:12.544" v="717" actId="14100"/>
          <ac:spMkLst>
            <pc:docMk/>
            <pc:sldMk cId="1157564774" sldId="7665"/>
            <ac:spMk id="18" creationId="{A8448DBD-71C3-4ED6-B44D-E68E8AAF4C8C}"/>
          </ac:spMkLst>
        </pc:spChg>
        <pc:spChg chg="add mod">
          <ac:chgData name="Luis Guillermo Gil Madrid" userId="72751249-5f9d-41e6-8ae5-e2fc6ecb2fa9" providerId="ADAL" clId="{1021AE12-5925-43E0-89EF-F1977DEC2E2D}" dt="2021-03-24T02:54:07.736" v="715" actId="1076"/>
          <ac:spMkLst>
            <pc:docMk/>
            <pc:sldMk cId="1157564774" sldId="7665"/>
            <ac:spMk id="19" creationId="{C1A804A3-70C4-48D7-BE49-E883B47F3964}"/>
          </ac:spMkLst>
        </pc:spChg>
        <pc:spChg chg="add mod">
          <ac:chgData name="Luis Guillermo Gil Madrid" userId="72751249-5f9d-41e6-8ae5-e2fc6ecb2fa9" providerId="ADAL" clId="{1021AE12-5925-43E0-89EF-F1977DEC2E2D}" dt="2021-03-24T02:55:28.121" v="736" actId="6549"/>
          <ac:spMkLst>
            <pc:docMk/>
            <pc:sldMk cId="1157564774" sldId="7665"/>
            <ac:spMk id="20" creationId="{0A748108-181F-49EB-A30F-C3FFA9D647C3}"/>
          </ac:spMkLst>
        </pc:spChg>
        <pc:spChg chg="del mod">
          <ac:chgData name="Luis Guillermo Gil Madrid" userId="72751249-5f9d-41e6-8ae5-e2fc6ecb2fa9" providerId="ADAL" clId="{1021AE12-5925-43E0-89EF-F1977DEC2E2D}" dt="2021-03-24T02:51:16.072" v="668" actId="478"/>
          <ac:spMkLst>
            <pc:docMk/>
            <pc:sldMk cId="1157564774" sldId="7665"/>
            <ac:spMk id="27" creationId="{46210717-A3AD-4018-A485-13A7AD7D812A}"/>
          </ac:spMkLst>
        </pc:spChg>
        <pc:grpChg chg="del">
          <ac:chgData name="Luis Guillermo Gil Madrid" userId="72751249-5f9d-41e6-8ae5-e2fc6ecb2fa9" providerId="ADAL" clId="{1021AE12-5925-43E0-89EF-F1977DEC2E2D}" dt="2021-03-24T02:51:12.888" v="666" actId="478"/>
          <ac:grpSpMkLst>
            <pc:docMk/>
            <pc:sldMk cId="1157564774" sldId="7665"/>
            <ac:grpSpMk id="28" creationId="{2E2A6AC5-0DE2-4025-A884-88A5F4BD3040}"/>
          </ac:grpSpMkLst>
        </pc:grpChg>
        <pc:graphicFrameChg chg="add mod">
          <ac:chgData name="Luis Guillermo Gil Madrid" userId="72751249-5f9d-41e6-8ae5-e2fc6ecb2fa9" providerId="ADAL" clId="{1021AE12-5925-43E0-89EF-F1977DEC2E2D}" dt="2021-03-24T02:53:40.642" v="707" actId="1076"/>
          <ac:graphicFrameMkLst>
            <pc:docMk/>
            <pc:sldMk cId="1157564774" sldId="7665"/>
            <ac:graphicFrameMk id="17" creationId="{CBDF7507-2DF5-493C-80E2-2D58BF04A6B7}"/>
          </ac:graphicFrameMkLst>
        </pc:graphicFrameChg>
      </pc:sldChg>
      <pc:sldChg chg="modSp mod">
        <pc:chgData name="Luis Guillermo Gil Madrid" userId="72751249-5f9d-41e6-8ae5-e2fc6ecb2fa9" providerId="ADAL" clId="{1021AE12-5925-43E0-89EF-F1977DEC2E2D}" dt="2021-03-24T12:33:24.813" v="1321" actId="11"/>
        <pc:sldMkLst>
          <pc:docMk/>
          <pc:sldMk cId="72980444" sldId="7666"/>
        </pc:sldMkLst>
        <pc:spChg chg="mod">
          <ac:chgData name="Luis Guillermo Gil Madrid" userId="72751249-5f9d-41e6-8ae5-e2fc6ecb2fa9" providerId="ADAL" clId="{1021AE12-5925-43E0-89EF-F1977DEC2E2D}" dt="2021-03-24T03:19:59.512" v="1273"/>
          <ac:spMkLst>
            <pc:docMk/>
            <pc:sldMk cId="72980444" sldId="7666"/>
            <ac:spMk id="2" creationId="{4DBD5B8A-71E4-4DCB-A450-94DFFA6EC012}"/>
          </ac:spMkLst>
        </pc:spChg>
        <pc:spChg chg="mod">
          <ac:chgData name="Luis Guillermo Gil Madrid" userId="72751249-5f9d-41e6-8ae5-e2fc6ecb2fa9" providerId="ADAL" clId="{1021AE12-5925-43E0-89EF-F1977DEC2E2D}" dt="2021-03-24T12:33:24.813" v="1321" actId="11"/>
          <ac:spMkLst>
            <pc:docMk/>
            <pc:sldMk cId="72980444" sldId="7666"/>
            <ac:spMk id="4" creationId="{28683103-DC80-4012-A520-514F79AD3BCF}"/>
          </ac:spMkLst>
        </pc:spChg>
      </pc:sldChg>
      <pc:sldChg chg="modSp mod">
        <pc:chgData name="Luis Guillermo Gil Madrid" userId="72751249-5f9d-41e6-8ae5-e2fc6ecb2fa9" providerId="ADAL" clId="{1021AE12-5925-43E0-89EF-F1977DEC2E2D}" dt="2021-03-24T03:20:58.804" v="1317" actId="20577"/>
        <pc:sldMkLst>
          <pc:docMk/>
          <pc:sldMk cId="1896356854" sldId="7668"/>
        </pc:sldMkLst>
        <pc:spChg chg="mod">
          <ac:chgData name="Luis Guillermo Gil Madrid" userId="72751249-5f9d-41e6-8ae5-e2fc6ecb2fa9" providerId="ADAL" clId="{1021AE12-5925-43E0-89EF-F1977DEC2E2D}" dt="2021-03-24T03:20:58.804" v="1317" actId="20577"/>
          <ac:spMkLst>
            <pc:docMk/>
            <pc:sldMk cId="1896356854" sldId="7668"/>
            <ac:spMk id="3" creationId="{CD7507AD-B5A1-45E4-9677-FDE5DCC11586}"/>
          </ac:spMkLst>
        </pc:spChg>
      </pc:sldChg>
      <pc:sldChg chg="delSp modSp add mod ord">
        <pc:chgData name="Luis Guillermo Gil Madrid" userId="72751249-5f9d-41e6-8ae5-e2fc6ecb2fa9" providerId="ADAL" clId="{1021AE12-5925-43E0-89EF-F1977DEC2E2D}" dt="2021-03-24T12:52:19.963" v="2817" actId="20577"/>
        <pc:sldMkLst>
          <pc:docMk/>
          <pc:sldMk cId="473765357" sldId="7669"/>
        </pc:sldMkLst>
        <pc:spChg chg="mod">
          <ac:chgData name="Luis Guillermo Gil Madrid" userId="72751249-5f9d-41e6-8ae5-e2fc6ecb2fa9" providerId="ADAL" clId="{1021AE12-5925-43E0-89EF-F1977DEC2E2D}" dt="2021-03-24T12:50:56.610" v="2765"/>
          <ac:spMkLst>
            <pc:docMk/>
            <pc:sldMk cId="473765357" sldId="7669"/>
            <ac:spMk id="2" creationId="{3C6E20F1-A7B7-4A0A-A030-09F32AAC1880}"/>
          </ac:spMkLst>
        </pc:spChg>
        <pc:spChg chg="mod">
          <ac:chgData name="Luis Guillermo Gil Madrid" userId="72751249-5f9d-41e6-8ae5-e2fc6ecb2fa9" providerId="ADAL" clId="{1021AE12-5925-43E0-89EF-F1977DEC2E2D}" dt="2021-03-24T12:52:19.963" v="2817" actId="20577"/>
          <ac:spMkLst>
            <pc:docMk/>
            <pc:sldMk cId="473765357" sldId="7669"/>
            <ac:spMk id="4" creationId="{2D1591D4-25E2-4631-A6DD-7B7E772C7C7C}"/>
          </ac:spMkLst>
        </pc:spChg>
        <pc:spChg chg="del">
          <ac:chgData name="Luis Guillermo Gil Madrid" userId="72751249-5f9d-41e6-8ae5-e2fc6ecb2fa9" providerId="ADAL" clId="{1021AE12-5925-43E0-89EF-F1977DEC2E2D}" dt="2021-03-24T12:36:04.910" v="1385" actId="478"/>
          <ac:spMkLst>
            <pc:docMk/>
            <pc:sldMk cId="473765357" sldId="7669"/>
            <ac:spMk id="6" creationId="{36CF3BE1-A32F-442B-96D3-1FA13F91CE78}"/>
          </ac:spMkLst>
        </pc:spChg>
      </pc:sldChg>
      <pc:sldChg chg="modSp mod">
        <pc:chgData name="Luis Guillermo Gil Madrid" userId="72751249-5f9d-41e6-8ae5-e2fc6ecb2fa9" providerId="ADAL" clId="{1021AE12-5925-43E0-89EF-F1977DEC2E2D}" dt="2021-03-25T10:38:20.444" v="2945" actId="1076"/>
        <pc:sldMkLst>
          <pc:docMk/>
          <pc:sldMk cId="1786253275" sldId="7670"/>
        </pc:sldMkLst>
        <pc:spChg chg="mod">
          <ac:chgData name="Luis Guillermo Gil Madrid" userId="72751249-5f9d-41e6-8ae5-e2fc6ecb2fa9" providerId="ADAL" clId="{1021AE12-5925-43E0-89EF-F1977DEC2E2D}" dt="2021-03-25T10:38:13.932" v="2944" actId="1036"/>
          <ac:spMkLst>
            <pc:docMk/>
            <pc:sldMk cId="1786253275" sldId="7670"/>
            <ac:spMk id="4" creationId="{17FE82F0-196A-423B-A5C0-1F913EE9DFB7}"/>
          </ac:spMkLst>
        </pc:spChg>
        <pc:spChg chg="mod">
          <ac:chgData name="Luis Guillermo Gil Madrid" userId="72751249-5f9d-41e6-8ae5-e2fc6ecb2fa9" providerId="ADAL" clId="{1021AE12-5925-43E0-89EF-F1977DEC2E2D}" dt="2021-03-25T10:38:20.444" v="2945" actId="1076"/>
          <ac:spMkLst>
            <pc:docMk/>
            <pc:sldMk cId="1786253275" sldId="7670"/>
            <ac:spMk id="16" creationId="{F59EFE32-8D51-47A0-9685-6486AF3E9F36}"/>
          </ac:spMkLst>
        </pc:spChg>
        <pc:spChg chg="mod">
          <ac:chgData name="Luis Guillermo Gil Madrid" userId="72751249-5f9d-41e6-8ae5-e2fc6ecb2fa9" providerId="ADAL" clId="{1021AE12-5925-43E0-89EF-F1977DEC2E2D}" dt="2021-03-25T10:38:20.444" v="2945" actId="1076"/>
          <ac:spMkLst>
            <pc:docMk/>
            <pc:sldMk cId="1786253275" sldId="7670"/>
            <ac:spMk id="17" creationId="{81E4941F-B264-4553-84DA-D49FCDE71074}"/>
          </ac:spMkLst>
        </pc:spChg>
        <pc:graphicFrameChg chg="mod">
          <ac:chgData name="Luis Guillermo Gil Madrid" userId="72751249-5f9d-41e6-8ae5-e2fc6ecb2fa9" providerId="ADAL" clId="{1021AE12-5925-43E0-89EF-F1977DEC2E2D}" dt="2021-03-25T10:38:13.932" v="2944" actId="1036"/>
          <ac:graphicFrameMkLst>
            <pc:docMk/>
            <pc:sldMk cId="1786253275" sldId="7670"/>
            <ac:graphicFrameMk id="10" creationId="{F5A1924B-DBA9-4BCB-BA82-BC02106F296A}"/>
          </ac:graphicFrameMkLst>
        </pc:graphicFrameChg>
        <pc:graphicFrameChg chg="mod">
          <ac:chgData name="Luis Guillermo Gil Madrid" userId="72751249-5f9d-41e6-8ae5-e2fc6ecb2fa9" providerId="ADAL" clId="{1021AE12-5925-43E0-89EF-F1977DEC2E2D}" dt="2021-03-25T10:38:20.444" v="2945" actId="1076"/>
          <ac:graphicFrameMkLst>
            <pc:docMk/>
            <pc:sldMk cId="1786253275" sldId="7670"/>
            <ac:graphicFrameMk id="15" creationId="{BD238B32-3D32-4BE9-8EF7-81D35219D326}"/>
          </ac:graphicFrameMkLst>
        </pc:graphicFrameChg>
      </pc:sldChg>
      <pc:sldChg chg="modSp mod">
        <pc:chgData name="Luis Guillermo Gil Madrid" userId="72751249-5f9d-41e6-8ae5-e2fc6ecb2fa9" providerId="ADAL" clId="{1021AE12-5925-43E0-89EF-F1977DEC2E2D}" dt="2021-03-25T10:41:51.190" v="3038" actId="20577"/>
        <pc:sldMkLst>
          <pc:docMk/>
          <pc:sldMk cId="2883514591" sldId="7671"/>
        </pc:sldMkLst>
        <pc:spChg chg="mod">
          <ac:chgData name="Luis Guillermo Gil Madrid" userId="72751249-5f9d-41e6-8ae5-e2fc6ecb2fa9" providerId="ADAL" clId="{1021AE12-5925-43E0-89EF-F1977DEC2E2D}" dt="2021-03-25T10:40:26.362" v="2998" actId="20577"/>
          <ac:spMkLst>
            <pc:docMk/>
            <pc:sldMk cId="2883514591" sldId="7671"/>
            <ac:spMk id="16" creationId="{B226EA4D-D3E3-49B6-BE31-61D6DA6054C7}"/>
          </ac:spMkLst>
        </pc:spChg>
        <pc:spChg chg="mod">
          <ac:chgData name="Luis Guillermo Gil Madrid" userId="72751249-5f9d-41e6-8ae5-e2fc6ecb2fa9" providerId="ADAL" clId="{1021AE12-5925-43E0-89EF-F1977DEC2E2D}" dt="2021-03-25T10:41:51.190" v="3038" actId="20577"/>
          <ac:spMkLst>
            <pc:docMk/>
            <pc:sldMk cId="2883514591" sldId="7671"/>
            <ac:spMk id="31" creationId="{8C561627-46F9-46CB-A318-3A029F5CC6D9}"/>
          </ac:spMkLst>
        </pc:spChg>
      </pc:sldChg>
      <pc:sldChg chg="modSp add del mod ord">
        <pc:chgData name="Luis Guillermo Gil Madrid" userId="72751249-5f9d-41e6-8ae5-e2fc6ecb2fa9" providerId="ADAL" clId="{1021AE12-5925-43E0-89EF-F1977DEC2E2D}" dt="2021-03-25T11:03:33.093" v="3507" actId="47"/>
        <pc:sldMkLst>
          <pc:docMk/>
          <pc:sldMk cId="262040264" sldId="7672"/>
        </pc:sldMkLst>
        <pc:spChg chg="mod">
          <ac:chgData name="Luis Guillermo Gil Madrid" userId="72751249-5f9d-41e6-8ae5-e2fc6ecb2fa9" providerId="ADAL" clId="{1021AE12-5925-43E0-89EF-F1977DEC2E2D}" dt="2021-03-25T10:46:01.884" v="3166" actId="20577"/>
          <ac:spMkLst>
            <pc:docMk/>
            <pc:sldMk cId="262040264" sldId="7672"/>
            <ac:spMk id="2" creationId="{3C6E20F1-A7B7-4A0A-A030-09F32AAC1880}"/>
          </ac:spMkLst>
        </pc:spChg>
      </pc:sldChg>
      <pc:sldChg chg="addSp delSp modSp add mod ord">
        <pc:chgData name="Luis Guillermo Gil Madrid" userId="72751249-5f9d-41e6-8ae5-e2fc6ecb2fa9" providerId="ADAL" clId="{1021AE12-5925-43E0-89EF-F1977DEC2E2D}" dt="2021-03-25T11:04:38.382" v="3543"/>
        <pc:sldMkLst>
          <pc:docMk/>
          <pc:sldMk cId="1036256514" sldId="7673"/>
        </pc:sldMkLst>
        <pc:spChg chg="mod">
          <ac:chgData name="Luis Guillermo Gil Madrid" userId="72751249-5f9d-41e6-8ae5-e2fc6ecb2fa9" providerId="ADAL" clId="{1021AE12-5925-43E0-89EF-F1977DEC2E2D}" dt="2021-03-25T10:50:52.180" v="3213" actId="20577"/>
          <ac:spMkLst>
            <pc:docMk/>
            <pc:sldMk cId="1036256514" sldId="7673"/>
            <ac:spMk id="5" creationId="{3992F0D1-FCE4-48A9-B56F-FFF7E0F9AAA1}"/>
          </ac:spMkLst>
        </pc:spChg>
        <pc:spChg chg="mod">
          <ac:chgData name="Luis Guillermo Gil Madrid" userId="72751249-5f9d-41e6-8ae5-e2fc6ecb2fa9" providerId="ADAL" clId="{1021AE12-5925-43E0-89EF-F1977DEC2E2D}" dt="2021-03-25T10:51:20.808" v="3236" actId="313"/>
          <ac:spMkLst>
            <pc:docMk/>
            <pc:sldMk cId="1036256514" sldId="7673"/>
            <ac:spMk id="6" creationId="{CC6F8EA7-C09A-45AD-A956-3B4F8C1B3E42}"/>
          </ac:spMkLst>
        </pc:spChg>
        <pc:spChg chg="del">
          <ac:chgData name="Luis Guillermo Gil Madrid" userId="72751249-5f9d-41e6-8ae5-e2fc6ecb2fa9" providerId="ADAL" clId="{1021AE12-5925-43E0-89EF-F1977DEC2E2D}" dt="2021-03-25T10:56:12.604" v="3281" actId="478"/>
          <ac:spMkLst>
            <pc:docMk/>
            <pc:sldMk cId="1036256514" sldId="7673"/>
            <ac:spMk id="24" creationId="{DC9CC210-951C-4628-AAA2-887F1E5A634B}"/>
          </ac:spMkLst>
        </pc:spChg>
        <pc:picChg chg="mod">
          <ac:chgData name="Luis Guillermo Gil Madrid" userId="72751249-5f9d-41e6-8ae5-e2fc6ecb2fa9" providerId="ADAL" clId="{1021AE12-5925-43E0-89EF-F1977DEC2E2D}" dt="2021-03-25T10:52:07.524" v="3258" actId="14100"/>
          <ac:picMkLst>
            <pc:docMk/>
            <pc:sldMk cId="1036256514" sldId="7673"/>
            <ac:picMk id="8" creationId="{E7FC9F4E-CD76-486F-B6DB-8F30982FD5AE}"/>
          </ac:picMkLst>
        </pc:picChg>
        <pc:picChg chg="mod">
          <ac:chgData name="Luis Guillermo Gil Madrid" userId="72751249-5f9d-41e6-8ae5-e2fc6ecb2fa9" providerId="ADAL" clId="{1021AE12-5925-43E0-89EF-F1977DEC2E2D}" dt="2021-03-25T10:53:14.628" v="3267" actId="1076"/>
          <ac:picMkLst>
            <pc:docMk/>
            <pc:sldMk cId="1036256514" sldId="7673"/>
            <ac:picMk id="9" creationId="{B1B1B0A7-DA42-4A45-8622-C068A1CD2333}"/>
          </ac:picMkLst>
        </pc:picChg>
        <pc:picChg chg="mod">
          <ac:chgData name="Luis Guillermo Gil Madrid" userId="72751249-5f9d-41e6-8ae5-e2fc6ecb2fa9" providerId="ADAL" clId="{1021AE12-5925-43E0-89EF-F1977DEC2E2D}" dt="2021-03-25T10:54:59.027" v="3279" actId="1076"/>
          <ac:picMkLst>
            <pc:docMk/>
            <pc:sldMk cId="1036256514" sldId="7673"/>
            <ac:picMk id="10" creationId="{6B588DAD-13AB-40EA-A13C-0FC97FFA2D93}"/>
          </ac:picMkLst>
        </pc:picChg>
        <pc:picChg chg="mod">
          <ac:chgData name="Luis Guillermo Gil Madrid" userId="72751249-5f9d-41e6-8ae5-e2fc6ecb2fa9" providerId="ADAL" clId="{1021AE12-5925-43E0-89EF-F1977DEC2E2D}" dt="2021-03-25T10:52:18.107" v="3264" actId="1076"/>
          <ac:picMkLst>
            <pc:docMk/>
            <pc:sldMk cId="1036256514" sldId="7673"/>
            <ac:picMk id="11" creationId="{E0BBE6CB-618A-46EF-8D02-A4D7E5B2D024}"/>
          </ac:picMkLst>
        </pc:picChg>
        <pc:picChg chg="mod">
          <ac:chgData name="Luis Guillermo Gil Madrid" userId="72751249-5f9d-41e6-8ae5-e2fc6ecb2fa9" providerId="ADAL" clId="{1021AE12-5925-43E0-89EF-F1977DEC2E2D}" dt="2021-03-25T10:53:19.251" v="3271" actId="1076"/>
          <ac:picMkLst>
            <pc:docMk/>
            <pc:sldMk cId="1036256514" sldId="7673"/>
            <ac:picMk id="12" creationId="{57127A9A-312C-43C9-BAD5-5CC8C0853C16}"/>
          </ac:picMkLst>
        </pc:picChg>
        <pc:picChg chg="mod">
          <ac:chgData name="Luis Guillermo Gil Madrid" userId="72751249-5f9d-41e6-8ae5-e2fc6ecb2fa9" providerId="ADAL" clId="{1021AE12-5925-43E0-89EF-F1977DEC2E2D}" dt="2021-03-25T10:53:18.091" v="3270" actId="1076"/>
          <ac:picMkLst>
            <pc:docMk/>
            <pc:sldMk cId="1036256514" sldId="7673"/>
            <ac:picMk id="13" creationId="{C102ABD8-F989-40FD-A607-DE3B0CA86AFC}"/>
          </ac:picMkLst>
        </pc:picChg>
        <pc:picChg chg="mod">
          <ac:chgData name="Luis Guillermo Gil Madrid" userId="72751249-5f9d-41e6-8ae5-e2fc6ecb2fa9" providerId="ADAL" clId="{1021AE12-5925-43E0-89EF-F1977DEC2E2D}" dt="2021-03-25T10:52:11.316" v="3260" actId="1076"/>
          <ac:picMkLst>
            <pc:docMk/>
            <pc:sldMk cId="1036256514" sldId="7673"/>
            <ac:picMk id="14" creationId="{B9922EA4-51A6-4701-A1BA-C5AEF4BAAF47}"/>
          </ac:picMkLst>
        </pc:picChg>
        <pc:picChg chg="mod">
          <ac:chgData name="Luis Guillermo Gil Madrid" userId="72751249-5f9d-41e6-8ae5-e2fc6ecb2fa9" providerId="ADAL" clId="{1021AE12-5925-43E0-89EF-F1977DEC2E2D}" dt="2021-03-25T10:52:19.156" v="3265" actId="1076"/>
          <ac:picMkLst>
            <pc:docMk/>
            <pc:sldMk cId="1036256514" sldId="7673"/>
            <ac:picMk id="15" creationId="{6409DCC0-0F56-4C55-8881-6A1B4844241E}"/>
          </ac:picMkLst>
        </pc:picChg>
        <pc:picChg chg="mod">
          <ac:chgData name="Luis Guillermo Gil Madrid" userId="72751249-5f9d-41e6-8ae5-e2fc6ecb2fa9" providerId="ADAL" clId="{1021AE12-5925-43E0-89EF-F1977DEC2E2D}" dt="2021-03-25T10:54:51.427" v="3275" actId="1076"/>
          <ac:picMkLst>
            <pc:docMk/>
            <pc:sldMk cId="1036256514" sldId="7673"/>
            <ac:picMk id="16" creationId="{7C674A4B-EF1B-4DDF-A994-A71DCAD930D9}"/>
          </ac:picMkLst>
        </pc:picChg>
        <pc:picChg chg="mod">
          <ac:chgData name="Luis Guillermo Gil Madrid" userId="72751249-5f9d-41e6-8ae5-e2fc6ecb2fa9" providerId="ADAL" clId="{1021AE12-5925-43E0-89EF-F1977DEC2E2D}" dt="2021-03-25T10:52:03.964" v="3257" actId="14100"/>
          <ac:picMkLst>
            <pc:docMk/>
            <pc:sldMk cId="1036256514" sldId="7673"/>
            <ac:picMk id="17" creationId="{B57F0F74-A831-4A9E-94A6-0023E0DB20F5}"/>
          </ac:picMkLst>
        </pc:picChg>
        <pc:picChg chg="mod">
          <ac:chgData name="Luis Guillermo Gil Madrid" userId="72751249-5f9d-41e6-8ae5-e2fc6ecb2fa9" providerId="ADAL" clId="{1021AE12-5925-43E0-89EF-F1977DEC2E2D}" dt="2021-03-25T10:52:14.691" v="3262" actId="1076"/>
          <ac:picMkLst>
            <pc:docMk/>
            <pc:sldMk cId="1036256514" sldId="7673"/>
            <ac:picMk id="18" creationId="{F42FF949-3973-4191-902B-823AF5718597}"/>
          </ac:picMkLst>
        </pc:picChg>
        <pc:picChg chg="del mod">
          <ac:chgData name="Luis Guillermo Gil Madrid" userId="72751249-5f9d-41e6-8ae5-e2fc6ecb2fa9" providerId="ADAL" clId="{1021AE12-5925-43E0-89EF-F1977DEC2E2D}" dt="2021-03-25T10:53:11.636" v="3266" actId="478"/>
          <ac:picMkLst>
            <pc:docMk/>
            <pc:sldMk cId="1036256514" sldId="7673"/>
            <ac:picMk id="19" creationId="{107BCCEA-6743-4072-AA82-FE8BD169DE20}"/>
          </ac:picMkLst>
        </pc:picChg>
        <pc:picChg chg="add mod">
          <ac:chgData name="Luis Guillermo Gil Madrid" userId="72751249-5f9d-41e6-8ae5-e2fc6ecb2fa9" providerId="ADAL" clId="{1021AE12-5925-43E0-89EF-F1977DEC2E2D}" dt="2021-03-25T10:54:57.388" v="3278" actId="1076"/>
          <ac:picMkLst>
            <pc:docMk/>
            <pc:sldMk cId="1036256514" sldId="7673"/>
            <ac:picMk id="21" creationId="{42178BDC-F67E-444D-A17B-4A904EA89D00}"/>
          </ac:picMkLst>
        </pc:picChg>
        <pc:picChg chg="mod">
          <ac:chgData name="Luis Guillermo Gil Madrid" userId="72751249-5f9d-41e6-8ae5-e2fc6ecb2fa9" providerId="ADAL" clId="{1021AE12-5925-43E0-89EF-F1977DEC2E2D}" dt="2021-03-25T10:55:01.252" v="3280" actId="1076"/>
          <ac:picMkLst>
            <pc:docMk/>
            <pc:sldMk cId="1036256514" sldId="7673"/>
            <ac:picMk id="22" creationId="{9191FA3E-E948-41C3-B7B4-49A3E1AAFF88}"/>
          </ac:picMkLst>
        </pc:picChg>
        <pc:picChg chg="mod">
          <ac:chgData name="Luis Guillermo Gil Madrid" userId="72751249-5f9d-41e6-8ae5-e2fc6ecb2fa9" providerId="ADAL" clId="{1021AE12-5925-43E0-89EF-F1977DEC2E2D}" dt="2021-03-25T10:54:52.971" v="3276" actId="1076"/>
          <ac:picMkLst>
            <pc:docMk/>
            <pc:sldMk cId="1036256514" sldId="7673"/>
            <ac:picMk id="23" creationId="{A2FDFB27-9751-4E81-9560-A4FD1822B2E1}"/>
          </ac:picMkLst>
        </pc:picChg>
        <pc:picChg chg="mod">
          <ac:chgData name="Luis Guillermo Gil Madrid" userId="72751249-5f9d-41e6-8ae5-e2fc6ecb2fa9" providerId="ADAL" clId="{1021AE12-5925-43E0-89EF-F1977DEC2E2D}" dt="2021-03-25T10:52:09.811" v="3259" actId="1076"/>
          <ac:picMkLst>
            <pc:docMk/>
            <pc:sldMk cId="1036256514" sldId="7673"/>
            <ac:picMk id="25" creationId="{32088841-C082-49CF-B43E-5DD5AFB655EE}"/>
          </ac:picMkLst>
        </pc:picChg>
      </pc:sldChg>
      <pc:sldChg chg="add">
        <pc:chgData name="Luis Guillermo Gil Madrid" userId="72751249-5f9d-41e6-8ae5-e2fc6ecb2fa9" providerId="ADAL" clId="{1021AE12-5925-43E0-89EF-F1977DEC2E2D}" dt="2021-03-25T10:50:00.579" v="3170" actId="2890"/>
        <pc:sldMkLst>
          <pc:docMk/>
          <pc:sldMk cId="1344410677" sldId="7674"/>
        </pc:sldMkLst>
      </pc:sldChg>
    </pc:docChg>
  </pc:docChgLst>
  <pc:docChgLst>
    <pc:chgData name="Daniel Felipe Suarez Mayorga" userId="S::dsuarez@fasecolda.com::c712679a-6133-47a7-a4a9-a9505884e8ff" providerId="AD" clId="Web-{624ABC3B-6A28-4286-9594-7903AC854E43}"/>
    <pc:docChg chg="modSld">
      <pc:chgData name="Daniel Felipe Suarez Mayorga" userId="S::dsuarez@fasecolda.com::c712679a-6133-47a7-a4a9-a9505884e8ff" providerId="AD" clId="Web-{624ABC3B-6A28-4286-9594-7903AC854E43}" dt="2021-11-24T21:27:46.999" v="5"/>
      <pc:docMkLst>
        <pc:docMk/>
      </pc:docMkLst>
      <pc:sldChg chg="addSp modSp">
        <pc:chgData name="Daniel Felipe Suarez Mayorga" userId="S::dsuarez@fasecolda.com::c712679a-6133-47a7-a4a9-a9505884e8ff" providerId="AD" clId="Web-{624ABC3B-6A28-4286-9594-7903AC854E43}" dt="2021-11-24T21:27:46.999" v="5"/>
        <pc:sldMkLst>
          <pc:docMk/>
          <pc:sldMk cId="3011968595" sldId="7804"/>
        </pc:sldMkLst>
        <pc:spChg chg="add">
          <ac:chgData name="Daniel Felipe Suarez Mayorga" userId="S::dsuarez@fasecolda.com::c712679a-6133-47a7-a4a9-a9505884e8ff" providerId="AD" clId="Web-{624ABC3B-6A28-4286-9594-7903AC854E43}" dt="2021-11-24T21:27:46.999" v="5"/>
          <ac:spMkLst>
            <pc:docMk/>
            <pc:sldMk cId="3011968595" sldId="7804"/>
            <ac:spMk id="2" creationId="{19FB59ED-A69D-44CA-AE36-F9DB100C674A}"/>
          </ac:spMkLst>
        </pc:spChg>
        <pc:spChg chg="mod">
          <ac:chgData name="Daniel Felipe Suarez Mayorga" userId="S::dsuarez@fasecolda.com::c712679a-6133-47a7-a4a9-a9505884e8ff" providerId="AD" clId="Web-{624ABC3B-6A28-4286-9594-7903AC854E43}" dt="2021-11-24T21:27:46.561" v="4" actId="20577"/>
          <ac:spMkLst>
            <pc:docMk/>
            <pc:sldMk cId="3011968595" sldId="7804"/>
            <ac:spMk id="6" creationId="{6305FFA2-7ED7-4A50-B430-0D30DBCEBF2D}"/>
          </ac:spMkLst>
        </pc:spChg>
      </pc:sldChg>
    </pc:docChg>
  </pc:docChgLst>
  <pc:docChgLst>
    <pc:chgData name="Juan David Angel Lasso" userId="5ac44e2c-fa8f-45f5-aad9-26919f30487d" providerId="ADAL" clId="{F1A2B3B8-6F2C-4E00-81B0-75329887F493}"/>
    <pc:docChg chg="undo redo custSel addSld delSld modSld sldOrd">
      <pc:chgData name="Juan David Angel Lasso" userId="5ac44e2c-fa8f-45f5-aad9-26919f30487d" providerId="ADAL" clId="{F1A2B3B8-6F2C-4E00-81B0-75329887F493}" dt="2021-10-30T02:32:33.271" v="2636" actId="22"/>
      <pc:docMkLst>
        <pc:docMk/>
      </pc:docMkLst>
      <pc:sldChg chg="del">
        <pc:chgData name="Juan David Angel Lasso" userId="5ac44e2c-fa8f-45f5-aad9-26919f30487d" providerId="ADAL" clId="{F1A2B3B8-6F2C-4E00-81B0-75329887F493}" dt="2021-10-25T15:17:44.794" v="556" actId="47"/>
        <pc:sldMkLst>
          <pc:docMk/>
          <pc:sldMk cId="0" sldId="256"/>
        </pc:sldMkLst>
      </pc:sldChg>
      <pc:sldChg chg="del">
        <pc:chgData name="Juan David Angel Lasso" userId="5ac44e2c-fa8f-45f5-aad9-26919f30487d" providerId="ADAL" clId="{F1A2B3B8-6F2C-4E00-81B0-75329887F493}" dt="2021-10-25T15:17:44.794" v="556" actId="47"/>
        <pc:sldMkLst>
          <pc:docMk/>
          <pc:sldMk cId="0" sldId="257"/>
        </pc:sldMkLst>
      </pc:sldChg>
      <pc:sldChg chg="del">
        <pc:chgData name="Juan David Angel Lasso" userId="5ac44e2c-fa8f-45f5-aad9-26919f30487d" providerId="ADAL" clId="{F1A2B3B8-6F2C-4E00-81B0-75329887F493}" dt="2021-10-25T15:17:44.794" v="556" actId="47"/>
        <pc:sldMkLst>
          <pc:docMk/>
          <pc:sldMk cId="0" sldId="258"/>
        </pc:sldMkLst>
      </pc:sldChg>
      <pc:sldChg chg="modSp mod">
        <pc:chgData name="Juan David Angel Lasso" userId="5ac44e2c-fa8f-45f5-aad9-26919f30487d" providerId="ADAL" clId="{F1A2B3B8-6F2C-4E00-81B0-75329887F493}" dt="2021-10-25T15:02:26.871" v="31" actId="20577"/>
        <pc:sldMkLst>
          <pc:docMk/>
          <pc:sldMk cId="2080670171" sldId="259"/>
        </pc:sldMkLst>
        <pc:spChg chg="mod">
          <ac:chgData name="Juan David Angel Lasso" userId="5ac44e2c-fa8f-45f5-aad9-26919f30487d" providerId="ADAL" clId="{F1A2B3B8-6F2C-4E00-81B0-75329887F493}" dt="2021-10-25T15:02:26.871" v="31" actId="20577"/>
          <ac:spMkLst>
            <pc:docMk/>
            <pc:sldMk cId="2080670171" sldId="259"/>
            <ac:spMk id="11" creationId="{00000000-0000-0000-0000-000000000000}"/>
          </ac:spMkLst>
        </pc:spChg>
      </pc:sldChg>
      <pc:sldChg chg="del ord">
        <pc:chgData name="Juan David Angel Lasso" userId="5ac44e2c-fa8f-45f5-aad9-26919f30487d" providerId="ADAL" clId="{F1A2B3B8-6F2C-4E00-81B0-75329887F493}" dt="2021-10-28T01:15:29.046" v="2569"/>
        <pc:sldMkLst>
          <pc:docMk/>
          <pc:sldMk cId="720030516" sldId="260"/>
        </pc:sldMkLst>
      </pc:sldChg>
      <pc:sldChg chg="del">
        <pc:chgData name="Juan David Angel Lasso" userId="5ac44e2c-fa8f-45f5-aad9-26919f30487d" providerId="ADAL" clId="{F1A2B3B8-6F2C-4E00-81B0-75329887F493}" dt="2021-10-25T15:17:44.794" v="556" actId="47"/>
        <pc:sldMkLst>
          <pc:docMk/>
          <pc:sldMk cId="0" sldId="261"/>
        </pc:sldMkLst>
      </pc:sldChg>
      <pc:sldChg chg="del">
        <pc:chgData name="Juan David Angel Lasso" userId="5ac44e2c-fa8f-45f5-aad9-26919f30487d" providerId="ADAL" clId="{F1A2B3B8-6F2C-4E00-81B0-75329887F493}" dt="2021-10-25T15:17:44.794" v="556" actId="47"/>
        <pc:sldMkLst>
          <pc:docMk/>
          <pc:sldMk cId="0" sldId="262"/>
        </pc:sldMkLst>
      </pc:sldChg>
      <pc:sldChg chg="del">
        <pc:chgData name="Juan David Angel Lasso" userId="5ac44e2c-fa8f-45f5-aad9-26919f30487d" providerId="ADAL" clId="{F1A2B3B8-6F2C-4E00-81B0-75329887F493}" dt="2021-10-25T15:17:44.794" v="556" actId="47"/>
        <pc:sldMkLst>
          <pc:docMk/>
          <pc:sldMk cId="0" sldId="263"/>
        </pc:sldMkLst>
      </pc:sldChg>
      <pc:sldChg chg="del">
        <pc:chgData name="Juan David Angel Lasso" userId="5ac44e2c-fa8f-45f5-aad9-26919f30487d" providerId="ADAL" clId="{F1A2B3B8-6F2C-4E00-81B0-75329887F493}" dt="2021-10-25T15:16:04.518" v="470" actId="47"/>
        <pc:sldMkLst>
          <pc:docMk/>
          <pc:sldMk cId="0" sldId="264"/>
        </pc:sldMkLst>
      </pc:sldChg>
      <pc:sldChg chg="modSp add mod ord">
        <pc:chgData name="Juan David Angel Lasso" userId="5ac44e2c-fa8f-45f5-aad9-26919f30487d" providerId="ADAL" clId="{F1A2B3B8-6F2C-4E00-81B0-75329887F493}" dt="2021-10-28T01:18:01.167" v="2618" actId="14100"/>
        <pc:sldMkLst>
          <pc:docMk/>
          <pc:sldMk cId="1489028968" sldId="265"/>
        </pc:sldMkLst>
        <pc:picChg chg="mod">
          <ac:chgData name="Juan David Angel Lasso" userId="5ac44e2c-fa8f-45f5-aad9-26919f30487d" providerId="ADAL" clId="{F1A2B3B8-6F2C-4E00-81B0-75329887F493}" dt="2021-10-28T01:18:01.167" v="2618" actId="14100"/>
          <ac:picMkLst>
            <pc:docMk/>
            <pc:sldMk cId="1489028968" sldId="265"/>
            <ac:picMk id="8" creationId="{D104D8EC-7FE8-4370-A726-F8C8357CEB2F}"/>
          </ac:picMkLst>
        </pc:picChg>
      </pc:sldChg>
      <pc:sldChg chg="del">
        <pc:chgData name="Juan David Angel Lasso" userId="5ac44e2c-fa8f-45f5-aad9-26919f30487d" providerId="ADAL" clId="{F1A2B3B8-6F2C-4E00-81B0-75329887F493}" dt="2021-10-25T15:20:42.330" v="675" actId="47"/>
        <pc:sldMkLst>
          <pc:docMk/>
          <pc:sldMk cId="144325044" sldId="266"/>
        </pc:sldMkLst>
      </pc:sldChg>
      <pc:sldChg chg="add ord">
        <pc:chgData name="Juan David Angel Lasso" userId="5ac44e2c-fa8f-45f5-aad9-26919f30487d" providerId="ADAL" clId="{F1A2B3B8-6F2C-4E00-81B0-75329887F493}" dt="2021-10-28T01:15:29.046" v="2569"/>
        <pc:sldMkLst>
          <pc:docMk/>
          <pc:sldMk cId="2950557782" sldId="266"/>
        </pc:sldMkLst>
      </pc:sldChg>
      <pc:sldChg chg="modSp mod">
        <pc:chgData name="Juan David Angel Lasso" userId="5ac44e2c-fa8f-45f5-aad9-26919f30487d" providerId="ADAL" clId="{F1A2B3B8-6F2C-4E00-81B0-75329887F493}" dt="2021-10-26T19:54:11.836" v="843" actId="20577"/>
        <pc:sldMkLst>
          <pc:docMk/>
          <pc:sldMk cId="4041881831" sldId="267"/>
        </pc:sldMkLst>
        <pc:spChg chg="mod">
          <ac:chgData name="Juan David Angel Lasso" userId="5ac44e2c-fa8f-45f5-aad9-26919f30487d" providerId="ADAL" clId="{F1A2B3B8-6F2C-4E00-81B0-75329887F493}" dt="2021-10-26T19:54:11.836" v="843" actId="20577"/>
          <ac:spMkLst>
            <pc:docMk/>
            <pc:sldMk cId="4041881831" sldId="267"/>
            <ac:spMk id="3" creationId="{3C1FAD3B-DC1C-DD4B-A144-7E1E51774FC5}"/>
          </ac:spMkLst>
        </pc:spChg>
      </pc:sldChg>
      <pc:sldChg chg="add ord">
        <pc:chgData name="Juan David Angel Lasso" userId="5ac44e2c-fa8f-45f5-aad9-26919f30487d" providerId="ADAL" clId="{F1A2B3B8-6F2C-4E00-81B0-75329887F493}" dt="2021-10-28T01:15:29.046" v="2569"/>
        <pc:sldMkLst>
          <pc:docMk/>
          <pc:sldMk cId="1734514979" sldId="268"/>
        </pc:sldMkLst>
      </pc:sldChg>
      <pc:sldChg chg="del">
        <pc:chgData name="Juan David Angel Lasso" userId="5ac44e2c-fa8f-45f5-aad9-26919f30487d" providerId="ADAL" clId="{F1A2B3B8-6F2C-4E00-81B0-75329887F493}" dt="2021-10-25T15:20:42.330" v="675" actId="47"/>
        <pc:sldMkLst>
          <pc:docMk/>
          <pc:sldMk cId="2190475522" sldId="268"/>
        </pc:sldMkLst>
      </pc:sldChg>
      <pc:sldChg chg="del">
        <pc:chgData name="Juan David Angel Lasso" userId="5ac44e2c-fa8f-45f5-aad9-26919f30487d" providerId="ADAL" clId="{F1A2B3B8-6F2C-4E00-81B0-75329887F493}" dt="2021-10-25T15:20:42.330" v="675" actId="47"/>
        <pc:sldMkLst>
          <pc:docMk/>
          <pc:sldMk cId="1273214397" sldId="269"/>
        </pc:sldMkLst>
      </pc:sldChg>
      <pc:sldChg chg="modSp add mod ord">
        <pc:chgData name="Juan David Angel Lasso" userId="5ac44e2c-fa8f-45f5-aad9-26919f30487d" providerId="ADAL" clId="{F1A2B3B8-6F2C-4E00-81B0-75329887F493}" dt="2021-10-28T01:17:29.021" v="2581" actId="20577"/>
        <pc:sldMkLst>
          <pc:docMk/>
          <pc:sldMk cId="1524085468" sldId="270"/>
        </pc:sldMkLst>
        <pc:spChg chg="mod">
          <ac:chgData name="Juan David Angel Lasso" userId="5ac44e2c-fa8f-45f5-aad9-26919f30487d" providerId="ADAL" clId="{F1A2B3B8-6F2C-4E00-81B0-75329887F493}" dt="2021-10-28T01:17:29.021" v="2581" actId="20577"/>
          <ac:spMkLst>
            <pc:docMk/>
            <pc:sldMk cId="1524085468" sldId="270"/>
            <ac:spMk id="5" creationId="{03B9A207-8B54-4C34-8202-EE4B40AEB9D7}"/>
          </ac:spMkLst>
        </pc:spChg>
      </pc:sldChg>
      <pc:sldChg chg="del">
        <pc:chgData name="Juan David Angel Lasso" userId="5ac44e2c-fa8f-45f5-aad9-26919f30487d" providerId="ADAL" clId="{F1A2B3B8-6F2C-4E00-81B0-75329887F493}" dt="2021-10-25T15:20:42.330" v="675" actId="47"/>
        <pc:sldMkLst>
          <pc:docMk/>
          <pc:sldMk cId="3786345674" sldId="270"/>
        </pc:sldMkLst>
      </pc:sldChg>
      <pc:sldChg chg="del">
        <pc:chgData name="Juan David Angel Lasso" userId="5ac44e2c-fa8f-45f5-aad9-26919f30487d" providerId="ADAL" clId="{F1A2B3B8-6F2C-4E00-81B0-75329887F493}" dt="2021-10-25T15:20:42.330" v="675" actId="47"/>
        <pc:sldMkLst>
          <pc:docMk/>
          <pc:sldMk cId="2097163356" sldId="271"/>
        </pc:sldMkLst>
      </pc:sldChg>
      <pc:sldChg chg="del">
        <pc:chgData name="Juan David Angel Lasso" userId="5ac44e2c-fa8f-45f5-aad9-26919f30487d" providerId="ADAL" clId="{F1A2B3B8-6F2C-4E00-81B0-75329887F493}" dt="2021-10-25T15:20:42.330" v="675" actId="47"/>
        <pc:sldMkLst>
          <pc:docMk/>
          <pc:sldMk cId="1249941906" sldId="272"/>
        </pc:sldMkLst>
      </pc:sldChg>
      <pc:sldChg chg="add ord">
        <pc:chgData name="Juan David Angel Lasso" userId="5ac44e2c-fa8f-45f5-aad9-26919f30487d" providerId="ADAL" clId="{F1A2B3B8-6F2C-4E00-81B0-75329887F493}" dt="2021-10-28T01:15:29.046" v="2569"/>
        <pc:sldMkLst>
          <pc:docMk/>
          <pc:sldMk cId="1351174883" sldId="272"/>
        </pc:sldMkLst>
      </pc:sldChg>
      <pc:sldChg chg="del">
        <pc:chgData name="Juan David Angel Lasso" userId="5ac44e2c-fa8f-45f5-aad9-26919f30487d" providerId="ADAL" clId="{F1A2B3B8-6F2C-4E00-81B0-75329887F493}" dt="2021-10-25T15:20:42.330" v="675" actId="47"/>
        <pc:sldMkLst>
          <pc:docMk/>
          <pc:sldMk cId="4061080021" sldId="273"/>
        </pc:sldMkLst>
      </pc:sldChg>
      <pc:sldChg chg="add ord">
        <pc:chgData name="Juan David Angel Lasso" userId="5ac44e2c-fa8f-45f5-aad9-26919f30487d" providerId="ADAL" clId="{F1A2B3B8-6F2C-4E00-81B0-75329887F493}" dt="2021-10-28T01:15:29.046" v="2569"/>
        <pc:sldMkLst>
          <pc:docMk/>
          <pc:sldMk cId="869476513" sldId="275"/>
        </pc:sldMkLst>
      </pc:sldChg>
      <pc:sldChg chg="del">
        <pc:chgData name="Juan David Angel Lasso" userId="5ac44e2c-fa8f-45f5-aad9-26919f30487d" providerId="ADAL" clId="{F1A2B3B8-6F2C-4E00-81B0-75329887F493}" dt="2021-10-25T15:20:42.330" v="675" actId="47"/>
        <pc:sldMkLst>
          <pc:docMk/>
          <pc:sldMk cId="1279578623" sldId="275"/>
        </pc:sldMkLst>
      </pc:sldChg>
      <pc:sldChg chg="del">
        <pc:chgData name="Juan David Angel Lasso" userId="5ac44e2c-fa8f-45f5-aad9-26919f30487d" providerId="ADAL" clId="{F1A2B3B8-6F2C-4E00-81B0-75329887F493}" dt="2021-10-25T15:20:42.330" v="675" actId="47"/>
        <pc:sldMkLst>
          <pc:docMk/>
          <pc:sldMk cId="3306653816" sldId="276"/>
        </pc:sldMkLst>
      </pc:sldChg>
      <pc:sldChg chg="del">
        <pc:chgData name="Juan David Angel Lasso" userId="5ac44e2c-fa8f-45f5-aad9-26919f30487d" providerId="ADAL" clId="{F1A2B3B8-6F2C-4E00-81B0-75329887F493}" dt="2021-10-25T15:20:42.330" v="675" actId="47"/>
        <pc:sldMkLst>
          <pc:docMk/>
          <pc:sldMk cId="403629838" sldId="277"/>
        </pc:sldMkLst>
      </pc:sldChg>
      <pc:sldChg chg="del">
        <pc:chgData name="Juan David Angel Lasso" userId="5ac44e2c-fa8f-45f5-aad9-26919f30487d" providerId="ADAL" clId="{F1A2B3B8-6F2C-4E00-81B0-75329887F493}" dt="2021-10-25T15:20:42.330" v="675" actId="47"/>
        <pc:sldMkLst>
          <pc:docMk/>
          <pc:sldMk cId="788019912" sldId="278"/>
        </pc:sldMkLst>
      </pc:sldChg>
      <pc:sldChg chg="add ord">
        <pc:chgData name="Juan David Angel Lasso" userId="5ac44e2c-fa8f-45f5-aad9-26919f30487d" providerId="ADAL" clId="{F1A2B3B8-6F2C-4E00-81B0-75329887F493}" dt="2021-10-28T01:15:29.046" v="2569"/>
        <pc:sldMkLst>
          <pc:docMk/>
          <pc:sldMk cId="3880352868" sldId="278"/>
        </pc:sldMkLst>
      </pc:sldChg>
      <pc:sldChg chg="modSp add mod ord">
        <pc:chgData name="Juan David Angel Lasso" userId="5ac44e2c-fa8f-45f5-aad9-26919f30487d" providerId="ADAL" clId="{F1A2B3B8-6F2C-4E00-81B0-75329887F493}" dt="2021-10-28T01:16:56.423" v="2573" actId="20577"/>
        <pc:sldMkLst>
          <pc:docMk/>
          <pc:sldMk cId="1652177659" sldId="279"/>
        </pc:sldMkLst>
        <pc:spChg chg="mod">
          <ac:chgData name="Juan David Angel Lasso" userId="5ac44e2c-fa8f-45f5-aad9-26919f30487d" providerId="ADAL" clId="{F1A2B3B8-6F2C-4E00-81B0-75329887F493}" dt="2021-10-28T01:16:56.423" v="2573" actId="20577"/>
          <ac:spMkLst>
            <pc:docMk/>
            <pc:sldMk cId="1652177659" sldId="279"/>
            <ac:spMk id="13" creationId="{38917A9E-C7C5-4177-91EC-C83CADAD809B}"/>
          </ac:spMkLst>
        </pc:spChg>
      </pc:sldChg>
      <pc:sldChg chg="del">
        <pc:chgData name="Juan David Angel Lasso" userId="5ac44e2c-fa8f-45f5-aad9-26919f30487d" providerId="ADAL" clId="{F1A2B3B8-6F2C-4E00-81B0-75329887F493}" dt="2021-10-25T15:20:42.330" v="675" actId="47"/>
        <pc:sldMkLst>
          <pc:docMk/>
          <pc:sldMk cId="2250322245" sldId="279"/>
        </pc:sldMkLst>
      </pc:sldChg>
      <pc:sldChg chg="modSp del mod ord">
        <pc:chgData name="Juan David Angel Lasso" userId="5ac44e2c-fa8f-45f5-aad9-26919f30487d" providerId="ADAL" clId="{F1A2B3B8-6F2C-4E00-81B0-75329887F493}" dt="2021-10-28T01:17:05.210" v="2575" actId="6549"/>
        <pc:sldMkLst>
          <pc:docMk/>
          <pc:sldMk cId="2908935651" sldId="280"/>
        </pc:sldMkLst>
        <pc:spChg chg="mod">
          <ac:chgData name="Juan David Angel Lasso" userId="5ac44e2c-fa8f-45f5-aad9-26919f30487d" providerId="ADAL" clId="{F1A2B3B8-6F2C-4E00-81B0-75329887F493}" dt="2021-10-28T01:17:05.210" v="2575" actId="6549"/>
          <ac:spMkLst>
            <pc:docMk/>
            <pc:sldMk cId="2908935651" sldId="280"/>
            <ac:spMk id="11" creationId="{C39C4DB9-57FF-4B4F-8C8F-232FE3D55848}"/>
          </ac:spMkLst>
        </pc:spChg>
      </pc:sldChg>
      <pc:sldChg chg="del">
        <pc:chgData name="Juan David Angel Lasso" userId="5ac44e2c-fa8f-45f5-aad9-26919f30487d" providerId="ADAL" clId="{F1A2B3B8-6F2C-4E00-81B0-75329887F493}" dt="2021-10-25T15:16:04.518" v="470" actId="47"/>
        <pc:sldMkLst>
          <pc:docMk/>
          <pc:sldMk cId="0" sldId="281"/>
        </pc:sldMkLst>
      </pc:sldChg>
      <pc:sldChg chg="del">
        <pc:chgData name="Juan David Angel Lasso" userId="5ac44e2c-fa8f-45f5-aad9-26919f30487d" providerId="ADAL" clId="{F1A2B3B8-6F2C-4E00-81B0-75329887F493}" dt="2021-10-25T15:20:42.330" v="675" actId="47"/>
        <pc:sldMkLst>
          <pc:docMk/>
          <pc:sldMk cId="2125238086" sldId="282"/>
        </pc:sldMkLst>
      </pc:sldChg>
      <pc:sldChg chg="del">
        <pc:chgData name="Juan David Angel Lasso" userId="5ac44e2c-fa8f-45f5-aad9-26919f30487d" providerId="ADAL" clId="{F1A2B3B8-6F2C-4E00-81B0-75329887F493}" dt="2021-10-25T15:20:42.330" v="675" actId="47"/>
        <pc:sldMkLst>
          <pc:docMk/>
          <pc:sldMk cId="4119581921" sldId="283"/>
        </pc:sldMkLst>
      </pc:sldChg>
      <pc:sldChg chg="add ord">
        <pc:chgData name="Juan David Angel Lasso" userId="5ac44e2c-fa8f-45f5-aad9-26919f30487d" providerId="ADAL" clId="{F1A2B3B8-6F2C-4E00-81B0-75329887F493}" dt="2021-10-28T01:15:29.046" v="2569"/>
        <pc:sldMkLst>
          <pc:docMk/>
          <pc:sldMk cId="4289942257" sldId="283"/>
        </pc:sldMkLst>
      </pc:sldChg>
      <pc:sldChg chg="del">
        <pc:chgData name="Juan David Angel Lasso" userId="5ac44e2c-fa8f-45f5-aad9-26919f30487d" providerId="ADAL" clId="{F1A2B3B8-6F2C-4E00-81B0-75329887F493}" dt="2021-10-25T15:20:42.330" v="675" actId="47"/>
        <pc:sldMkLst>
          <pc:docMk/>
          <pc:sldMk cId="1203631277" sldId="284"/>
        </pc:sldMkLst>
      </pc:sldChg>
      <pc:sldChg chg="add ord">
        <pc:chgData name="Juan David Angel Lasso" userId="5ac44e2c-fa8f-45f5-aad9-26919f30487d" providerId="ADAL" clId="{F1A2B3B8-6F2C-4E00-81B0-75329887F493}" dt="2021-10-28T01:15:29.046" v="2569"/>
        <pc:sldMkLst>
          <pc:docMk/>
          <pc:sldMk cId="1421995059" sldId="284"/>
        </pc:sldMkLst>
      </pc:sldChg>
      <pc:sldChg chg="del">
        <pc:chgData name="Juan David Angel Lasso" userId="5ac44e2c-fa8f-45f5-aad9-26919f30487d" providerId="ADAL" clId="{F1A2B3B8-6F2C-4E00-81B0-75329887F493}" dt="2021-10-25T15:20:42.330" v="675" actId="47"/>
        <pc:sldMkLst>
          <pc:docMk/>
          <pc:sldMk cId="1893194932" sldId="285"/>
        </pc:sldMkLst>
      </pc:sldChg>
      <pc:sldChg chg="modSp add mod ord">
        <pc:chgData name="Juan David Angel Lasso" userId="5ac44e2c-fa8f-45f5-aad9-26919f30487d" providerId="ADAL" clId="{F1A2B3B8-6F2C-4E00-81B0-75329887F493}" dt="2021-10-28T01:17:12.673" v="2577" actId="6549"/>
        <pc:sldMkLst>
          <pc:docMk/>
          <pc:sldMk cId="3438196044" sldId="285"/>
        </pc:sldMkLst>
        <pc:spChg chg="mod">
          <ac:chgData name="Juan David Angel Lasso" userId="5ac44e2c-fa8f-45f5-aad9-26919f30487d" providerId="ADAL" clId="{F1A2B3B8-6F2C-4E00-81B0-75329887F493}" dt="2021-10-28T01:17:12.673" v="2577" actId="6549"/>
          <ac:spMkLst>
            <pc:docMk/>
            <pc:sldMk cId="3438196044" sldId="285"/>
            <ac:spMk id="13" creationId="{56B211B5-7BCF-4C91-942F-F52A001FB4E4}"/>
          </ac:spMkLst>
        </pc:spChg>
      </pc:sldChg>
      <pc:sldChg chg="del">
        <pc:chgData name="Juan David Angel Lasso" userId="5ac44e2c-fa8f-45f5-aad9-26919f30487d" providerId="ADAL" clId="{F1A2B3B8-6F2C-4E00-81B0-75329887F493}" dt="2021-10-25T15:20:42.330" v="675" actId="47"/>
        <pc:sldMkLst>
          <pc:docMk/>
          <pc:sldMk cId="843572712" sldId="286"/>
        </pc:sldMkLst>
      </pc:sldChg>
      <pc:sldChg chg="modSp add mod ord">
        <pc:chgData name="Juan David Angel Lasso" userId="5ac44e2c-fa8f-45f5-aad9-26919f30487d" providerId="ADAL" clId="{F1A2B3B8-6F2C-4E00-81B0-75329887F493}" dt="2021-10-28T01:17:23.957" v="2579" actId="20577"/>
        <pc:sldMkLst>
          <pc:docMk/>
          <pc:sldMk cId="3965313462" sldId="286"/>
        </pc:sldMkLst>
        <pc:spChg chg="mod">
          <ac:chgData name="Juan David Angel Lasso" userId="5ac44e2c-fa8f-45f5-aad9-26919f30487d" providerId="ADAL" clId="{F1A2B3B8-6F2C-4E00-81B0-75329887F493}" dt="2021-10-28T01:17:23.957" v="2579" actId="20577"/>
          <ac:spMkLst>
            <pc:docMk/>
            <pc:sldMk cId="3965313462" sldId="286"/>
            <ac:spMk id="12" creationId="{27D62CE1-22B3-45F9-9080-03079F141D7F}"/>
          </ac:spMkLst>
        </pc:spChg>
      </pc:sldChg>
      <pc:sldChg chg="del">
        <pc:chgData name="Juan David Angel Lasso" userId="5ac44e2c-fa8f-45f5-aad9-26919f30487d" providerId="ADAL" clId="{F1A2B3B8-6F2C-4E00-81B0-75329887F493}" dt="2021-10-25T15:16:04.518" v="470" actId="47"/>
        <pc:sldMkLst>
          <pc:docMk/>
          <pc:sldMk cId="2486696485" sldId="287"/>
        </pc:sldMkLst>
      </pc:sldChg>
      <pc:sldChg chg="modSp add mod ord">
        <pc:chgData name="Juan David Angel Lasso" userId="5ac44e2c-fa8f-45f5-aad9-26919f30487d" providerId="ADAL" clId="{F1A2B3B8-6F2C-4E00-81B0-75329887F493}" dt="2021-10-28T01:17:40.693" v="2603" actId="1035"/>
        <pc:sldMkLst>
          <pc:docMk/>
          <pc:sldMk cId="3387123934" sldId="287"/>
        </pc:sldMkLst>
        <pc:spChg chg="mod">
          <ac:chgData name="Juan David Angel Lasso" userId="5ac44e2c-fa8f-45f5-aad9-26919f30487d" providerId="ADAL" clId="{F1A2B3B8-6F2C-4E00-81B0-75329887F493}" dt="2021-10-28T01:17:40.693" v="2603" actId="1035"/>
          <ac:spMkLst>
            <pc:docMk/>
            <pc:sldMk cId="3387123934" sldId="287"/>
            <ac:spMk id="15" creationId="{F70E46F5-65B6-4542-A4A8-A72C827692AD}"/>
          </ac:spMkLst>
        </pc:spChg>
        <pc:spChg chg="mod">
          <ac:chgData name="Juan David Angel Lasso" userId="5ac44e2c-fa8f-45f5-aad9-26919f30487d" providerId="ADAL" clId="{F1A2B3B8-6F2C-4E00-81B0-75329887F493}" dt="2021-10-28T01:17:40.693" v="2603" actId="1035"/>
          <ac:spMkLst>
            <pc:docMk/>
            <pc:sldMk cId="3387123934" sldId="287"/>
            <ac:spMk id="17" creationId="{29A0EC5A-872B-412F-A885-6E6482F5E414}"/>
          </ac:spMkLst>
        </pc:spChg>
        <pc:spChg chg="mod">
          <ac:chgData name="Juan David Angel Lasso" userId="5ac44e2c-fa8f-45f5-aad9-26919f30487d" providerId="ADAL" clId="{F1A2B3B8-6F2C-4E00-81B0-75329887F493}" dt="2021-10-28T01:17:40.693" v="2603" actId="1035"/>
          <ac:spMkLst>
            <pc:docMk/>
            <pc:sldMk cId="3387123934" sldId="287"/>
            <ac:spMk id="21" creationId="{1FC909A4-870D-44B2-BFFF-690E387FA750}"/>
          </ac:spMkLst>
        </pc:spChg>
        <pc:spChg chg="mod">
          <ac:chgData name="Juan David Angel Lasso" userId="5ac44e2c-fa8f-45f5-aad9-26919f30487d" providerId="ADAL" clId="{F1A2B3B8-6F2C-4E00-81B0-75329887F493}" dt="2021-10-28T01:17:40.693" v="2603" actId="1035"/>
          <ac:spMkLst>
            <pc:docMk/>
            <pc:sldMk cId="3387123934" sldId="287"/>
            <ac:spMk id="22" creationId="{08898F36-1B6D-4D51-9FDC-DE041A6E869F}"/>
          </ac:spMkLst>
        </pc:spChg>
        <pc:spChg chg="mod">
          <ac:chgData name="Juan David Angel Lasso" userId="5ac44e2c-fa8f-45f5-aad9-26919f30487d" providerId="ADAL" clId="{F1A2B3B8-6F2C-4E00-81B0-75329887F493}" dt="2021-10-28T01:17:40.693" v="2603" actId="1035"/>
          <ac:spMkLst>
            <pc:docMk/>
            <pc:sldMk cId="3387123934" sldId="287"/>
            <ac:spMk id="24" creationId="{E05C7187-3F6C-4C84-9318-FC029FA4DA82}"/>
          </ac:spMkLst>
        </pc:spChg>
        <pc:spChg chg="mod">
          <ac:chgData name="Juan David Angel Lasso" userId="5ac44e2c-fa8f-45f5-aad9-26919f30487d" providerId="ADAL" clId="{F1A2B3B8-6F2C-4E00-81B0-75329887F493}" dt="2021-10-28T01:17:40.693" v="2603" actId="1035"/>
          <ac:spMkLst>
            <pc:docMk/>
            <pc:sldMk cId="3387123934" sldId="287"/>
            <ac:spMk id="25" creationId="{5AD04D28-907F-4623-BA96-3CF6DAE582DE}"/>
          </ac:spMkLst>
        </pc:spChg>
        <pc:spChg chg="mod">
          <ac:chgData name="Juan David Angel Lasso" userId="5ac44e2c-fa8f-45f5-aad9-26919f30487d" providerId="ADAL" clId="{F1A2B3B8-6F2C-4E00-81B0-75329887F493}" dt="2021-10-28T01:17:40.693" v="2603" actId="1035"/>
          <ac:spMkLst>
            <pc:docMk/>
            <pc:sldMk cId="3387123934" sldId="287"/>
            <ac:spMk id="27" creationId="{852A4C38-20AC-4F1E-88A4-50F2CF57A10A}"/>
          </ac:spMkLst>
        </pc:spChg>
        <pc:spChg chg="mod">
          <ac:chgData name="Juan David Angel Lasso" userId="5ac44e2c-fa8f-45f5-aad9-26919f30487d" providerId="ADAL" clId="{F1A2B3B8-6F2C-4E00-81B0-75329887F493}" dt="2021-10-28T01:17:40.693" v="2603" actId="1035"/>
          <ac:spMkLst>
            <pc:docMk/>
            <pc:sldMk cId="3387123934" sldId="287"/>
            <ac:spMk id="28" creationId="{F2350AEB-4D1D-4B7A-B81D-EC912C5A9502}"/>
          </ac:spMkLst>
        </pc:spChg>
        <pc:spChg chg="mod">
          <ac:chgData name="Juan David Angel Lasso" userId="5ac44e2c-fa8f-45f5-aad9-26919f30487d" providerId="ADAL" clId="{F1A2B3B8-6F2C-4E00-81B0-75329887F493}" dt="2021-10-28T01:17:40.693" v="2603" actId="1035"/>
          <ac:spMkLst>
            <pc:docMk/>
            <pc:sldMk cId="3387123934" sldId="287"/>
            <ac:spMk id="32" creationId="{0DAB02E0-5EE5-43D9-AC9C-827BDF253746}"/>
          </ac:spMkLst>
        </pc:spChg>
        <pc:spChg chg="mod">
          <ac:chgData name="Juan David Angel Lasso" userId="5ac44e2c-fa8f-45f5-aad9-26919f30487d" providerId="ADAL" clId="{F1A2B3B8-6F2C-4E00-81B0-75329887F493}" dt="2021-10-28T01:17:40.693" v="2603" actId="1035"/>
          <ac:spMkLst>
            <pc:docMk/>
            <pc:sldMk cId="3387123934" sldId="287"/>
            <ac:spMk id="33" creationId="{3C29E5AC-228C-4A65-9A2B-6F4193DB6E3E}"/>
          </ac:spMkLst>
        </pc:spChg>
        <pc:spChg chg="mod">
          <ac:chgData name="Juan David Angel Lasso" userId="5ac44e2c-fa8f-45f5-aad9-26919f30487d" providerId="ADAL" clId="{F1A2B3B8-6F2C-4E00-81B0-75329887F493}" dt="2021-10-28T01:17:40.693" v="2603" actId="1035"/>
          <ac:spMkLst>
            <pc:docMk/>
            <pc:sldMk cId="3387123934" sldId="287"/>
            <ac:spMk id="35" creationId="{6B863ED3-1B3E-4DF9-9EFC-39A6BC378335}"/>
          </ac:spMkLst>
        </pc:spChg>
        <pc:spChg chg="mod">
          <ac:chgData name="Juan David Angel Lasso" userId="5ac44e2c-fa8f-45f5-aad9-26919f30487d" providerId="ADAL" clId="{F1A2B3B8-6F2C-4E00-81B0-75329887F493}" dt="2021-10-28T01:17:40.693" v="2603" actId="1035"/>
          <ac:spMkLst>
            <pc:docMk/>
            <pc:sldMk cId="3387123934" sldId="287"/>
            <ac:spMk id="36" creationId="{1D4D2BD2-DA09-4BDB-94E6-BCC8D8E10C96}"/>
          </ac:spMkLst>
        </pc:spChg>
      </pc:sldChg>
      <pc:sldChg chg="del">
        <pc:chgData name="Juan David Angel Lasso" userId="5ac44e2c-fa8f-45f5-aad9-26919f30487d" providerId="ADAL" clId="{F1A2B3B8-6F2C-4E00-81B0-75329887F493}" dt="2021-10-25T15:20:42.330" v="675" actId="47"/>
        <pc:sldMkLst>
          <pc:docMk/>
          <pc:sldMk cId="278675069" sldId="288"/>
        </pc:sldMkLst>
      </pc:sldChg>
      <pc:sldChg chg="modSp add mod ord">
        <pc:chgData name="Juan David Angel Lasso" userId="5ac44e2c-fa8f-45f5-aad9-26919f30487d" providerId="ADAL" clId="{F1A2B3B8-6F2C-4E00-81B0-75329887F493}" dt="2021-10-28T01:16:31.493" v="2571" actId="6549"/>
        <pc:sldMkLst>
          <pc:docMk/>
          <pc:sldMk cId="1360968733" sldId="288"/>
        </pc:sldMkLst>
        <pc:spChg chg="mod">
          <ac:chgData name="Juan David Angel Lasso" userId="5ac44e2c-fa8f-45f5-aad9-26919f30487d" providerId="ADAL" clId="{F1A2B3B8-6F2C-4E00-81B0-75329887F493}" dt="2021-10-28T01:16:31.493" v="2571" actId="6549"/>
          <ac:spMkLst>
            <pc:docMk/>
            <pc:sldMk cId="1360968733" sldId="288"/>
            <ac:spMk id="5" creationId="{F385F841-ECC7-41B5-9131-651A63BA254A}"/>
          </ac:spMkLst>
        </pc:spChg>
      </pc:sldChg>
      <pc:sldChg chg="modSp add mod ord">
        <pc:chgData name="Juan David Angel Lasso" userId="5ac44e2c-fa8f-45f5-aad9-26919f30487d" providerId="ADAL" clId="{F1A2B3B8-6F2C-4E00-81B0-75329887F493}" dt="2021-10-28T01:17:52.125" v="2617" actId="1036"/>
        <pc:sldMkLst>
          <pc:docMk/>
          <pc:sldMk cId="2069651453" sldId="289"/>
        </pc:sldMkLst>
        <pc:spChg chg="mod">
          <ac:chgData name="Juan David Angel Lasso" userId="5ac44e2c-fa8f-45f5-aad9-26919f30487d" providerId="ADAL" clId="{F1A2B3B8-6F2C-4E00-81B0-75329887F493}" dt="2021-10-28T01:17:52.125" v="2617" actId="1036"/>
          <ac:spMkLst>
            <pc:docMk/>
            <pc:sldMk cId="2069651453" sldId="289"/>
            <ac:spMk id="15" creationId="{F70E46F5-65B6-4542-A4A8-A72C827692AD}"/>
          </ac:spMkLst>
        </pc:spChg>
        <pc:spChg chg="mod">
          <ac:chgData name="Juan David Angel Lasso" userId="5ac44e2c-fa8f-45f5-aad9-26919f30487d" providerId="ADAL" clId="{F1A2B3B8-6F2C-4E00-81B0-75329887F493}" dt="2021-10-28T01:17:52.125" v="2617" actId="1036"/>
          <ac:spMkLst>
            <pc:docMk/>
            <pc:sldMk cId="2069651453" sldId="289"/>
            <ac:spMk id="17" creationId="{29A0EC5A-872B-412F-A885-6E6482F5E414}"/>
          </ac:spMkLst>
        </pc:spChg>
        <pc:spChg chg="mod">
          <ac:chgData name="Juan David Angel Lasso" userId="5ac44e2c-fa8f-45f5-aad9-26919f30487d" providerId="ADAL" clId="{F1A2B3B8-6F2C-4E00-81B0-75329887F493}" dt="2021-10-28T01:17:52.125" v="2617" actId="1036"/>
          <ac:spMkLst>
            <pc:docMk/>
            <pc:sldMk cId="2069651453" sldId="289"/>
            <ac:spMk id="21" creationId="{1FC909A4-870D-44B2-BFFF-690E387FA750}"/>
          </ac:spMkLst>
        </pc:spChg>
        <pc:spChg chg="mod">
          <ac:chgData name="Juan David Angel Lasso" userId="5ac44e2c-fa8f-45f5-aad9-26919f30487d" providerId="ADAL" clId="{F1A2B3B8-6F2C-4E00-81B0-75329887F493}" dt="2021-10-28T01:17:52.125" v="2617" actId="1036"/>
          <ac:spMkLst>
            <pc:docMk/>
            <pc:sldMk cId="2069651453" sldId="289"/>
            <ac:spMk id="22" creationId="{08898F36-1B6D-4D51-9FDC-DE041A6E869F}"/>
          </ac:spMkLst>
        </pc:spChg>
        <pc:spChg chg="mod">
          <ac:chgData name="Juan David Angel Lasso" userId="5ac44e2c-fa8f-45f5-aad9-26919f30487d" providerId="ADAL" clId="{F1A2B3B8-6F2C-4E00-81B0-75329887F493}" dt="2021-10-28T01:17:52.125" v="2617" actId="1036"/>
          <ac:spMkLst>
            <pc:docMk/>
            <pc:sldMk cId="2069651453" sldId="289"/>
            <ac:spMk id="25" creationId="{5AD04D28-907F-4623-BA96-3CF6DAE582DE}"/>
          </ac:spMkLst>
        </pc:spChg>
        <pc:spChg chg="mod">
          <ac:chgData name="Juan David Angel Lasso" userId="5ac44e2c-fa8f-45f5-aad9-26919f30487d" providerId="ADAL" clId="{F1A2B3B8-6F2C-4E00-81B0-75329887F493}" dt="2021-10-28T01:17:52.125" v="2617" actId="1036"/>
          <ac:spMkLst>
            <pc:docMk/>
            <pc:sldMk cId="2069651453" sldId="289"/>
            <ac:spMk id="28" creationId="{F2350AEB-4D1D-4B7A-B81D-EC912C5A9502}"/>
          </ac:spMkLst>
        </pc:spChg>
        <pc:spChg chg="mod">
          <ac:chgData name="Juan David Angel Lasso" userId="5ac44e2c-fa8f-45f5-aad9-26919f30487d" providerId="ADAL" clId="{F1A2B3B8-6F2C-4E00-81B0-75329887F493}" dt="2021-10-28T01:17:52.125" v="2617" actId="1036"/>
          <ac:spMkLst>
            <pc:docMk/>
            <pc:sldMk cId="2069651453" sldId="289"/>
            <ac:spMk id="29" creationId="{4550B8E7-5ED8-4C37-9CAF-EEA02AA6041E}"/>
          </ac:spMkLst>
        </pc:spChg>
        <pc:spChg chg="mod">
          <ac:chgData name="Juan David Angel Lasso" userId="5ac44e2c-fa8f-45f5-aad9-26919f30487d" providerId="ADAL" clId="{F1A2B3B8-6F2C-4E00-81B0-75329887F493}" dt="2021-10-28T01:17:52.125" v="2617" actId="1036"/>
          <ac:spMkLst>
            <pc:docMk/>
            <pc:sldMk cId="2069651453" sldId="289"/>
            <ac:spMk id="35" creationId="{6B863ED3-1B3E-4DF9-9EFC-39A6BC378335}"/>
          </ac:spMkLst>
        </pc:spChg>
        <pc:spChg chg="mod">
          <ac:chgData name="Juan David Angel Lasso" userId="5ac44e2c-fa8f-45f5-aad9-26919f30487d" providerId="ADAL" clId="{F1A2B3B8-6F2C-4E00-81B0-75329887F493}" dt="2021-10-28T01:17:52.125" v="2617" actId="1036"/>
          <ac:spMkLst>
            <pc:docMk/>
            <pc:sldMk cId="2069651453" sldId="289"/>
            <ac:spMk id="39" creationId="{F2EAC71F-A55F-469B-9D9D-0AA11B4F2434}"/>
          </ac:spMkLst>
        </pc:spChg>
        <pc:spChg chg="mod">
          <ac:chgData name="Juan David Angel Lasso" userId="5ac44e2c-fa8f-45f5-aad9-26919f30487d" providerId="ADAL" clId="{F1A2B3B8-6F2C-4E00-81B0-75329887F493}" dt="2021-10-28T01:17:52.125" v="2617" actId="1036"/>
          <ac:spMkLst>
            <pc:docMk/>
            <pc:sldMk cId="2069651453" sldId="289"/>
            <ac:spMk id="40" creationId="{86B8E807-4047-4FC4-8F93-6735051E2A5D}"/>
          </ac:spMkLst>
        </pc:spChg>
      </pc:sldChg>
      <pc:sldChg chg="del">
        <pc:chgData name="Juan David Angel Lasso" userId="5ac44e2c-fa8f-45f5-aad9-26919f30487d" providerId="ADAL" clId="{F1A2B3B8-6F2C-4E00-81B0-75329887F493}" dt="2021-10-25T15:20:42.330" v="675" actId="47"/>
        <pc:sldMkLst>
          <pc:docMk/>
          <pc:sldMk cId="3180054507" sldId="289"/>
        </pc:sldMkLst>
      </pc:sldChg>
      <pc:sldChg chg="add ord">
        <pc:chgData name="Juan David Angel Lasso" userId="5ac44e2c-fa8f-45f5-aad9-26919f30487d" providerId="ADAL" clId="{F1A2B3B8-6F2C-4E00-81B0-75329887F493}" dt="2021-10-28T01:15:29.046" v="2569"/>
        <pc:sldMkLst>
          <pc:docMk/>
          <pc:sldMk cId="440555627" sldId="290"/>
        </pc:sldMkLst>
      </pc:sldChg>
      <pc:sldChg chg="add ord">
        <pc:chgData name="Juan David Angel Lasso" userId="5ac44e2c-fa8f-45f5-aad9-26919f30487d" providerId="ADAL" clId="{F1A2B3B8-6F2C-4E00-81B0-75329887F493}" dt="2021-10-28T01:15:29.046" v="2569"/>
        <pc:sldMkLst>
          <pc:docMk/>
          <pc:sldMk cId="1037707145" sldId="291"/>
        </pc:sldMkLst>
      </pc:sldChg>
      <pc:sldChg chg="del">
        <pc:chgData name="Juan David Angel Lasso" userId="5ac44e2c-fa8f-45f5-aad9-26919f30487d" providerId="ADAL" clId="{F1A2B3B8-6F2C-4E00-81B0-75329887F493}" dt="2021-10-25T15:17:44.794" v="556" actId="47"/>
        <pc:sldMkLst>
          <pc:docMk/>
          <pc:sldMk cId="3178971230" sldId="298"/>
        </pc:sldMkLst>
      </pc:sldChg>
      <pc:sldChg chg="addSp delSp modSp add mod">
        <pc:chgData name="Juan David Angel Lasso" userId="5ac44e2c-fa8f-45f5-aad9-26919f30487d" providerId="ADAL" clId="{F1A2B3B8-6F2C-4E00-81B0-75329887F493}" dt="2021-10-26T19:59:57.840" v="985" actId="13822"/>
        <pc:sldMkLst>
          <pc:docMk/>
          <pc:sldMk cId="0" sldId="299"/>
        </pc:sldMkLst>
        <pc:spChg chg="del">
          <ac:chgData name="Juan David Angel Lasso" userId="5ac44e2c-fa8f-45f5-aad9-26919f30487d" providerId="ADAL" clId="{F1A2B3B8-6F2C-4E00-81B0-75329887F493}" dt="2021-10-26T19:57:48.537" v="845" actId="478"/>
          <ac:spMkLst>
            <pc:docMk/>
            <pc:sldMk cId="0" sldId="299"/>
            <ac:spMk id="2" creationId="{87A5372B-2B8A-44E1-802D-EFA193F9D67B}"/>
          </ac:spMkLst>
        </pc:spChg>
        <pc:spChg chg="add mod">
          <ac:chgData name="Juan David Angel Lasso" userId="5ac44e2c-fa8f-45f5-aad9-26919f30487d" providerId="ADAL" clId="{F1A2B3B8-6F2C-4E00-81B0-75329887F493}" dt="2021-10-26T19:59:57.840" v="985" actId="13822"/>
          <ac:spMkLst>
            <pc:docMk/>
            <pc:sldMk cId="0" sldId="299"/>
            <ac:spMk id="4" creationId="{4D9DCE58-F730-4EE5-B382-732BEA4EBFE9}"/>
          </ac:spMkLst>
        </pc:spChg>
        <pc:spChg chg="del">
          <ac:chgData name="Juan David Angel Lasso" userId="5ac44e2c-fa8f-45f5-aad9-26919f30487d" providerId="ADAL" clId="{F1A2B3B8-6F2C-4E00-81B0-75329887F493}" dt="2021-10-26T19:57:53.919" v="847" actId="478"/>
          <ac:spMkLst>
            <pc:docMk/>
            <pc:sldMk cId="0" sldId="299"/>
            <ac:spMk id="35" creationId="{88849583-9B19-4B46-B12F-CADCE75411EC}"/>
          </ac:spMkLst>
        </pc:spChg>
        <pc:spChg chg="mod">
          <ac:chgData name="Juan David Angel Lasso" userId="5ac44e2c-fa8f-45f5-aad9-26919f30487d" providerId="ADAL" clId="{F1A2B3B8-6F2C-4E00-81B0-75329887F493}" dt="2021-10-26T19:59:48.278" v="983" actId="1076"/>
          <ac:spMkLst>
            <pc:docMk/>
            <pc:sldMk cId="0" sldId="299"/>
            <ac:spMk id="38" creationId="{1B6B4001-A3C2-42EC-A99B-CDC86342E6A0}"/>
          </ac:spMkLst>
        </pc:spChg>
        <pc:spChg chg="del">
          <ac:chgData name="Juan David Angel Lasso" userId="5ac44e2c-fa8f-45f5-aad9-26919f30487d" providerId="ADAL" clId="{F1A2B3B8-6F2C-4E00-81B0-75329887F493}" dt="2021-10-26T19:57:51.498" v="846" actId="478"/>
          <ac:spMkLst>
            <pc:docMk/>
            <pc:sldMk cId="0" sldId="299"/>
            <ac:spMk id="39" creationId="{20F60A56-55DC-46D9-9875-8ED4464DE759}"/>
          </ac:spMkLst>
        </pc:spChg>
      </pc:sldChg>
      <pc:sldChg chg="del">
        <pc:chgData name="Juan David Angel Lasso" userId="5ac44e2c-fa8f-45f5-aad9-26919f30487d" providerId="ADAL" clId="{F1A2B3B8-6F2C-4E00-81B0-75329887F493}" dt="2021-10-25T15:17:44.794" v="556" actId="47"/>
        <pc:sldMkLst>
          <pc:docMk/>
          <pc:sldMk cId="3533041800" sldId="299"/>
        </pc:sldMkLst>
      </pc:sldChg>
      <pc:sldChg chg="del">
        <pc:chgData name="Juan David Angel Lasso" userId="5ac44e2c-fa8f-45f5-aad9-26919f30487d" providerId="ADAL" clId="{F1A2B3B8-6F2C-4E00-81B0-75329887F493}" dt="2021-10-25T15:17:44.794" v="556" actId="47"/>
        <pc:sldMkLst>
          <pc:docMk/>
          <pc:sldMk cId="736633485" sldId="300"/>
        </pc:sldMkLst>
      </pc:sldChg>
      <pc:sldChg chg="del">
        <pc:chgData name="Juan David Angel Lasso" userId="5ac44e2c-fa8f-45f5-aad9-26919f30487d" providerId="ADAL" clId="{F1A2B3B8-6F2C-4E00-81B0-75329887F493}" dt="2021-10-25T15:17:44.794" v="556" actId="47"/>
        <pc:sldMkLst>
          <pc:docMk/>
          <pc:sldMk cId="890332374" sldId="302"/>
        </pc:sldMkLst>
      </pc:sldChg>
      <pc:sldChg chg="del">
        <pc:chgData name="Juan David Angel Lasso" userId="5ac44e2c-fa8f-45f5-aad9-26919f30487d" providerId="ADAL" clId="{F1A2B3B8-6F2C-4E00-81B0-75329887F493}" dt="2021-10-25T15:17:44.794" v="556" actId="47"/>
        <pc:sldMkLst>
          <pc:docMk/>
          <pc:sldMk cId="259462013" sldId="306"/>
        </pc:sldMkLst>
      </pc:sldChg>
      <pc:sldChg chg="del">
        <pc:chgData name="Juan David Angel Lasso" userId="5ac44e2c-fa8f-45f5-aad9-26919f30487d" providerId="ADAL" clId="{F1A2B3B8-6F2C-4E00-81B0-75329887F493}" dt="2021-10-25T15:17:44.794" v="556" actId="47"/>
        <pc:sldMkLst>
          <pc:docMk/>
          <pc:sldMk cId="2009581064" sldId="307"/>
        </pc:sldMkLst>
      </pc:sldChg>
      <pc:sldChg chg="del">
        <pc:chgData name="Juan David Angel Lasso" userId="5ac44e2c-fa8f-45f5-aad9-26919f30487d" providerId="ADAL" clId="{F1A2B3B8-6F2C-4E00-81B0-75329887F493}" dt="2021-10-25T15:17:44.794" v="556" actId="47"/>
        <pc:sldMkLst>
          <pc:docMk/>
          <pc:sldMk cId="589847136" sldId="310"/>
        </pc:sldMkLst>
      </pc:sldChg>
      <pc:sldChg chg="del">
        <pc:chgData name="Juan David Angel Lasso" userId="5ac44e2c-fa8f-45f5-aad9-26919f30487d" providerId="ADAL" clId="{F1A2B3B8-6F2C-4E00-81B0-75329887F493}" dt="2021-10-25T15:17:50.526" v="557" actId="47"/>
        <pc:sldMkLst>
          <pc:docMk/>
          <pc:sldMk cId="3055025602" sldId="311"/>
        </pc:sldMkLst>
      </pc:sldChg>
      <pc:sldChg chg="del">
        <pc:chgData name="Juan David Angel Lasso" userId="5ac44e2c-fa8f-45f5-aad9-26919f30487d" providerId="ADAL" clId="{F1A2B3B8-6F2C-4E00-81B0-75329887F493}" dt="2021-10-25T15:17:50.526" v="557" actId="47"/>
        <pc:sldMkLst>
          <pc:docMk/>
          <pc:sldMk cId="2013721194" sldId="312"/>
        </pc:sldMkLst>
      </pc:sldChg>
      <pc:sldChg chg="del">
        <pc:chgData name="Juan David Angel Lasso" userId="5ac44e2c-fa8f-45f5-aad9-26919f30487d" providerId="ADAL" clId="{F1A2B3B8-6F2C-4E00-81B0-75329887F493}" dt="2021-10-25T15:15:51.864" v="469" actId="47"/>
        <pc:sldMkLst>
          <pc:docMk/>
          <pc:sldMk cId="0" sldId="320"/>
        </pc:sldMkLst>
      </pc:sldChg>
      <pc:sldChg chg="del">
        <pc:chgData name="Juan David Angel Lasso" userId="5ac44e2c-fa8f-45f5-aad9-26919f30487d" providerId="ADAL" clId="{F1A2B3B8-6F2C-4E00-81B0-75329887F493}" dt="2021-10-25T15:17:50.526" v="557" actId="47"/>
        <pc:sldMkLst>
          <pc:docMk/>
          <pc:sldMk cId="2467153162" sldId="323"/>
        </pc:sldMkLst>
      </pc:sldChg>
      <pc:sldChg chg="del">
        <pc:chgData name="Juan David Angel Lasso" userId="5ac44e2c-fa8f-45f5-aad9-26919f30487d" providerId="ADAL" clId="{F1A2B3B8-6F2C-4E00-81B0-75329887F493}" dt="2021-10-25T15:15:51.864" v="469" actId="47"/>
        <pc:sldMkLst>
          <pc:docMk/>
          <pc:sldMk cId="0" sldId="327"/>
        </pc:sldMkLst>
      </pc:sldChg>
      <pc:sldChg chg="del">
        <pc:chgData name="Juan David Angel Lasso" userId="5ac44e2c-fa8f-45f5-aad9-26919f30487d" providerId="ADAL" clId="{F1A2B3B8-6F2C-4E00-81B0-75329887F493}" dt="2021-10-25T15:19:36.964" v="659" actId="47"/>
        <pc:sldMkLst>
          <pc:docMk/>
          <pc:sldMk cId="2142503803" sldId="517"/>
        </pc:sldMkLst>
      </pc:sldChg>
      <pc:sldChg chg="del">
        <pc:chgData name="Juan David Angel Lasso" userId="5ac44e2c-fa8f-45f5-aad9-26919f30487d" providerId="ADAL" clId="{F1A2B3B8-6F2C-4E00-81B0-75329887F493}" dt="2021-10-25T15:19:36.964" v="659" actId="47"/>
        <pc:sldMkLst>
          <pc:docMk/>
          <pc:sldMk cId="2678750921" sldId="518"/>
        </pc:sldMkLst>
      </pc:sldChg>
      <pc:sldChg chg="del">
        <pc:chgData name="Juan David Angel Lasso" userId="5ac44e2c-fa8f-45f5-aad9-26919f30487d" providerId="ADAL" clId="{F1A2B3B8-6F2C-4E00-81B0-75329887F493}" dt="2021-10-25T15:19:36.964" v="659" actId="47"/>
        <pc:sldMkLst>
          <pc:docMk/>
          <pc:sldMk cId="3384800602" sldId="520"/>
        </pc:sldMkLst>
      </pc:sldChg>
      <pc:sldChg chg="modSp mod">
        <pc:chgData name="Juan David Angel Lasso" userId="5ac44e2c-fa8f-45f5-aad9-26919f30487d" providerId="ADAL" clId="{F1A2B3B8-6F2C-4E00-81B0-75329887F493}" dt="2021-10-25T15:36:56.854" v="833" actId="20577"/>
        <pc:sldMkLst>
          <pc:docMk/>
          <pc:sldMk cId="4164444474" sldId="746"/>
        </pc:sldMkLst>
        <pc:graphicFrameChg chg="mod">
          <ac:chgData name="Juan David Angel Lasso" userId="5ac44e2c-fa8f-45f5-aad9-26919f30487d" providerId="ADAL" clId="{F1A2B3B8-6F2C-4E00-81B0-75329887F493}" dt="2021-10-25T15:32:20.283" v="792" actId="1038"/>
          <ac:graphicFrameMkLst>
            <pc:docMk/>
            <pc:sldMk cId="4164444474" sldId="746"/>
            <ac:graphicFrameMk id="3" creationId="{70617420-2125-43FF-800E-B4F02A8EFD50}"/>
          </ac:graphicFrameMkLst>
        </pc:graphicFrameChg>
        <pc:graphicFrameChg chg="mod modGraphic">
          <ac:chgData name="Juan David Angel Lasso" userId="5ac44e2c-fa8f-45f5-aad9-26919f30487d" providerId="ADAL" clId="{F1A2B3B8-6F2C-4E00-81B0-75329887F493}" dt="2021-10-25T15:36:56.854" v="833" actId="20577"/>
          <ac:graphicFrameMkLst>
            <pc:docMk/>
            <pc:sldMk cId="4164444474" sldId="746"/>
            <ac:graphicFrameMk id="10" creationId="{356C2DBB-882B-4169-8803-8BFAAE961F6E}"/>
          </ac:graphicFrameMkLst>
        </pc:graphicFrameChg>
      </pc:sldChg>
      <pc:sldChg chg="addSp delSp modSp add mod modClrScheme chgLayout">
        <pc:chgData name="Juan David Angel Lasso" userId="5ac44e2c-fa8f-45f5-aad9-26919f30487d" providerId="ADAL" clId="{F1A2B3B8-6F2C-4E00-81B0-75329887F493}" dt="2021-10-26T20:53:55.389" v="1565" actId="13822"/>
        <pc:sldMkLst>
          <pc:docMk/>
          <pc:sldMk cId="740929257" sldId="3970"/>
        </pc:sldMkLst>
        <pc:spChg chg="del mod ord">
          <ac:chgData name="Juan David Angel Lasso" userId="5ac44e2c-fa8f-45f5-aad9-26919f30487d" providerId="ADAL" clId="{F1A2B3B8-6F2C-4E00-81B0-75329887F493}" dt="2021-10-26T20:25:19.194" v="1342" actId="478"/>
          <ac:spMkLst>
            <pc:docMk/>
            <pc:sldMk cId="740929257" sldId="3970"/>
            <ac:spMk id="2" creationId="{D2BC008B-BEA3-49D5-A4E3-72F21685FA90}"/>
          </ac:spMkLst>
        </pc:spChg>
        <pc:spChg chg="mod">
          <ac:chgData name="Juan David Angel Lasso" userId="5ac44e2c-fa8f-45f5-aad9-26919f30487d" providerId="ADAL" clId="{F1A2B3B8-6F2C-4E00-81B0-75329887F493}" dt="2021-10-26T20:26:50.949" v="1403" actId="1076"/>
          <ac:spMkLst>
            <pc:docMk/>
            <pc:sldMk cId="740929257" sldId="3970"/>
            <ac:spMk id="3" creationId="{14143AFB-5627-4AD3-8107-085354BE1FB3}"/>
          </ac:spMkLst>
        </pc:spChg>
        <pc:spChg chg="add mod ord">
          <ac:chgData name="Juan David Angel Lasso" userId="5ac44e2c-fa8f-45f5-aad9-26919f30487d" providerId="ADAL" clId="{F1A2B3B8-6F2C-4E00-81B0-75329887F493}" dt="2021-10-26T20:25:16.718" v="1341" actId="14100"/>
          <ac:spMkLst>
            <pc:docMk/>
            <pc:sldMk cId="740929257" sldId="3970"/>
            <ac:spMk id="4" creationId="{AA276BF8-3A6B-41D9-8D11-303FDFB558BC}"/>
          </ac:spMkLst>
        </pc:spChg>
        <pc:spChg chg="add del mod">
          <ac:chgData name="Juan David Angel Lasso" userId="5ac44e2c-fa8f-45f5-aad9-26919f30487d" providerId="ADAL" clId="{F1A2B3B8-6F2C-4E00-81B0-75329887F493}" dt="2021-10-26T20:25:20.813" v="1343" actId="478"/>
          <ac:spMkLst>
            <pc:docMk/>
            <pc:sldMk cId="740929257" sldId="3970"/>
            <ac:spMk id="6" creationId="{BCEA1E89-6BB2-46C3-93E0-B4322B16FE75}"/>
          </ac:spMkLst>
        </pc:spChg>
        <pc:spChg chg="mod">
          <ac:chgData name="Juan David Angel Lasso" userId="5ac44e2c-fa8f-45f5-aad9-26919f30487d" providerId="ADAL" clId="{F1A2B3B8-6F2C-4E00-81B0-75329887F493}" dt="2021-10-26T20:26:46.423" v="1402" actId="1076"/>
          <ac:spMkLst>
            <pc:docMk/>
            <pc:sldMk cId="740929257" sldId="3970"/>
            <ac:spMk id="10" creationId="{5DA5BDF1-BAF5-4A80-8E17-421399501309}"/>
          </ac:spMkLst>
        </pc:spChg>
        <pc:spChg chg="add mod">
          <ac:chgData name="Juan David Angel Lasso" userId="5ac44e2c-fa8f-45f5-aad9-26919f30487d" providerId="ADAL" clId="{F1A2B3B8-6F2C-4E00-81B0-75329887F493}" dt="2021-10-26T20:52:15.495" v="1540" actId="1076"/>
          <ac:spMkLst>
            <pc:docMk/>
            <pc:sldMk cId="740929257" sldId="3970"/>
            <ac:spMk id="16" creationId="{1BB342F3-1D4E-4822-91F8-3CF9C70D02FF}"/>
          </ac:spMkLst>
        </pc:spChg>
        <pc:spChg chg="add mod">
          <ac:chgData name="Juan David Angel Lasso" userId="5ac44e2c-fa8f-45f5-aad9-26919f30487d" providerId="ADAL" clId="{F1A2B3B8-6F2C-4E00-81B0-75329887F493}" dt="2021-10-26T20:52:12.308" v="1539" actId="1076"/>
          <ac:spMkLst>
            <pc:docMk/>
            <pc:sldMk cId="740929257" sldId="3970"/>
            <ac:spMk id="17" creationId="{19479274-8A7B-4A5A-8786-7F252E54434C}"/>
          </ac:spMkLst>
        </pc:spChg>
        <pc:spChg chg="add mod">
          <ac:chgData name="Juan David Angel Lasso" userId="5ac44e2c-fa8f-45f5-aad9-26919f30487d" providerId="ADAL" clId="{F1A2B3B8-6F2C-4E00-81B0-75329887F493}" dt="2021-10-26T20:52:08.886" v="1538" actId="1076"/>
          <ac:spMkLst>
            <pc:docMk/>
            <pc:sldMk cId="740929257" sldId="3970"/>
            <ac:spMk id="23" creationId="{0BE42F4A-426F-4E88-A316-467FF15BFE82}"/>
          </ac:spMkLst>
        </pc:spChg>
        <pc:spChg chg="add mod">
          <ac:chgData name="Juan David Angel Lasso" userId="5ac44e2c-fa8f-45f5-aad9-26919f30487d" providerId="ADAL" clId="{F1A2B3B8-6F2C-4E00-81B0-75329887F493}" dt="2021-10-26T20:50:35.586" v="1511" actId="14100"/>
          <ac:spMkLst>
            <pc:docMk/>
            <pc:sldMk cId="740929257" sldId="3970"/>
            <ac:spMk id="28" creationId="{F77105B5-4084-4C4E-BAB0-85324F669CC8}"/>
          </ac:spMkLst>
        </pc:spChg>
        <pc:spChg chg="add mod">
          <ac:chgData name="Juan David Angel Lasso" userId="5ac44e2c-fa8f-45f5-aad9-26919f30487d" providerId="ADAL" clId="{F1A2B3B8-6F2C-4E00-81B0-75329887F493}" dt="2021-10-26T20:48:54.686" v="1499" actId="1076"/>
          <ac:spMkLst>
            <pc:docMk/>
            <pc:sldMk cId="740929257" sldId="3970"/>
            <ac:spMk id="29" creationId="{CBE37EED-D9B4-44B3-93F2-BBF311A152B1}"/>
          </ac:spMkLst>
        </pc:spChg>
        <pc:spChg chg="add mod">
          <ac:chgData name="Juan David Angel Lasso" userId="5ac44e2c-fa8f-45f5-aad9-26919f30487d" providerId="ADAL" clId="{F1A2B3B8-6F2C-4E00-81B0-75329887F493}" dt="2021-10-26T20:53:55.389" v="1565" actId="13822"/>
          <ac:spMkLst>
            <pc:docMk/>
            <pc:sldMk cId="740929257" sldId="3970"/>
            <ac:spMk id="32" creationId="{4D099A9A-C9B5-41F1-9EBC-C5D277C609A1}"/>
          </ac:spMkLst>
        </pc:spChg>
        <pc:spChg chg="add mod">
          <ac:chgData name="Juan David Angel Lasso" userId="5ac44e2c-fa8f-45f5-aad9-26919f30487d" providerId="ADAL" clId="{F1A2B3B8-6F2C-4E00-81B0-75329887F493}" dt="2021-10-26T20:53:45.618" v="1564" actId="1076"/>
          <ac:spMkLst>
            <pc:docMk/>
            <pc:sldMk cId="740929257" sldId="3970"/>
            <ac:spMk id="33" creationId="{0588F679-27BB-4C58-B199-8536EC2FD24A}"/>
          </ac:spMkLst>
        </pc:spChg>
        <pc:picChg chg="mod">
          <ac:chgData name="Juan David Angel Lasso" userId="5ac44e2c-fa8f-45f5-aad9-26919f30487d" providerId="ADAL" clId="{F1A2B3B8-6F2C-4E00-81B0-75329887F493}" dt="2021-10-26T20:24:52.284" v="1323" actId="1036"/>
          <ac:picMkLst>
            <pc:docMk/>
            <pc:sldMk cId="740929257" sldId="3970"/>
            <ac:picMk id="8" creationId="{B0082EB4-EE0D-446F-A727-D2442290EDEA}"/>
          </ac:picMkLst>
        </pc:picChg>
        <pc:picChg chg="mod">
          <ac:chgData name="Juan David Angel Lasso" userId="5ac44e2c-fa8f-45f5-aad9-26919f30487d" providerId="ADAL" clId="{F1A2B3B8-6F2C-4E00-81B0-75329887F493}" dt="2021-10-26T20:24:52.284" v="1323" actId="1036"/>
          <ac:picMkLst>
            <pc:docMk/>
            <pc:sldMk cId="740929257" sldId="3970"/>
            <ac:picMk id="9" creationId="{55CE5D25-EE23-4243-8BF7-CB09E9D20E7D}"/>
          </ac:picMkLst>
        </pc:picChg>
        <pc:picChg chg="add mod">
          <ac:chgData name="Juan David Angel Lasso" userId="5ac44e2c-fa8f-45f5-aad9-26919f30487d" providerId="ADAL" clId="{F1A2B3B8-6F2C-4E00-81B0-75329887F493}" dt="2021-10-26T20:27:59.103" v="1416" actId="1076"/>
          <ac:picMkLst>
            <pc:docMk/>
            <pc:sldMk cId="740929257" sldId="3970"/>
            <ac:picMk id="18" creationId="{CDDDA553-0894-4DB1-9F3A-DA67CE89869F}"/>
          </ac:picMkLst>
        </pc:picChg>
        <pc:picChg chg="add mod">
          <ac:chgData name="Juan David Angel Lasso" userId="5ac44e2c-fa8f-45f5-aad9-26919f30487d" providerId="ADAL" clId="{F1A2B3B8-6F2C-4E00-81B0-75329887F493}" dt="2021-10-26T20:27:27.894" v="1406" actId="1076"/>
          <ac:picMkLst>
            <pc:docMk/>
            <pc:sldMk cId="740929257" sldId="3970"/>
            <ac:picMk id="19" creationId="{64047820-9C95-4E41-90D0-04DB01ED277A}"/>
          </ac:picMkLst>
        </pc:picChg>
        <pc:picChg chg="add mod">
          <ac:chgData name="Juan David Angel Lasso" userId="5ac44e2c-fa8f-45f5-aad9-26919f30487d" providerId="ADAL" clId="{F1A2B3B8-6F2C-4E00-81B0-75329887F493}" dt="2021-10-26T20:27:34.777" v="1408" actId="1076"/>
          <ac:picMkLst>
            <pc:docMk/>
            <pc:sldMk cId="740929257" sldId="3970"/>
            <ac:picMk id="20" creationId="{63F43A8F-CE23-41E8-90C9-84F7A8D1E805}"/>
          </ac:picMkLst>
        </pc:picChg>
        <pc:picChg chg="add mod">
          <ac:chgData name="Juan David Angel Lasso" userId="5ac44e2c-fa8f-45f5-aad9-26919f30487d" providerId="ADAL" clId="{F1A2B3B8-6F2C-4E00-81B0-75329887F493}" dt="2021-10-26T20:28:00.368" v="1417" actId="1076"/>
          <ac:picMkLst>
            <pc:docMk/>
            <pc:sldMk cId="740929257" sldId="3970"/>
            <ac:picMk id="21" creationId="{B632B98E-DB01-4090-A45B-9E7FEBAEB738}"/>
          </ac:picMkLst>
        </pc:picChg>
        <pc:picChg chg="add mod">
          <ac:chgData name="Juan David Angel Lasso" userId="5ac44e2c-fa8f-45f5-aad9-26919f30487d" providerId="ADAL" clId="{F1A2B3B8-6F2C-4E00-81B0-75329887F493}" dt="2021-10-26T20:52:17.752" v="1541" actId="1076"/>
          <ac:picMkLst>
            <pc:docMk/>
            <pc:sldMk cId="740929257" sldId="3970"/>
            <ac:picMk id="24" creationId="{5C5E108D-A836-43FA-B0E8-51BB9974A0B1}"/>
          </ac:picMkLst>
        </pc:picChg>
        <pc:picChg chg="add mod">
          <ac:chgData name="Juan David Angel Lasso" userId="5ac44e2c-fa8f-45f5-aad9-26919f30487d" providerId="ADAL" clId="{F1A2B3B8-6F2C-4E00-81B0-75329887F493}" dt="2021-10-26T20:52:59.752" v="1558" actId="1076"/>
          <ac:picMkLst>
            <pc:docMk/>
            <pc:sldMk cId="740929257" sldId="3970"/>
            <ac:picMk id="25" creationId="{640A1AA8-C51D-4E83-BD59-031A6E4D5AB1}"/>
          </ac:picMkLst>
        </pc:picChg>
        <pc:picChg chg="add mod">
          <ac:chgData name="Juan David Angel Lasso" userId="5ac44e2c-fa8f-45f5-aad9-26919f30487d" providerId="ADAL" clId="{F1A2B3B8-6F2C-4E00-81B0-75329887F493}" dt="2021-10-26T20:52:51.032" v="1554" actId="14100"/>
          <ac:picMkLst>
            <pc:docMk/>
            <pc:sldMk cId="740929257" sldId="3970"/>
            <ac:picMk id="26" creationId="{37147104-FA32-431C-9913-5676387E7235}"/>
          </ac:picMkLst>
        </pc:picChg>
        <pc:picChg chg="add mod">
          <ac:chgData name="Juan David Angel Lasso" userId="5ac44e2c-fa8f-45f5-aad9-26919f30487d" providerId="ADAL" clId="{F1A2B3B8-6F2C-4E00-81B0-75329887F493}" dt="2021-10-26T20:52:30.711" v="1547" actId="1076"/>
          <ac:picMkLst>
            <pc:docMk/>
            <pc:sldMk cId="740929257" sldId="3970"/>
            <ac:picMk id="27" creationId="{D1DF15DE-375E-481C-B1CF-B199E9DF2954}"/>
          </ac:picMkLst>
        </pc:picChg>
        <pc:picChg chg="mod">
          <ac:chgData name="Juan David Angel Lasso" userId="5ac44e2c-fa8f-45f5-aad9-26919f30487d" providerId="ADAL" clId="{F1A2B3B8-6F2C-4E00-81B0-75329887F493}" dt="2021-10-26T20:24:52.284" v="1323" actId="1036"/>
          <ac:picMkLst>
            <pc:docMk/>
            <pc:sldMk cId="740929257" sldId="3970"/>
            <ac:picMk id="1026" creationId="{2CB533CF-20D2-489C-9265-C911A4AB54C6}"/>
          </ac:picMkLst>
        </pc:picChg>
        <pc:picChg chg="mod">
          <ac:chgData name="Juan David Angel Lasso" userId="5ac44e2c-fa8f-45f5-aad9-26919f30487d" providerId="ADAL" clId="{F1A2B3B8-6F2C-4E00-81B0-75329887F493}" dt="2021-10-26T20:24:52.284" v="1323" actId="1036"/>
          <ac:picMkLst>
            <pc:docMk/>
            <pc:sldMk cId="740929257" sldId="3970"/>
            <ac:picMk id="1028" creationId="{DD01CE3D-13F0-4F5F-862B-AD8D784F168C}"/>
          </ac:picMkLst>
        </pc:picChg>
        <pc:picChg chg="mod">
          <ac:chgData name="Juan David Angel Lasso" userId="5ac44e2c-fa8f-45f5-aad9-26919f30487d" providerId="ADAL" clId="{F1A2B3B8-6F2C-4E00-81B0-75329887F493}" dt="2021-10-26T20:24:52.284" v="1323" actId="1036"/>
          <ac:picMkLst>
            <pc:docMk/>
            <pc:sldMk cId="740929257" sldId="3970"/>
            <ac:picMk id="1030" creationId="{37BDAE4A-261D-41B1-89AE-19C7C17412E7}"/>
          </ac:picMkLst>
        </pc:picChg>
        <pc:picChg chg="mod">
          <ac:chgData name="Juan David Angel Lasso" userId="5ac44e2c-fa8f-45f5-aad9-26919f30487d" providerId="ADAL" clId="{F1A2B3B8-6F2C-4E00-81B0-75329887F493}" dt="2021-10-26T20:24:52.284" v="1323" actId="1036"/>
          <ac:picMkLst>
            <pc:docMk/>
            <pc:sldMk cId="740929257" sldId="3970"/>
            <ac:picMk id="1032" creationId="{2B2B928E-F1AF-4A0C-9B14-2585F18B7321}"/>
          </ac:picMkLst>
        </pc:picChg>
        <pc:picChg chg="mod">
          <ac:chgData name="Juan David Angel Lasso" userId="5ac44e2c-fa8f-45f5-aad9-26919f30487d" providerId="ADAL" clId="{F1A2B3B8-6F2C-4E00-81B0-75329887F493}" dt="2021-10-26T20:24:52.284" v="1323" actId="1036"/>
          <ac:picMkLst>
            <pc:docMk/>
            <pc:sldMk cId="740929257" sldId="3970"/>
            <ac:picMk id="1034" creationId="{1717167A-2AA7-475F-9475-0376CB839A47}"/>
          </ac:picMkLst>
        </pc:picChg>
        <pc:picChg chg="add mod">
          <ac:chgData name="Juan David Angel Lasso" userId="5ac44e2c-fa8f-45f5-aad9-26919f30487d" providerId="ADAL" clId="{F1A2B3B8-6F2C-4E00-81B0-75329887F493}" dt="2021-10-26T20:52:32.592" v="1548" actId="1076"/>
          <ac:picMkLst>
            <pc:docMk/>
            <pc:sldMk cId="740929257" sldId="3970"/>
            <ac:picMk id="2050" creationId="{8CF36770-7301-44D2-8DEF-188C013837D0}"/>
          </ac:picMkLst>
        </pc:picChg>
        <pc:picChg chg="add mod">
          <ac:chgData name="Juan David Angel Lasso" userId="5ac44e2c-fa8f-45f5-aad9-26919f30487d" providerId="ADAL" clId="{F1A2B3B8-6F2C-4E00-81B0-75329887F493}" dt="2021-10-26T20:52:57.764" v="1557" actId="1076"/>
          <ac:picMkLst>
            <pc:docMk/>
            <pc:sldMk cId="740929257" sldId="3970"/>
            <ac:picMk id="2052" creationId="{1884AA7F-D287-497F-B9FB-A5EFBC1970C7}"/>
          </ac:picMkLst>
        </pc:picChg>
        <pc:cxnChg chg="add mod">
          <ac:chgData name="Juan David Angel Lasso" userId="5ac44e2c-fa8f-45f5-aad9-26919f30487d" providerId="ADAL" clId="{F1A2B3B8-6F2C-4E00-81B0-75329887F493}" dt="2021-10-26T20:26:33.603" v="1397" actId="1076"/>
          <ac:cxnSpMkLst>
            <pc:docMk/>
            <pc:sldMk cId="740929257" sldId="3970"/>
            <ac:cxnSpMk id="15" creationId="{94E01140-BD1B-421B-A255-25B161640975}"/>
          </ac:cxnSpMkLst>
        </pc:cxnChg>
        <pc:cxnChg chg="add mod">
          <ac:chgData name="Juan David Angel Lasso" userId="5ac44e2c-fa8f-45f5-aad9-26919f30487d" providerId="ADAL" clId="{F1A2B3B8-6F2C-4E00-81B0-75329887F493}" dt="2021-10-26T20:28:29.832" v="1452" actId="1076"/>
          <ac:cxnSpMkLst>
            <pc:docMk/>
            <pc:sldMk cId="740929257" sldId="3970"/>
            <ac:cxnSpMk id="22" creationId="{C24163EE-A474-4A35-9473-9DB17216F794}"/>
          </ac:cxnSpMkLst>
        </pc:cxnChg>
      </pc:sldChg>
      <pc:sldChg chg="addSp delSp modSp add mod">
        <pc:chgData name="Juan David Angel Lasso" userId="5ac44e2c-fa8f-45f5-aad9-26919f30487d" providerId="ADAL" clId="{F1A2B3B8-6F2C-4E00-81B0-75329887F493}" dt="2021-10-27T02:51:49.123" v="2465" actId="14100"/>
        <pc:sldMkLst>
          <pc:docMk/>
          <pc:sldMk cId="2084168581" sldId="3983"/>
        </pc:sldMkLst>
        <pc:spChg chg="mod">
          <ac:chgData name="Juan David Angel Lasso" userId="5ac44e2c-fa8f-45f5-aad9-26919f30487d" providerId="ADAL" clId="{F1A2B3B8-6F2C-4E00-81B0-75329887F493}" dt="2021-10-26T20:07:16.190" v="988" actId="6549"/>
          <ac:spMkLst>
            <pc:docMk/>
            <pc:sldMk cId="2084168581" sldId="3983"/>
            <ac:spMk id="8" creationId="{3E8F7DEF-553F-4754-A5DE-6D6704C89EE5}"/>
          </ac:spMkLst>
        </pc:spChg>
        <pc:spChg chg="mod">
          <ac:chgData name="Juan David Angel Lasso" userId="5ac44e2c-fa8f-45f5-aad9-26919f30487d" providerId="ADAL" clId="{F1A2B3B8-6F2C-4E00-81B0-75329887F493}" dt="2021-10-26T20:22:21.165" v="1241" actId="1035"/>
          <ac:spMkLst>
            <pc:docMk/>
            <pc:sldMk cId="2084168581" sldId="3983"/>
            <ac:spMk id="12" creationId="{BE530430-A2F5-4A7F-AA06-A9724B766793}"/>
          </ac:spMkLst>
        </pc:spChg>
        <pc:spChg chg="mod">
          <ac:chgData name="Juan David Angel Lasso" userId="5ac44e2c-fa8f-45f5-aad9-26919f30487d" providerId="ADAL" clId="{F1A2B3B8-6F2C-4E00-81B0-75329887F493}" dt="2021-10-26T20:22:21.165" v="1241" actId="1035"/>
          <ac:spMkLst>
            <pc:docMk/>
            <pc:sldMk cId="2084168581" sldId="3983"/>
            <ac:spMk id="13" creationId="{34CF6849-F87D-4150-A583-92EB97B70147}"/>
          </ac:spMkLst>
        </pc:spChg>
        <pc:spChg chg="mod">
          <ac:chgData name="Juan David Angel Lasso" userId="5ac44e2c-fa8f-45f5-aad9-26919f30487d" providerId="ADAL" clId="{F1A2B3B8-6F2C-4E00-81B0-75329887F493}" dt="2021-10-26T20:22:21.165" v="1241" actId="1035"/>
          <ac:spMkLst>
            <pc:docMk/>
            <pc:sldMk cId="2084168581" sldId="3983"/>
            <ac:spMk id="14" creationId="{F2676A17-3BBF-493C-A10B-264432EF5568}"/>
          </ac:spMkLst>
        </pc:spChg>
        <pc:spChg chg="mod">
          <ac:chgData name="Juan David Angel Lasso" userId="5ac44e2c-fa8f-45f5-aad9-26919f30487d" providerId="ADAL" clId="{F1A2B3B8-6F2C-4E00-81B0-75329887F493}" dt="2021-10-26T20:22:21.165" v="1241" actId="1035"/>
          <ac:spMkLst>
            <pc:docMk/>
            <pc:sldMk cId="2084168581" sldId="3983"/>
            <ac:spMk id="15" creationId="{70296DD5-B716-427C-8D5B-3DF106941CE3}"/>
          </ac:spMkLst>
        </pc:spChg>
        <pc:spChg chg="mod">
          <ac:chgData name="Juan David Angel Lasso" userId="5ac44e2c-fa8f-45f5-aad9-26919f30487d" providerId="ADAL" clId="{F1A2B3B8-6F2C-4E00-81B0-75329887F493}" dt="2021-10-26T23:16:40.389" v="2154" actId="13822"/>
          <ac:spMkLst>
            <pc:docMk/>
            <pc:sldMk cId="2084168581" sldId="3983"/>
            <ac:spMk id="17" creationId="{3A990778-AF08-4B10-BF5D-CAD14A2A8597}"/>
          </ac:spMkLst>
        </pc:spChg>
        <pc:spChg chg="del">
          <ac:chgData name="Juan David Angel Lasso" userId="5ac44e2c-fa8f-45f5-aad9-26919f30487d" providerId="ADAL" clId="{F1A2B3B8-6F2C-4E00-81B0-75329887F493}" dt="2021-10-26T20:07:31.869" v="991" actId="478"/>
          <ac:spMkLst>
            <pc:docMk/>
            <pc:sldMk cId="2084168581" sldId="3983"/>
            <ac:spMk id="18" creationId="{7918F816-8BEA-4A3A-9C0A-09E8638AD227}"/>
          </ac:spMkLst>
        </pc:spChg>
        <pc:spChg chg="del">
          <ac:chgData name="Juan David Angel Lasso" userId="5ac44e2c-fa8f-45f5-aad9-26919f30487d" providerId="ADAL" clId="{F1A2B3B8-6F2C-4E00-81B0-75329887F493}" dt="2021-10-26T20:07:22.032" v="989" actId="478"/>
          <ac:spMkLst>
            <pc:docMk/>
            <pc:sldMk cId="2084168581" sldId="3983"/>
            <ac:spMk id="19" creationId="{0E628F85-8ABE-4180-9C69-33498E934B54}"/>
          </ac:spMkLst>
        </pc:spChg>
        <pc:spChg chg="mod">
          <ac:chgData name="Juan David Angel Lasso" userId="5ac44e2c-fa8f-45f5-aad9-26919f30487d" providerId="ADAL" clId="{F1A2B3B8-6F2C-4E00-81B0-75329887F493}" dt="2021-10-26T20:22:21.165" v="1241" actId="1035"/>
          <ac:spMkLst>
            <pc:docMk/>
            <pc:sldMk cId="2084168581" sldId="3983"/>
            <ac:spMk id="20" creationId="{1B6BB67E-177A-4F41-B433-48EA90260FFE}"/>
          </ac:spMkLst>
        </pc:spChg>
        <pc:spChg chg="mod">
          <ac:chgData name="Juan David Angel Lasso" userId="5ac44e2c-fa8f-45f5-aad9-26919f30487d" providerId="ADAL" clId="{F1A2B3B8-6F2C-4E00-81B0-75329887F493}" dt="2021-10-26T20:22:21.165" v="1241" actId="1035"/>
          <ac:spMkLst>
            <pc:docMk/>
            <pc:sldMk cId="2084168581" sldId="3983"/>
            <ac:spMk id="21" creationId="{93BD075E-5178-498A-8D86-6F779AD68A15}"/>
          </ac:spMkLst>
        </pc:spChg>
        <pc:spChg chg="add del mod">
          <ac:chgData name="Juan David Angel Lasso" userId="5ac44e2c-fa8f-45f5-aad9-26919f30487d" providerId="ADAL" clId="{F1A2B3B8-6F2C-4E00-81B0-75329887F493}" dt="2021-10-26T20:16:50.430" v="1047" actId="478"/>
          <ac:spMkLst>
            <pc:docMk/>
            <pc:sldMk cId="2084168581" sldId="3983"/>
            <ac:spMk id="23" creationId="{07F8CA6F-56EF-4ABD-89E0-ACF56681359A}"/>
          </ac:spMkLst>
        </pc:spChg>
        <pc:spChg chg="add mod">
          <ac:chgData name="Juan David Angel Lasso" userId="5ac44e2c-fa8f-45f5-aad9-26919f30487d" providerId="ADAL" clId="{F1A2B3B8-6F2C-4E00-81B0-75329887F493}" dt="2021-10-26T20:22:21.165" v="1241" actId="1035"/>
          <ac:spMkLst>
            <pc:docMk/>
            <pc:sldMk cId="2084168581" sldId="3983"/>
            <ac:spMk id="24" creationId="{37B376D3-70C6-43A6-B2FE-57C5673B35FA}"/>
          </ac:spMkLst>
        </pc:spChg>
        <pc:spChg chg="add mod">
          <ac:chgData name="Juan David Angel Lasso" userId="5ac44e2c-fa8f-45f5-aad9-26919f30487d" providerId="ADAL" clId="{F1A2B3B8-6F2C-4E00-81B0-75329887F493}" dt="2021-10-26T20:22:21.165" v="1241" actId="1035"/>
          <ac:spMkLst>
            <pc:docMk/>
            <pc:sldMk cId="2084168581" sldId="3983"/>
            <ac:spMk id="25" creationId="{8CE3E42D-E7B6-456C-AF92-F977B13D3A10}"/>
          </ac:spMkLst>
        </pc:spChg>
        <pc:spChg chg="add mod">
          <ac:chgData name="Juan David Angel Lasso" userId="5ac44e2c-fa8f-45f5-aad9-26919f30487d" providerId="ADAL" clId="{F1A2B3B8-6F2C-4E00-81B0-75329887F493}" dt="2021-10-27T02:51:49.123" v="2465" actId="14100"/>
          <ac:spMkLst>
            <pc:docMk/>
            <pc:sldMk cId="2084168581" sldId="3983"/>
            <ac:spMk id="26" creationId="{11F63276-A940-419D-A8E4-5077161EC564}"/>
          </ac:spMkLst>
        </pc:spChg>
        <pc:graphicFrameChg chg="del">
          <ac:chgData name="Juan David Angel Lasso" userId="5ac44e2c-fa8f-45f5-aad9-26919f30487d" providerId="ADAL" clId="{F1A2B3B8-6F2C-4E00-81B0-75329887F493}" dt="2021-10-26T20:07:38.584" v="992" actId="478"/>
          <ac:graphicFrameMkLst>
            <pc:docMk/>
            <pc:sldMk cId="2084168581" sldId="3983"/>
            <ac:graphicFrameMk id="10" creationId="{B5CFE5CC-10BD-4E84-9B7E-7C4D8B99FA6C}"/>
          </ac:graphicFrameMkLst>
        </pc:graphicFrameChg>
        <pc:graphicFrameChg chg="add mod ord">
          <ac:chgData name="Juan David Angel Lasso" userId="5ac44e2c-fa8f-45f5-aad9-26919f30487d" providerId="ADAL" clId="{F1A2B3B8-6F2C-4E00-81B0-75329887F493}" dt="2021-10-26T20:22:21.165" v="1241" actId="1035"/>
          <ac:graphicFrameMkLst>
            <pc:docMk/>
            <pc:sldMk cId="2084168581" sldId="3983"/>
            <ac:graphicFrameMk id="22" creationId="{8660DA2C-076D-4811-82BA-9488E63431DD}"/>
          </ac:graphicFrameMkLst>
        </pc:graphicFrameChg>
        <pc:cxnChg chg="mod ord">
          <ac:chgData name="Juan David Angel Lasso" userId="5ac44e2c-fa8f-45f5-aad9-26919f30487d" providerId="ADAL" clId="{F1A2B3B8-6F2C-4E00-81B0-75329887F493}" dt="2021-10-26T20:22:30.215" v="1243" actId="167"/>
          <ac:cxnSpMkLst>
            <pc:docMk/>
            <pc:sldMk cId="2084168581" sldId="3983"/>
            <ac:cxnSpMk id="11" creationId="{F48C46D9-CECE-4B85-8A8B-C60EBF87CE35}"/>
          </ac:cxnSpMkLst>
        </pc:cxnChg>
        <pc:cxnChg chg="mod ord">
          <ac:chgData name="Juan David Angel Lasso" userId="5ac44e2c-fa8f-45f5-aad9-26919f30487d" providerId="ADAL" clId="{F1A2B3B8-6F2C-4E00-81B0-75329887F493}" dt="2021-10-26T20:22:42.431" v="1244" actId="1076"/>
          <ac:cxnSpMkLst>
            <pc:docMk/>
            <pc:sldMk cId="2084168581" sldId="3983"/>
            <ac:cxnSpMk id="16" creationId="{0C48CA7A-61EE-463B-903A-EAF2046BD496}"/>
          </ac:cxnSpMkLst>
        </pc:cxnChg>
      </pc:sldChg>
      <pc:sldChg chg="modSp mod">
        <pc:chgData name="Juan David Angel Lasso" userId="5ac44e2c-fa8f-45f5-aad9-26919f30487d" providerId="ADAL" clId="{F1A2B3B8-6F2C-4E00-81B0-75329887F493}" dt="2021-10-28T01:14:48.851" v="2564" actId="1076"/>
        <pc:sldMkLst>
          <pc:docMk/>
          <pc:sldMk cId="3861976755" sldId="3988"/>
        </pc:sldMkLst>
        <pc:spChg chg="mod">
          <ac:chgData name="Juan David Angel Lasso" userId="5ac44e2c-fa8f-45f5-aad9-26919f30487d" providerId="ADAL" clId="{F1A2B3B8-6F2C-4E00-81B0-75329887F493}" dt="2021-10-25T15:10:55.538" v="455" actId="1076"/>
          <ac:spMkLst>
            <pc:docMk/>
            <pc:sldMk cId="3861976755" sldId="3988"/>
            <ac:spMk id="9" creationId="{3D539B3C-D7E4-4B00-90BD-415427FD23C8}"/>
          </ac:spMkLst>
        </pc:spChg>
        <pc:spChg chg="mod">
          <ac:chgData name="Juan David Angel Lasso" userId="5ac44e2c-fa8f-45f5-aad9-26919f30487d" providerId="ADAL" clId="{F1A2B3B8-6F2C-4E00-81B0-75329887F493}" dt="2021-10-28T01:13:43.920" v="2552" actId="6549"/>
          <ac:spMkLst>
            <pc:docMk/>
            <pc:sldMk cId="3861976755" sldId="3988"/>
            <ac:spMk id="10" creationId="{C5BA664B-75C5-4E4D-A8A7-8FBCA3CE98B1}"/>
          </ac:spMkLst>
        </pc:spChg>
        <pc:spChg chg="mod">
          <ac:chgData name="Juan David Angel Lasso" userId="5ac44e2c-fa8f-45f5-aad9-26919f30487d" providerId="ADAL" clId="{F1A2B3B8-6F2C-4E00-81B0-75329887F493}" dt="2021-10-25T15:10:51.213" v="454" actId="1076"/>
          <ac:spMkLst>
            <pc:docMk/>
            <pc:sldMk cId="3861976755" sldId="3988"/>
            <ac:spMk id="11" creationId="{F71C1938-8690-487F-AB4D-A54C7E730B6B}"/>
          </ac:spMkLst>
        </pc:spChg>
        <pc:spChg chg="mod">
          <ac:chgData name="Juan David Angel Lasso" userId="5ac44e2c-fa8f-45f5-aad9-26919f30487d" providerId="ADAL" clId="{F1A2B3B8-6F2C-4E00-81B0-75329887F493}" dt="2021-10-28T01:14:09.868" v="2556" actId="20577"/>
          <ac:spMkLst>
            <pc:docMk/>
            <pc:sldMk cId="3861976755" sldId="3988"/>
            <ac:spMk id="12" creationId="{6264E18B-A197-42F7-AADD-A299E4DBBBA7}"/>
          </ac:spMkLst>
        </pc:spChg>
        <pc:spChg chg="mod">
          <ac:chgData name="Juan David Angel Lasso" userId="5ac44e2c-fa8f-45f5-aad9-26919f30487d" providerId="ADAL" clId="{F1A2B3B8-6F2C-4E00-81B0-75329887F493}" dt="2021-10-28T01:14:12.405" v="2557" actId="20577"/>
          <ac:spMkLst>
            <pc:docMk/>
            <pc:sldMk cId="3861976755" sldId="3988"/>
            <ac:spMk id="15" creationId="{0C82FA08-5572-4858-BF06-9897F8DE058B}"/>
          </ac:spMkLst>
        </pc:spChg>
        <pc:spChg chg="mod">
          <ac:chgData name="Juan David Angel Lasso" userId="5ac44e2c-fa8f-45f5-aad9-26919f30487d" providerId="ADAL" clId="{F1A2B3B8-6F2C-4E00-81B0-75329887F493}" dt="2021-10-28T01:14:21.923" v="2558" actId="1076"/>
          <ac:spMkLst>
            <pc:docMk/>
            <pc:sldMk cId="3861976755" sldId="3988"/>
            <ac:spMk id="17" creationId="{A73DB6AD-79B9-4042-BE3E-ED566DF62886}"/>
          </ac:spMkLst>
        </pc:spChg>
        <pc:spChg chg="mod">
          <ac:chgData name="Juan David Angel Lasso" userId="5ac44e2c-fa8f-45f5-aad9-26919f30487d" providerId="ADAL" clId="{F1A2B3B8-6F2C-4E00-81B0-75329887F493}" dt="2021-10-28T01:14:43.586" v="2562" actId="1076"/>
          <ac:spMkLst>
            <pc:docMk/>
            <pc:sldMk cId="3861976755" sldId="3988"/>
            <ac:spMk id="18" creationId="{BF133AB2-F070-4BFC-BE9E-0A1F9E44E22D}"/>
          </ac:spMkLst>
        </pc:spChg>
        <pc:spChg chg="mod">
          <ac:chgData name="Juan David Angel Lasso" userId="5ac44e2c-fa8f-45f5-aad9-26919f30487d" providerId="ADAL" clId="{F1A2B3B8-6F2C-4E00-81B0-75329887F493}" dt="2021-10-28T01:14:45.944" v="2563" actId="1076"/>
          <ac:spMkLst>
            <pc:docMk/>
            <pc:sldMk cId="3861976755" sldId="3988"/>
            <ac:spMk id="19" creationId="{5995889B-9D48-481A-94F8-DA396DCEB6A0}"/>
          </ac:spMkLst>
        </pc:spChg>
        <pc:spChg chg="mod">
          <ac:chgData name="Juan David Angel Lasso" userId="5ac44e2c-fa8f-45f5-aad9-26919f30487d" providerId="ADAL" clId="{F1A2B3B8-6F2C-4E00-81B0-75329887F493}" dt="2021-10-28T01:14:48.851" v="2564" actId="1076"/>
          <ac:spMkLst>
            <pc:docMk/>
            <pc:sldMk cId="3861976755" sldId="3988"/>
            <ac:spMk id="21" creationId="{428781C5-C256-49D1-A505-C894CC47D1CF}"/>
          </ac:spMkLst>
        </pc:spChg>
        <pc:spChg chg="mod">
          <ac:chgData name="Juan David Angel Lasso" userId="5ac44e2c-fa8f-45f5-aad9-26919f30487d" providerId="ADAL" clId="{F1A2B3B8-6F2C-4E00-81B0-75329887F493}" dt="2021-10-28T01:14:25.933" v="2559" actId="1076"/>
          <ac:spMkLst>
            <pc:docMk/>
            <pc:sldMk cId="3861976755" sldId="3988"/>
            <ac:spMk id="22" creationId="{367CBF40-07E8-4C3A-B9CE-C9DA15D80A50}"/>
          </ac:spMkLst>
        </pc:spChg>
        <pc:picChg chg="mod">
          <ac:chgData name="Juan David Angel Lasso" userId="5ac44e2c-fa8f-45f5-aad9-26919f30487d" providerId="ADAL" clId="{F1A2B3B8-6F2C-4E00-81B0-75329887F493}" dt="2021-10-25T15:11:00.208" v="456" actId="1076"/>
          <ac:picMkLst>
            <pc:docMk/>
            <pc:sldMk cId="3861976755" sldId="3988"/>
            <ac:picMk id="20" creationId="{52DA1F18-1ED3-9349-834B-F739E7331F66}"/>
          </ac:picMkLst>
        </pc:picChg>
      </pc:sldChg>
      <pc:sldChg chg="add del">
        <pc:chgData name="Juan David Angel Lasso" userId="5ac44e2c-fa8f-45f5-aad9-26919f30487d" providerId="ADAL" clId="{F1A2B3B8-6F2C-4E00-81B0-75329887F493}" dt="2021-10-26T20:54:05.053" v="1566" actId="47"/>
        <pc:sldMkLst>
          <pc:docMk/>
          <pc:sldMk cId="3901343288" sldId="3993"/>
        </pc:sldMkLst>
      </pc:sldChg>
      <pc:sldChg chg="del">
        <pc:chgData name="Juan David Angel Lasso" userId="5ac44e2c-fa8f-45f5-aad9-26919f30487d" providerId="ADAL" clId="{F1A2B3B8-6F2C-4E00-81B0-75329887F493}" dt="2021-10-25T15:15:51.864" v="469" actId="47"/>
        <pc:sldMkLst>
          <pc:docMk/>
          <pc:sldMk cId="0" sldId="4001"/>
        </pc:sldMkLst>
      </pc:sldChg>
      <pc:sldChg chg="del">
        <pc:chgData name="Juan David Angel Lasso" userId="5ac44e2c-fa8f-45f5-aad9-26919f30487d" providerId="ADAL" clId="{F1A2B3B8-6F2C-4E00-81B0-75329887F493}" dt="2021-10-25T15:15:51.864" v="469" actId="47"/>
        <pc:sldMkLst>
          <pc:docMk/>
          <pc:sldMk cId="0" sldId="4007"/>
        </pc:sldMkLst>
      </pc:sldChg>
      <pc:sldChg chg="del">
        <pc:chgData name="Juan David Angel Lasso" userId="5ac44e2c-fa8f-45f5-aad9-26919f30487d" providerId="ADAL" clId="{F1A2B3B8-6F2C-4E00-81B0-75329887F493}" dt="2021-10-25T15:15:51.864" v="469" actId="47"/>
        <pc:sldMkLst>
          <pc:docMk/>
          <pc:sldMk cId="0" sldId="4008"/>
        </pc:sldMkLst>
      </pc:sldChg>
      <pc:sldChg chg="del">
        <pc:chgData name="Juan David Angel Lasso" userId="5ac44e2c-fa8f-45f5-aad9-26919f30487d" providerId="ADAL" clId="{F1A2B3B8-6F2C-4E00-81B0-75329887F493}" dt="2021-10-25T15:15:51.864" v="469" actId="47"/>
        <pc:sldMkLst>
          <pc:docMk/>
          <pc:sldMk cId="0" sldId="4009"/>
        </pc:sldMkLst>
      </pc:sldChg>
      <pc:sldChg chg="del">
        <pc:chgData name="Juan David Angel Lasso" userId="5ac44e2c-fa8f-45f5-aad9-26919f30487d" providerId="ADAL" clId="{F1A2B3B8-6F2C-4E00-81B0-75329887F493}" dt="2021-10-25T15:15:51.864" v="469" actId="47"/>
        <pc:sldMkLst>
          <pc:docMk/>
          <pc:sldMk cId="0" sldId="4010"/>
        </pc:sldMkLst>
      </pc:sldChg>
      <pc:sldChg chg="del">
        <pc:chgData name="Juan David Angel Lasso" userId="5ac44e2c-fa8f-45f5-aad9-26919f30487d" providerId="ADAL" clId="{F1A2B3B8-6F2C-4E00-81B0-75329887F493}" dt="2021-10-25T15:15:51.864" v="469" actId="47"/>
        <pc:sldMkLst>
          <pc:docMk/>
          <pc:sldMk cId="0" sldId="4011"/>
        </pc:sldMkLst>
      </pc:sldChg>
      <pc:sldChg chg="del">
        <pc:chgData name="Juan David Angel Lasso" userId="5ac44e2c-fa8f-45f5-aad9-26919f30487d" providerId="ADAL" clId="{F1A2B3B8-6F2C-4E00-81B0-75329887F493}" dt="2021-10-25T15:15:51.864" v="469" actId="47"/>
        <pc:sldMkLst>
          <pc:docMk/>
          <pc:sldMk cId="0" sldId="4012"/>
        </pc:sldMkLst>
      </pc:sldChg>
      <pc:sldChg chg="del">
        <pc:chgData name="Juan David Angel Lasso" userId="5ac44e2c-fa8f-45f5-aad9-26919f30487d" providerId="ADAL" clId="{F1A2B3B8-6F2C-4E00-81B0-75329887F493}" dt="2021-10-25T15:21:30.133" v="763" actId="47"/>
        <pc:sldMkLst>
          <pc:docMk/>
          <pc:sldMk cId="3022276575" sldId="4013"/>
        </pc:sldMkLst>
      </pc:sldChg>
      <pc:sldChg chg="del">
        <pc:chgData name="Juan David Angel Lasso" userId="5ac44e2c-fa8f-45f5-aad9-26919f30487d" providerId="ADAL" clId="{F1A2B3B8-6F2C-4E00-81B0-75329887F493}" dt="2021-10-25T15:20:28.520" v="672" actId="47"/>
        <pc:sldMkLst>
          <pc:docMk/>
          <pc:sldMk cId="146137157" sldId="4015"/>
        </pc:sldMkLst>
      </pc:sldChg>
      <pc:sldChg chg="add">
        <pc:chgData name="Juan David Angel Lasso" userId="5ac44e2c-fa8f-45f5-aad9-26919f30487d" providerId="ADAL" clId="{F1A2B3B8-6F2C-4E00-81B0-75329887F493}" dt="2021-10-27T16:24:02.144" v="2547"/>
        <pc:sldMkLst>
          <pc:docMk/>
          <pc:sldMk cId="3313230079" sldId="4163"/>
        </pc:sldMkLst>
      </pc:sldChg>
      <pc:sldChg chg="modSp add mod">
        <pc:chgData name="Juan David Angel Lasso" userId="5ac44e2c-fa8f-45f5-aad9-26919f30487d" providerId="ADAL" clId="{F1A2B3B8-6F2C-4E00-81B0-75329887F493}" dt="2021-10-27T16:53:24.391" v="2548" actId="20577"/>
        <pc:sldMkLst>
          <pc:docMk/>
          <pc:sldMk cId="3688162940" sldId="4164"/>
        </pc:sldMkLst>
        <pc:spChg chg="mod">
          <ac:chgData name="Juan David Angel Lasso" userId="5ac44e2c-fa8f-45f5-aad9-26919f30487d" providerId="ADAL" clId="{F1A2B3B8-6F2C-4E00-81B0-75329887F493}" dt="2021-10-27T16:53:24.391" v="2548" actId="20577"/>
          <ac:spMkLst>
            <pc:docMk/>
            <pc:sldMk cId="3688162940" sldId="4164"/>
            <ac:spMk id="19" creationId="{E790B1C2-C17C-4693-959E-DCEE93C63A02}"/>
          </ac:spMkLst>
        </pc:spChg>
      </pc:sldChg>
      <pc:sldChg chg="del">
        <pc:chgData name="Juan David Angel Lasso" userId="5ac44e2c-fa8f-45f5-aad9-26919f30487d" providerId="ADAL" clId="{F1A2B3B8-6F2C-4E00-81B0-75329887F493}" dt="2021-10-25T15:16:04.518" v="470" actId="47"/>
        <pc:sldMkLst>
          <pc:docMk/>
          <pc:sldMk cId="0" sldId="7594"/>
        </pc:sldMkLst>
      </pc:sldChg>
      <pc:sldChg chg="del">
        <pc:chgData name="Juan David Angel Lasso" userId="5ac44e2c-fa8f-45f5-aad9-26919f30487d" providerId="ADAL" clId="{F1A2B3B8-6F2C-4E00-81B0-75329887F493}" dt="2021-10-25T15:16:04.518" v="470" actId="47"/>
        <pc:sldMkLst>
          <pc:docMk/>
          <pc:sldMk cId="3562230186" sldId="7595"/>
        </pc:sldMkLst>
      </pc:sldChg>
      <pc:sldChg chg="del">
        <pc:chgData name="Juan David Angel Lasso" userId="5ac44e2c-fa8f-45f5-aad9-26919f30487d" providerId="ADAL" clId="{F1A2B3B8-6F2C-4E00-81B0-75329887F493}" dt="2021-10-25T15:16:04.518" v="470" actId="47"/>
        <pc:sldMkLst>
          <pc:docMk/>
          <pc:sldMk cId="38941705" sldId="7596"/>
        </pc:sldMkLst>
      </pc:sldChg>
      <pc:sldChg chg="del">
        <pc:chgData name="Juan David Angel Lasso" userId="5ac44e2c-fa8f-45f5-aad9-26919f30487d" providerId="ADAL" clId="{F1A2B3B8-6F2C-4E00-81B0-75329887F493}" dt="2021-10-25T15:16:04.518" v="470" actId="47"/>
        <pc:sldMkLst>
          <pc:docMk/>
          <pc:sldMk cId="303774209" sldId="7597"/>
        </pc:sldMkLst>
      </pc:sldChg>
      <pc:sldChg chg="del">
        <pc:chgData name="Juan David Angel Lasso" userId="5ac44e2c-fa8f-45f5-aad9-26919f30487d" providerId="ADAL" clId="{F1A2B3B8-6F2C-4E00-81B0-75329887F493}" dt="2021-10-25T15:16:04.518" v="470" actId="47"/>
        <pc:sldMkLst>
          <pc:docMk/>
          <pc:sldMk cId="2798783897" sldId="7598"/>
        </pc:sldMkLst>
      </pc:sldChg>
      <pc:sldChg chg="del">
        <pc:chgData name="Juan David Angel Lasso" userId="5ac44e2c-fa8f-45f5-aad9-26919f30487d" providerId="ADAL" clId="{F1A2B3B8-6F2C-4E00-81B0-75329887F493}" dt="2021-10-25T15:16:04.518" v="470" actId="47"/>
        <pc:sldMkLst>
          <pc:docMk/>
          <pc:sldMk cId="2340267622" sldId="7599"/>
        </pc:sldMkLst>
      </pc:sldChg>
      <pc:sldChg chg="del">
        <pc:chgData name="Juan David Angel Lasso" userId="5ac44e2c-fa8f-45f5-aad9-26919f30487d" providerId="ADAL" clId="{F1A2B3B8-6F2C-4E00-81B0-75329887F493}" dt="2021-10-25T15:16:04.518" v="470" actId="47"/>
        <pc:sldMkLst>
          <pc:docMk/>
          <pc:sldMk cId="1746653636" sldId="7600"/>
        </pc:sldMkLst>
      </pc:sldChg>
      <pc:sldChg chg="add">
        <pc:chgData name="Juan David Angel Lasso" userId="5ac44e2c-fa8f-45f5-aad9-26919f30487d" providerId="ADAL" clId="{F1A2B3B8-6F2C-4E00-81B0-75329887F493}" dt="2021-10-27T03:01:06.238" v="2512"/>
        <pc:sldMkLst>
          <pc:docMk/>
          <pc:sldMk cId="3112619613" sldId="7748"/>
        </pc:sldMkLst>
      </pc:sldChg>
      <pc:sldChg chg="modSp mod">
        <pc:chgData name="Juan David Angel Lasso" userId="5ac44e2c-fa8f-45f5-aad9-26919f30487d" providerId="ADAL" clId="{F1A2B3B8-6F2C-4E00-81B0-75329887F493}" dt="2021-10-28T01:15:02.022" v="2566" actId="20577"/>
        <pc:sldMkLst>
          <pc:docMk/>
          <pc:sldMk cId="308383188" sldId="7780"/>
        </pc:sldMkLst>
        <pc:spChg chg="mod">
          <ac:chgData name="Juan David Angel Lasso" userId="5ac44e2c-fa8f-45f5-aad9-26919f30487d" providerId="ADAL" clId="{F1A2B3B8-6F2C-4E00-81B0-75329887F493}" dt="2021-10-28T01:15:02.022" v="2566" actId="20577"/>
          <ac:spMkLst>
            <pc:docMk/>
            <pc:sldMk cId="308383188" sldId="7780"/>
            <ac:spMk id="7" creationId="{8B5EA71C-88C4-442C-A736-5EB8CE40B3D0}"/>
          </ac:spMkLst>
        </pc:spChg>
        <pc:spChg chg="mod">
          <ac:chgData name="Juan David Angel Lasso" userId="5ac44e2c-fa8f-45f5-aad9-26919f30487d" providerId="ADAL" clId="{F1A2B3B8-6F2C-4E00-81B0-75329887F493}" dt="2021-10-25T15:17:19.932" v="552" actId="20577"/>
          <ac:spMkLst>
            <pc:docMk/>
            <pc:sldMk cId="308383188" sldId="7780"/>
            <ac:spMk id="11" creationId="{00000000-0000-0000-0000-000000000000}"/>
          </ac:spMkLst>
        </pc:spChg>
      </pc:sldChg>
      <pc:sldChg chg="modSp mod">
        <pc:chgData name="Juan David Angel Lasso" userId="5ac44e2c-fa8f-45f5-aad9-26919f30487d" providerId="ADAL" clId="{F1A2B3B8-6F2C-4E00-81B0-75329887F493}" dt="2021-10-28T01:14:58.058" v="2565" actId="20577"/>
        <pc:sldMkLst>
          <pc:docMk/>
          <pc:sldMk cId="3015423304" sldId="7781"/>
        </pc:sldMkLst>
        <pc:spChg chg="mod">
          <ac:chgData name="Juan David Angel Lasso" userId="5ac44e2c-fa8f-45f5-aad9-26919f30487d" providerId="ADAL" clId="{F1A2B3B8-6F2C-4E00-81B0-75329887F493}" dt="2021-10-28T01:14:58.058" v="2565" actId="20577"/>
          <ac:spMkLst>
            <pc:docMk/>
            <pc:sldMk cId="3015423304" sldId="7781"/>
            <ac:spMk id="7" creationId="{8B5EA71C-88C4-442C-A736-5EB8CE40B3D0}"/>
          </ac:spMkLst>
        </pc:spChg>
        <pc:spChg chg="mod">
          <ac:chgData name="Juan David Angel Lasso" userId="5ac44e2c-fa8f-45f5-aad9-26919f30487d" providerId="ADAL" clId="{F1A2B3B8-6F2C-4E00-81B0-75329887F493}" dt="2021-10-25T15:17:03.043" v="521" actId="20577"/>
          <ac:spMkLst>
            <pc:docMk/>
            <pc:sldMk cId="3015423304" sldId="7781"/>
            <ac:spMk id="11" creationId="{00000000-0000-0000-0000-000000000000}"/>
          </ac:spMkLst>
        </pc:spChg>
      </pc:sldChg>
      <pc:sldChg chg="modSp mod ord">
        <pc:chgData name="Juan David Angel Lasso" userId="5ac44e2c-fa8f-45f5-aad9-26919f30487d" providerId="ADAL" clId="{F1A2B3B8-6F2C-4E00-81B0-75329887F493}" dt="2021-10-28T01:15:29.046" v="2569"/>
        <pc:sldMkLst>
          <pc:docMk/>
          <pc:sldMk cId="2255020188" sldId="7783"/>
        </pc:sldMkLst>
        <pc:spChg chg="mod">
          <ac:chgData name="Juan David Angel Lasso" userId="5ac44e2c-fa8f-45f5-aad9-26919f30487d" providerId="ADAL" clId="{F1A2B3B8-6F2C-4E00-81B0-75329887F493}" dt="2021-10-28T01:15:08.162" v="2567" actId="20577"/>
          <ac:spMkLst>
            <pc:docMk/>
            <pc:sldMk cId="2255020188" sldId="7783"/>
            <ac:spMk id="7" creationId="{8B5EA71C-88C4-442C-A736-5EB8CE40B3D0}"/>
          </ac:spMkLst>
        </pc:spChg>
        <pc:spChg chg="mod">
          <ac:chgData name="Juan David Angel Lasso" userId="5ac44e2c-fa8f-45f5-aad9-26919f30487d" providerId="ADAL" clId="{F1A2B3B8-6F2C-4E00-81B0-75329887F493}" dt="2021-10-25T15:19:12.138" v="658" actId="20577"/>
          <ac:spMkLst>
            <pc:docMk/>
            <pc:sldMk cId="2255020188" sldId="7783"/>
            <ac:spMk id="11" creationId="{00000000-0000-0000-0000-000000000000}"/>
          </ac:spMkLst>
        </pc:spChg>
      </pc:sldChg>
      <pc:sldChg chg="modSp mod">
        <pc:chgData name="Juan David Angel Lasso" userId="5ac44e2c-fa8f-45f5-aad9-26919f30487d" providerId="ADAL" clId="{F1A2B3B8-6F2C-4E00-81B0-75329887F493}" dt="2021-10-25T15:20:00.346" v="671" actId="20577"/>
        <pc:sldMkLst>
          <pc:docMk/>
          <pc:sldMk cId="396127368" sldId="7784"/>
        </pc:sldMkLst>
        <pc:spChg chg="mod">
          <ac:chgData name="Juan David Angel Lasso" userId="5ac44e2c-fa8f-45f5-aad9-26919f30487d" providerId="ADAL" clId="{F1A2B3B8-6F2C-4E00-81B0-75329887F493}" dt="2021-10-25T15:20:00.346" v="671" actId="20577"/>
          <ac:spMkLst>
            <pc:docMk/>
            <pc:sldMk cId="396127368" sldId="7784"/>
            <ac:spMk id="7" creationId="{8B5EA71C-88C4-442C-A736-5EB8CE40B3D0}"/>
          </ac:spMkLst>
        </pc:spChg>
        <pc:spChg chg="mod">
          <ac:chgData name="Juan David Angel Lasso" userId="5ac44e2c-fa8f-45f5-aad9-26919f30487d" providerId="ADAL" clId="{F1A2B3B8-6F2C-4E00-81B0-75329887F493}" dt="2021-10-25T15:19:53.117" v="670" actId="20577"/>
          <ac:spMkLst>
            <pc:docMk/>
            <pc:sldMk cId="396127368" sldId="7784"/>
            <ac:spMk id="11" creationId="{00000000-0000-0000-0000-000000000000}"/>
          </ac:spMkLst>
        </pc:spChg>
      </pc:sldChg>
      <pc:sldChg chg="add del">
        <pc:chgData name="Juan David Angel Lasso" userId="5ac44e2c-fa8f-45f5-aad9-26919f30487d" providerId="ADAL" clId="{F1A2B3B8-6F2C-4E00-81B0-75329887F493}" dt="2021-10-25T15:20:32.464" v="674" actId="47"/>
        <pc:sldMkLst>
          <pc:docMk/>
          <pc:sldMk cId="1429873963" sldId="7798"/>
        </pc:sldMkLst>
      </pc:sldChg>
      <pc:sldChg chg="del">
        <pc:chgData name="Juan David Angel Lasso" userId="5ac44e2c-fa8f-45f5-aad9-26919f30487d" providerId="ADAL" clId="{F1A2B3B8-6F2C-4E00-81B0-75329887F493}" dt="2021-10-25T15:19:36.964" v="659" actId="47"/>
        <pc:sldMkLst>
          <pc:docMk/>
          <pc:sldMk cId="2950035213" sldId="7799"/>
        </pc:sldMkLst>
      </pc:sldChg>
      <pc:sldChg chg="del">
        <pc:chgData name="Juan David Angel Lasso" userId="5ac44e2c-fa8f-45f5-aad9-26919f30487d" providerId="ADAL" clId="{F1A2B3B8-6F2C-4E00-81B0-75329887F493}" dt="2021-10-25T15:19:36.964" v="659" actId="47"/>
        <pc:sldMkLst>
          <pc:docMk/>
          <pc:sldMk cId="1062257529" sldId="7800"/>
        </pc:sldMkLst>
      </pc:sldChg>
      <pc:sldChg chg="del">
        <pc:chgData name="Juan David Angel Lasso" userId="5ac44e2c-fa8f-45f5-aad9-26919f30487d" providerId="ADAL" clId="{F1A2B3B8-6F2C-4E00-81B0-75329887F493}" dt="2021-10-25T15:19:36.964" v="659" actId="47"/>
        <pc:sldMkLst>
          <pc:docMk/>
          <pc:sldMk cId="2226144634" sldId="7801"/>
        </pc:sldMkLst>
      </pc:sldChg>
      <pc:sldChg chg="del">
        <pc:chgData name="Juan David Angel Lasso" userId="5ac44e2c-fa8f-45f5-aad9-26919f30487d" providerId="ADAL" clId="{F1A2B3B8-6F2C-4E00-81B0-75329887F493}" dt="2021-10-25T15:19:36.964" v="659" actId="47"/>
        <pc:sldMkLst>
          <pc:docMk/>
          <pc:sldMk cId="532597686" sldId="7802"/>
        </pc:sldMkLst>
      </pc:sldChg>
      <pc:sldChg chg="del">
        <pc:chgData name="Juan David Angel Lasso" userId="5ac44e2c-fa8f-45f5-aad9-26919f30487d" providerId="ADAL" clId="{F1A2B3B8-6F2C-4E00-81B0-75329887F493}" dt="2021-10-25T15:16:04.518" v="470" actId="47"/>
        <pc:sldMkLst>
          <pc:docMk/>
          <pc:sldMk cId="3011968595" sldId="7804"/>
        </pc:sldMkLst>
      </pc:sldChg>
      <pc:sldChg chg="del">
        <pc:chgData name="Juan David Angel Lasso" userId="5ac44e2c-fa8f-45f5-aad9-26919f30487d" providerId="ADAL" clId="{F1A2B3B8-6F2C-4E00-81B0-75329887F493}" dt="2021-10-25T15:16:14.643" v="472" actId="47"/>
        <pc:sldMkLst>
          <pc:docMk/>
          <pc:sldMk cId="4128630539" sldId="7805"/>
        </pc:sldMkLst>
      </pc:sldChg>
      <pc:sldChg chg="del">
        <pc:chgData name="Juan David Angel Lasso" userId="5ac44e2c-fa8f-45f5-aad9-26919f30487d" providerId="ADAL" clId="{F1A2B3B8-6F2C-4E00-81B0-75329887F493}" dt="2021-10-25T15:21:30.133" v="763" actId="47"/>
        <pc:sldMkLst>
          <pc:docMk/>
          <pc:sldMk cId="1852301505" sldId="7806"/>
        </pc:sldMkLst>
      </pc:sldChg>
      <pc:sldChg chg="del">
        <pc:chgData name="Juan David Angel Lasso" userId="5ac44e2c-fa8f-45f5-aad9-26919f30487d" providerId="ADAL" clId="{F1A2B3B8-6F2C-4E00-81B0-75329887F493}" dt="2021-10-25T15:17:44.794" v="556" actId="47"/>
        <pc:sldMkLst>
          <pc:docMk/>
          <pc:sldMk cId="3702782913" sldId="7807"/>
        </pc:sldMkLst>
        <pc:spChg chg="mod">
          <ac:chgData name="Juan David Angel Lasso" userId="5ac44e2c-fa8f-45f5-aad9-26919f30487d" providerId="ADAL" clId="{F1A2B3B8-6F2C-4E00-81B0-75329887F493}" dt="2021-10-25T15:20:52.178" v="677" actId="20577"/>
          <ac:spMkLst>
            <pc:docMk/>
            <pc:sldMk cId="3702782913" sldId="7807"/>
            <ac:spMk id="7" creationId="{8B5EA71C-88C4-442C-A736-5EB8CE40B3D0}"/>
          </ac:spMkLst>
        </pc:spChg>
        <pc:spChg chg="mod">
          <ac:chgData name="Juan David Angel Lasso" userId="5ac44e2c-fa8f-45f5-aad9-26919f30487d" providerId="ADAL" clId="{F1A2B3B8-6F2C-4E00-81B0-75329887F493}" dt="2021-10-25T15:21:19.137" v="762" actId="20577"/>
          <ac:spMkLst>
            <pc:docMk/>
            <pc:sldMk cId="3702782913" sldId="7807"/>
            <ac:spMk id="11" creationId="{00000000-0000-0000-0000-000000000000}"/>
          </ac:spMkLst>
        </pc:spChg>
      </pc:sldChg>
      <pc:sldChg chg="del">
        <pc:chgData name="Juan David Angel Lasso" userId="5ac44e2c-fa8f-45f5-aad9-26919f30487d" providerId="ADAL" clId="{F1A2B3B8-6F2C-4E00-81B0-75329887F493}" dt="2021-10-25T15:17:44.794" v="556" actId="47"/>
        <pc:sldMkLst>
          <pc:docMk/>
          <pc:sldMk cId="1758111414" sldId="7808"/>
        </pc:sldMkLst>
      </pc:sldChg>
      <pc:sldChg chg="addSp delSp modSp new mod modClrScheme chgLayout">
        <pc:chgData name="Juan David Angel Lasso" userId="5ac44e2c-fa8f-45f5-aad9-26919f30487d" providerId="ADAL" clId="{F1A2B3B8-6F2C-4E00-81B0-75329887F493}" dt="2021-10-27T02:52:10.525" v="2481" actId="1076"/>
        <pc:sldMkLst>
          <pc:docMk/>
          <pc:sldMk cId="2862281215" sldId="7809"/>
        </pc:sldMkLst>
        <pc:spChg chg="del mod ord">
          <ac:chgData name="Juan David Angel Lasso" userId="5ac44e2c-fa8f-45f5-aad9-26919f30487d" providerId="ADAL" clId="{F1A2B3B8-6F2C-4E00-81B0-75329887F493}" dt="2021-10-26T20:19:03.381" v="1110" actId="700"/>
          <ac:spMkLst>
            <pc:docMk/>
            <pc:sldMk cId="2862281215" sldId="7809"/>
            <ac:spMk id="2" creationId="{88FD0576-BD98-4236-9A9B-1DE963370751}"/>
          </ac:spMkLst>
        </pc:spChg>
        <pc:spChg chg="del">
          <ac:chgData name="Juan David Angel Lasso" userId="5ac44e2c-fa8f-45f5-aad9-26919f30487d" providerId="ADAL" clId="{F1A2B3B8-6F2C-4E00-81B0-75329887F493}" dt="2021-10-26T20:19:03.381" v="1110" actId="700"/>
          <ac:spMkLst>
            <pc:docMk/>
            <pc:sldMk cId="2862281215" sldId="7809"/>
            <ac:spMk id="3" creationId="{57F2FF92-783C-4349-9AF3-DDEBDD225208}"/>
          </ac:spMkLst>
        </pc:spChg>
        <pc:spChg chg="add mod ord">
          <ac:chgData name="Juan David Angel Lasso" userId="5ac44e2c-fa8f-45f5-aad9-26919f30487d" providerId="ADAL" clId="{F1A2B3B8-6F2C-4E00-81B0-75329887F493}" dt="2021-10-26T20:19:36.948" v="1188" actId="14100"/>
          <ac:spMkLst>
            <pc:docMk/>
            <pc:sldMk cId="2862281215" sldId="7809"/>
            <ac:spMk id="4" creationId="{2D78CAC8-DE44-4977-98DD-6D5F661F27D5}"/>
          </ac:spMkLst>
        </pc:spChg>
        <pc:spChg chg="add del mod">
          <ac:chgData name="Juan David Angel Lasso" userId="5ac44e2c-fa8f-45f5-aad9-26919f30487d" providerId="ADAL" clId="{F1A2B3B8-6F2C-4E00-81B0-75329887F493}" dt="2021-10-26T22:34:38.732" v="1849" actId="478"/>
          <ac:spMkLst>
            <pc:docMk/>
            <pc:sldMk cId="2862281215" sldId="7809"/>
            <ac:spMk id="6" creationId="{267D0DE9-18C2-4FEE-B6C1-90DFE386BD04}"/>
          </ac:spMkLst>
        </pc:spChg>
        <pc:spChg chg="add mod">
          <ac:chgData name="Juan David Angel Lasso" userId="5ac44e2c-fa8f-45f5-aad9-26919f30487d" providerId="ADAL" clId="{F1A2B3B8-6F2C-4E00-81B0-75329887F493}" dt="2021-10-27T02:52:10.525" v="2481" actId="1076"/>
          <ac:spMkLst>
            <pc:docMk/>
            <pc:sldMk cId="2862281215" sldId="7809"/>
            <ac:spMk id="7" creationId="{36CDBAB3-E8E1-44AB-A222-2A3EE9CB7EFB}"/>
          </ac:spMkLst>
        </pc:spChg>
        <pc:graphicFrameChg chg="add mod modGraphic">
          <ac:chgData name="Juan David Angel Lasso" userId="5ac44e2c-fa8f-45f5-aad9-26919f30487d" providerId="ADAL" clId="{F1A2B3B8-6F2C-4E00-81B0-75329887F493}" dt="2021-10-27T02:52:06.329" v="2480" actId="1036"/>
          <ac:graphicFrameMkLst>
            <pc:docMk/>
            <pc:sldMk cId="2862281215" sldId="7809"/>
            <ac:graphicFrameMk id="5" creationId="{11522687-643E-49E2-B1BF-68A4A3469249}"/>
          </ac:graphicFrameMkLst>
        </pc:graphicFrameChg>
      </pc:sldChg>
      <pc:sldChg chg="del">
        <pc:chgData name="Juan David Angel Lasso" userId="5ac44e2c-fa8f-45f5-aad9-26919f30487d" providerId="ADAL" clId="{F1A2B3B8-6F2C-4E00-81B0-75329887F493}" dt="2021-10-25T15:17:44.794" v="556" actId="47"/>
        <pc:sldMkLst>
          <pc:docMk/>
          <pc:sldMk cId="3827960984" sldId="7809"/>
        </pc:sldMkLst>
      </pc:sldChg>
      <pc:sldChg chg="del">
        <pc:chgData name="Juan David Angel Lasso" userId="5ac44e2c-fa8f-45f5-aad9-26919f30487d" providerId="ADAL" clId="{F1A2B3B8-6F2C-4E00-81B0-75329887F493}" dt="2021-10-25T15:20:28.520" v="672" actId="47"/>
        <pc:sldMkLst>
          <pc:docMk/>
          <pc:sldMk cId="891685271" sldId="7810"/>
        </pc:sldMkLst>
      </pc:sldChg>
      <pc:sldChg chg="addSp delSp modSp new mod modClrScheme chgLayout">
        <pc:chgData name="Juan David Angel Lasso" userId="5ac44e2c-fa8f-45f5-aad9-26919f30487d" providerId="ADAL" clId="{F1A2B3B8-6F2C-4E00-81B0-75329887F493}" dt="2021-10-27T02:52:15.973" v="2483" actId="478"/>
        <pc:sldMkLst>
          <pc:docMk/>
          <pc:sldMk cId="1727128032" sldId="7810"/>
        </pc:sldMkLst>
        <pc:spChg chg="del mod ord">
          <ac:chgData name="Juan David Angel Lasso" userId="5ac44e2c-fa8f-45f5-aad9-26919f30487d" providerId="ADAL" clId="{F1A2B3B8-6F2C-4E00-81B0-75329887F493}" dt="2021-10-26T20:56:23.353" v="1568" actId="700"/>
          <ac:spMkLst>
            <pc:docMk/>
            <pc:sldMk cId="1727128032" sldId="7810"/>
            <ac:spMk id="2" creationId="{F76E6AA3-9276-454D-89FD-ACDDF7E4629E}"/>
          </ac:spMkLst>
        </pc:spChg>
        <pc:spChg chg="del">
          <ac:chgData name="Juan David Angel Lasso" userId="5ac44e2c-fa8f-45f5-aad9-26919f30487d" providerId="ADAL" clId="{F1A2B3B8-6F2C-4E00-81B0-75329887F493}" dt="2021-10-26T20:56:23.353" v="1568" actId="700"/>
          <ac:spMkLst>
            <pc:docMk/>
            <pc:sldMk cId="1727128032" sldId="7810"/>
            <ac:spMk id="3" creationId="{2C6BAA82-21D6-4B9E-AAD3-D54D85D5821D}"/>
          </ac:spMkLst>
        </pc:spChg>
        <pc:spChg chg="add mod ord">
          <ac:chgData name="Juan David Angel Lasso" userId="5ac44e2c-fa8f-45f5-aad9-26919f30487d" providerId="ADAL" clId="{F1A2B3B8-6F2C-4E00-81B0-75329887F493}" dt="2021-10-26T23:07:56.204" v="2091" actId="20577"/>
          <ac:spMkLst>
            <pc:docMk/>
            <pc:sldMk cId="1727128032" sldId="7810"/>
            <ac:spMk id="4" creationId="{0390513C-66B3-45CC-BDD7-BC6499C810AE}"/>
          </ac:spMkLst>
        </pc:spChg>
        <pc:spChg chg="add mod">
          <ac:chgData name="Juan David Angel Lasso" userId="5ac44e2c-fa8f-45f5-aad9-26919f30487d" providerId="ADAL" clId="{F1A2B3B8-6F2C-4E00-81B0-75329887F493}" dt="2021-10-26T23:16:25.805" v="2153" actId="1076"/>
          <ac:spMkLst>
            <pc:docMk/>
            <pc:sldMk cId="1727128032" sldId="7810"/>
            <ac:spMk id="6" creationId="{7D206F8E-A62C-4557-95D4-937361B63911}"/>
          </ac:spMkLst>
        </pc:spChg>
        <pc:spChg chg="add mod">
          <ac:chgData name="Juan David Angel Lasso" userId="5ac44e2c-fa8f-45f5-aad9-26919f30487d" providerId="ADAL" clId="{F1A2B3B8-6F2C-4E00-81B0-75329887F493}" dt="2021-10-27T01:03:42.794" v="2211" actId="1076"/>
          <ac:spMkLst>
            <pc:docMk/>
            <pc:sldMk cId="1727128032" sldId="7810"/>
            <ac:spMk id="7" creationId="{1DCFDDC2-A872-4666-9E5F-BE477D5909DF}"/>
          </ac:spMkLst>
        </pc:spChg>
        <pc:spChg chg="add mod">
          <ac:chgData name="Juan David Angel Lasso" userId="5ac44e2c-fa8f-45f5-aad9-26919f30487d" providerId="ADAL" clId="{F1A2B3B8-6F2C-4E00-81B0-75329887F493}" dt="2021-10-27T01:06:25.560" v="2257" actId="14100"/>
          <ac:spMkLst>
            <pc:docMk/>
            <pc:sldMk cId="1727128032" sldId="7810"/>
            <ac:spMk id="8" creationId="{BF6893AB-2FA9-4172-80F4-7977E937FC1D}"/>
          </ac:spMkLst>
        </pc:spChg>
        <pc:spChg chg="add mod">
          <ac:chgData name="Juan David Angel Lasso" userId="5ac44e2c-fa8f-45f5-aad9-26919f30487d" providerId="ADAL" clId="{F1A2B3B8-6F2C-4E00-81B0-75329887F493}" dt="2021-10-27T01:07:54.732" v="2317" actId="1076"/>
          <ac:spMkLst>
            <pc:docMk/>
            <pc:sldMk cId="1727128032" sldId="7810"/>
            <ac:spMk id="9" creationId="{7E4222F3-1DF6-4435-BC58-D77C85504642}"/>
          </ac:spMkLst>
        </pc:spChg>
        <pc:spChg chg="add mod">
          <ac:chgData name="Juan David Angel Lasso" userId="5ac44e2c-fa8f-45f5-aad9-26919f30487d" providerId="ADAL" clId="{F1A2B3B8-6F2C-4E00-81B0-75329887F493}" dt="2021-10-27T01:07:50.884" v="2316" actId="1076"/>
          <ac:spMkLst>
            <pc:docMk/>
            <pc:sldMk cId="1727128032" sldId="7810"/>
            <ac:spMk id="10" creationId="{EE2C9FE5-C4FE-487E-AEA8-FF42A22DEA25}"/>
          </ac:spMkLst>
        </pc:spChg>
        <pc:spChg chg="add mod">
          <ac:chgData name="Juan David Angel Lasso" userId="5ac44e2c-fa8f-45f5-aad9-26919f30487d" providerId="ADAL" clId="{F1A2B3B8-6F2C-4E00-81B0-75329887F493}" dt="2021-10-27T01:12:45.246" v="2347" actId="20577"/>
          <ac:spMkLst>
            <pc:docMk/>
            <pc:sldMk cId="1727128032" sldId="7810"/>
            <ac:spMk id="16" creationId="{953247D7-BC64-4389-928B-13B7D8A76939}"/>
          </ac:spMkLst>
        </pc:spChg>
        <pc:spChg chg="add mod">
          <ac:chgData name="Juan David Angel Lasso" userId="5ac44e2c-fa8f-45f5-aad9-26919f30487d" providerId="ADAL" clId="{F1A2B3B8-6F2C-4E00-81B0-75329887F493}" dt="2021-10-27T02:51:21.314" v="2425" actId="1076"/>
          <ac:spMkLst>
            <pc:docMk/>
            <pc:sldMk cId="1727128032" sldId="7810"/>
            <ac:spMk id="17" creationId="{E798AC69-0DF2-4FE2-BC5A-15B51DF34773}"/>
          </ac:spMkLst>
        </pc:spChg>
        <pc:spChg chg="add del mod">
          <ac:chgData name="Juan David Angel Lasso" userId="5ac44e2c-fa8f-45f5-aad9-26919f30487d" providerId="ADAL" clId="{F1A2B3B8-6F2C-4E00-81B0-75329887F493}" dt="2021-10-27T02:52:15.973" v="2483" actId="478"/>
          <ac:spMkLst>
            <pc:docMk/>
            <pc:sldMk cId="1727128032" sldId="7810"/>
            <ac:spMk id="18" creationId="{7E263BCC-71CF-41A6-B2D4-53D98E0613D6}"/>
          </ac:spMkLst>
        </pc:spChg>
        <pc:graphicFrameChg chg="add mod modGraphic">
          <ac:chgData name="Juan David Angel Lasso" userId="5ac44e2c-fa8f-45f5-aad9-26919f30487d" providerId="ADAL" clId="{F1A2B3B8-6F2C-4E00-81B0-75329887F493}" dt="2021-10-26T23:18:15.022" v="2164" actId="20577"/>
          <ac:graphicFrameMkLst>
            <pc:docMk/>
            <pc:sldMk cId="1727128032" sldId="7810"/>
            <ac:graphicFrameMk id="5" creationId="{A00F2BEE-FBE6-4DFB-91DF-23D6A8D6CD6A}"/>
          </ac:graphicFrameMkLst>
        </pc:graphicFrameChg>
        <pc:cxnChg chg="add mod">
          <ac:chgData name="Juan David Angel Lasso" userId="5ac44e2c-fa8f-45f5-aad9-26919f30487d" providerId="ADAL" clId="{F1A2B3B8-6F2C-4E00-81B0-75329887F493}" dt="2021-10-27T01:08:10.097" v="2320" actId="14100"/>
          <ac:cxnSpMkLst>
            <pc:docMk/>
            <pc:sldMk cId="1727128032" sldId="7810"/>
            <ac:cxnSpMk id="11" creationId="{06CDDC79-8994-4336-A1F4-319A99A86810}"/>
          </ac:cxnSpMkLst>
        </pc:cxnChg>
        <pc:cxnChg chg="add mod">
          <ac:chgData name="Juan David Angel Lasso" userId="5ac44e2c-fa8f-45f5-aad9-26919f30487d" providerId="ADAL" clId="{F1A2B3B8-6F2C-4E00-81B0-75329887F493}" dt="2021-10-27T01:08:39.719" v="2327" actId="14100"/>
          <ac:cxnSpMkLst>
            <pc:docMk/>
            <pc:sldMk cId="1727128032" sldId="7810"/>
            <ac:cxnSpMk id="13" creationId="{13B1A72D-5A3B-4134-8666-494BCD154BFD}"/>
          </ac:cxnSpMkLst>
        </pc:cxnChg>
      </pc:sldChg>
      <pc:sldChg chg="new del">
        <pc:chgData name="Juan David Angel Lasso" userId="5ac44e2c-fa8f-45f5-aad9-26919f30487d" providerId="ADAL" clId="{F1A2B3B8-6F2C-4E00-81B0-75329887F493}" dt="2021-10-26T20:25:01.531" v="1325" actId="47"/>
        <pc:sldMkLst>
          <pc:docMk/>
          <pc:sldMk cId="4222802078" sldId="7810"/>
        </pc:sldMkLst>
      </pc:sldChg>
      <pc:sldChg chg="del">
        <pc:chgData name="Juan David Angel Lasso" userId="5ac44e2c-fa8f-45f5-aad9-26919f30487d" providerId="ADAL" clId="{F1A2B3B8-6F2C-4E00-81B0-75329887F493}" dt="2021-10-25T15:16:11.953" v="471" actId="47"/>
        <pc:sldMkLst>
          <pc:docMk/>
          <pc:sldMk cId="861407925" sldId="7811"/>
        </pc:sldMkLst>
      </pc:sldChg>
      <pc:sldChg chg="addSp delSp modSp new mod ord">
        <pc:chgData name="Juan David Angel Lasso" userId="5ac44e2c-fa8f-45f5-aad9-26919f30487d" providerId="ADAL" clId="{F1A2B3B8-6F2C-4E00-81B0-75329887F493}" dt="2021-10-27T03:08:53.187" v="2546" actId="20577"/>
        <pc:sldMkLst>
          <pc:docMk/>
          <pc:sldMk cId="2525537848" sldId="7811"/>
        </pc:sldMkLst>
        <pc:spChg chg="del">
          <ac:chgData name="Juan David Angel Lasso" userId="5ac44e2c-fa8f-45f5-aad9-26919f30487d" providerId="ADAL" clId="{F1A2B3B8-6F2C-4E00-81B0-75329887F493}" dt="2021-10-27T02:45:45.201" v="2386" actId="478"/>
          <ac:spMkLst>
            <pc:docMk/>
            <pc:sldMk cId="2525537848" sldId="7811"/>
            <ac:spMk id="2" creationId="{BF0AD9D7-4D5F-4A92-9DF3-F73BC13B4DBD}"/>
          </ac:spMkLst>
        </pc:spChg>
        <pc:spChg chg="mod">
          <ac:chgData name="Juan David Angel Lasso" userId="5ac44e2c-fa8f-45f5-aad9-26919f30487d" providerId="ADAL" clId="{F1A2B3B8-6F2C-4E00-81B0-75329887F493}" dt="2021-10-27T02:57:34.173" v="2502" actId="27636"/>
          <ac:spMkLst>
            <pc:docMk/>
            <pc:sldMk cId="2525537848" sldId="7811"/>
            <ac:spMk id="3" creationId="{F4F528F0-8F72-441E-AEEC-E3986D5A5047}"/>
          </ac:spMkLst>
        </pc:spChg>
        <pc:spChg chg="add mod">
          <ac:chgData name="Juan David Angel Lasso" userId="5ac44e2c-fa8f-45f5-aad9-26919f30487d" providerId="ADAL" clId="{F1A2B3B8-6F2C-4E00-81B0-75329887F493}" dt="2021-10-27T03:07:43.131" v="2537" actId="1035"/>
          <ac:spMkLst>
            <pc:docMk/>
            <pc:sldMk cId="2525537848" sldId="7811"/>
            <ac:spMk id="5" creationId="{9663FF16-729D-4D4C-A290-4E42D44E9592}"/>
          </ac:spMkLst>
        </pc:spChg>
        <pc:spChg chg="add mod">
          <ac:chgData name="Juan David Angel Lasso" userId="5ac44e2c-fa8f-45f5-aad9-26919f30487d" providerId="ADAL" clId="{F1A2B3B8-6F2C-4E00-81B0-75329887F493}" dt="2021-10-27T03:07:23.673" v="2519" actId="1076"/>
          <ac:spMkLst>
            <pc:docMk/>
            <pc:sldMk cId="2525537848" sldId="7811"/>
            <ac:spMk id="6" creationId="{B6ACEB43-68BB-4716-A822-E21A174E1423}"/>
          </ac:spMkLst>
        </pc:spChg>
        <pc:spChg chg="add mod">
          <ac:chgData name="Juan David Angel Lasso" userId="5ac44e2c-fa8f-45f5-aad9-26919f30487d" providerId="ADAL" clId="{F1A2B3B8-6F2C-4E00-81B0-75329887F493}" dt="2021-10-27T02:51:12.836" v="2423" actId="1076"/>
          <ac:spMkLst>
            <pc:docMk/>
            <pc:sldMk cId="2525537848" sldId="7811"/>
            <ac:spMk id="7" creationId="{B1530061-BA9F-438D-9527-92A55A234CBE}"/>
          </ac:spMkLst>
        </pc:spChg>
        <pc:spChg chg="add del mod">
          <ac:chgData name="Juan David Angel Lasso" userId="5ac44e2c-fa8f-45f5-aad9-26919f30487d" providerId="ADAL" clId="{F1A2B3B8-6F2C-4E00-81B0-75329887F493}" dt="2021-10-27T02:51:28.028" v="2427" actId="478"/>
          <ac:spMkLst>
            <pc:docMk/>
            <pc:sldMk cId="2525537848" sldId="7811"/>
            <ac:spMk id="8" creationId="{DA900904-BA05-4CEA-9893-01B72D7F1E4B}"/>
          </ac:spMkLst>
        </pc:spChg>
        <pc:spChg chg="add mod">
          <ac:chgData name="Juan David Angel Lasso" userId="5ac44e2c-fa8f-45f5-aad9-26919f30487d" providerId="ADAL" clId="{F1A2B3B8-6F2C-4E00-81B0-75329887F493}" dt="2021-10-27T02:58:01.999" v="2508" actId="1076"/>
          <ac:spMkLst>
            <pc:docMk/>
            <pc:sldMk cId="2525537848" sldId="7811"/>
            <ac:spMk id="9" creationId="{B493648F-EB2F-4E1E-8C91-52D67CB7AAEA}"/>
          </ac:spMkLst>
        </pc:spChg>
        <pc:spChg chg="add del mod">
          <ac:chgData name="Juan David Angel Lasso" userId="5ac44e2c-fa8f-45f5-aad9-26919f30487d" providerId="ADAL" clId="{F1A2B3B8-6F2C-4E00-81B0-75329887F493}" dt="2021-10-27T02:56:27.326" v="2486" actId="478"/>
          <ac:spMkLst>
            <pc:docMk/>
            <pc:sldMk cId="2525537848" sldId="7811"/>
            <ac:spMk id="11" creationId="{94BA317C-227C-4D92-9167-BF59C566BF07}"/>
          </ac:spMkLst>
        </pc:spChg>
        <pc:spChg chg="add mod">
          <ac:chgData name="Juan David Angel Lasso" userId="5ac44e2c-fa8f-45f5-aad9-26919f30487d" providerId="ADAL" clId="{F1A2B3B8-6F2C-4E00-81B0-75329887F493}" dt="2021-10-27T03:08:32.321" v="2541" actId="20577"/>
          <ac:spMkLst>
            <pc:docMk/>
            <pc:sldMk cId="2525537848" sldId="7811"/>
            <ac:spMk id="12" creationId="{21158440-9427-44CC-A555-B4FFE7BF78AC}"/>
          </ac:spMkLst>
        </pc:spChg>
        <pc:spChg chg="add mod">
          <ac:chgData name="Juan David Angel Lasso" userId="5ac44e2c-fa8f-45f5-aad9-26919f30487d" providerId="ADAL" clId="{F1A2B3B8-6F2C-4E00-81B0-75329887F493}" dt="2021-10-27T03:08:53.187" v="2546" actId="20577"/>
          <ac:spMkLst>
            <pc:docMk/>
            <pc:sldMk cId="2525537848" sldId="7811"/>
            <ac:spMk id="13" creationId="{969E2F76-77AA-48DF-B18C-8F8F63870B12}"/>
          </ac:spMkLst>
        </pc:spChg>
        <pc:graphicFrameChg chg="add mod ord">
          <ac:chgData name="Juan David Angel Lasso" userId="5ac44e2c-fa8f-45f5-aad9-26919f30487d" providerId="ADAL" clId="{F1A2B3B8-6F2C-4E00-81B0-75329887F493}" dt="2021-10-27T03:07:38.045" v="2520" actId="167"/>
          <ac:graphicFrameMkLst>
            <pc:docMk/>
            <pc:sldMk cId="2525537848" sldId="7811"/>
            <ac:graphicFrameMk id="4" creationId="{D1863D0A-02C6-47CE-8942-9C4647FBAA3A}"/>
          </ac:graphicFrameMkLst>
        </pc:graphicFrameChg>
        <pc:graphicFrameChg chg="add mod modGraphic">
          <ac:chgData name="Juan David Angel Lasso" userId="5ac44e2c-fa8f-45f5-aad9-26919f30487d" providerId="ADAL" clId="{F1A2B3B8-6F2C-4E00-81B0-75329887F493}" dt="2021-10-27T02:58:25.197" v="2511" actId="1076"/>
          <ac:graphicFrameMkLst>
            <pc:docMk/>
            <pc:sldMk cId="2525537848" sldId="7811"/>
            <ac:graphicFrameMk id="10" creationId="{5760A423-BEBE-4F0B-8749-3E50FA7B618D}"/>
          </ac:graphicFrameMkLst>
        </pc:graphicFrameChg>
      </pc:sldChg>
      <pc:sldChg chg="del">
        <pc:chgData name="Juan David Angel Lasso" userId="5ac44e2c-fa8f-45f5-aad9-26919f30487d" providerId="ADAL" clId="{F1A2B3B8-6F2C-4E00-81B0-75329887F493}" dt="2021-10-25T15:17:44.794" v="556" actId="47"/>
        <pc:sldMkLst>
          <pc:docMk/>
          <pc:sldMk cId="805387589" sldId="7812"/>
        </pc:sldMkLst>
      </pc:sldChg>
      <pc:sldChg chg="del">
        <pc:chgData name="Juan David Angel Lasso" userId="5ac44e2c-fa8f-45f5-aad9-26919f30487d" providerId="ADAL" clId="{F1A2B3B8-6F2C-4E00-81B0-75329887F493}" dt="2021-10-25T15:20:42.330" v="675" actId="47"/>
        <pc:sldMkLst>
          <pc:docMk/>
          <pc:sldMk cId="3656711882" sldId="7813"/>
        </pc:sldMkLst>
      </pc:sldChg>
      <pc:sldChg chg="del">
        <pc:chgData name="Juan David Angel Lasso" userId="5ac44e2c-fa8f-45f5-aad9-26919f30487d" providerId="ADAL" clId="{F1A2B3B8-6F2C-4E00-81B0-75329887F493}" dt="2021-10-25T15:20:42.330" v="675" actId="47"/>
        <pc:sldMkLst>
          <pc:docMk/>
          <pc:sldMk cId="2580695618" sldId="7814"/>
        </pc:sldMkLst>
      </pc:sldChg>
      <pc:sldChg chg="add">
        <pc:chgData name="Juan David Angel Lasso" userId="5ac44e2c-fa8f-45f5-aad9-26919f30487d" providerId="ADAL" clId="{F1A2B3B8-6F2C-4E00-81B0-75329887F493}" dt="2021-10-28T18:54:37.356" v="2619"/>
        <pc:sldMkLst>
          <pc:docMk/>
          <pc:sldMk cId="3028010392" sldId="7815"/>
        </pc:sldMkLst>
      </pc:sldChg>
      <pc:sldChg chg="del">
        <pc:chgData name="Juan David Angel Lasso" userId="5ac44e2c-fa8f-45f5-aad9-26919f30487d" providerId="ADAL" clId="{F1A2B3B8-6F2C-4E00-81B0-75329887F493}" dt="2021-10-25T15:20:42.330" v="675" actId="47"/>
        <pc:sldMkLst>
          <pc:docMk/>
          <pc:sldMk cId="3286282821" sldId="7815"/>
        </pc:sldMkLst>
      </pc:sldChg>
      <pc:sldChg chg="addSp delSp new mod ord modClrScheme chgLayout">
        <pc:chgData name="Juan David Angel Lasso" userId="5ac44e2c-fa8f-45f5-aad9-26919f30487d" providerId="ADAL" clId="{F1A2B3B8-6F2C-4E00-81B0-75329887F493}" dt="2021-10-29T21:34:07.908" v="2627" actId="22"/>
        <pc:sldMkLst>
          <pc:docMk/>
          <pc:sldMk cId="388929557" sldId="7816"/>
        </pc:sldMkLst>
        <pc:spChg chg="del">
          <ac:chgData name="Juan David Angel Lasso" userId="5ac44e2c-fa8f-45f5-aad9-26919f30487d" providerId="ADAL" clId="{F1A2B3B8-6F2C-4E00-81B0-75329887F493}" dt="2021-10-29T21:33:23.143" v="2621" actId="700"/>
          <ac:spMkLst>
            <pc:docMk/>
            <pc:sldMk cId="388929557" sldId="7816"/>
            <ac:spMk id="2" creationId="{876A9EB7-9217-4FCC-8EAB-28310FD4F4D1}"/>
          </ac:spMkLst>
        </pc:spChg>
        <pc:picChg chg="add">
          <ac:chgData name="Juan David Angel Lasso" userId="5ac44e2c-fa8f-45f5-aad9-26919f30487d" providerId="ADAL" clId="{F1A2B3B8-6F2C-4E00-81B0-75329887F493}" dt="2021-10-29T21:34:07.908" v="2627" actId="22"/>
          <ac:picMkLst>
            <pc:docMk/>
            <pc:sldMk cId="388929557" sldId="7816"/>
            <ac:picMk id="4" creationId="{4BB18F22-12AB-4B66-B50C-6D8DAC8E45F7}"/>
          </ac:picMkLst>
        </pc:picChg>
      </pc:sldChg>
      <pc:sldChg chg="del">
        <pc:chgData name="Juan David Angel Lasso" userId="5ac44e2c-fa8f-45f5-aad9-26919f30487d" providerId="ADAL" clId="{F1A2B3B8-6F2C-4E00-81B0-75329887F493}" dt="2021-10-25T15:20:42.330" v="675" actId="47"/>
        <pc:sldMkLst>
          <pc:docMk/>
          <pc:sldMk cId="2137136908" sldId="7816"/>
        </pc:sldMkLst>
      </pc:sldChg>
      <pc:sldChg chg="addSp add mod">
        <pc:chgData name="Juan David Angel Lasso" userId="5ac44e2c-fa8f-45f5-aad9-26919f30487d" providerId="ADAL" clId="{F1A2B3B8-6F2C-4E00-81B0-75329887F493}" dt="2021-10-29T21:33:34.216" v="2623" actId="22"/>
        <pc:sldMkLst>
          <pc:docMk/>
          <pc:sldMk cId="682243436" sldId="7817"/>
        </pc:sldMkLst>
        <pc:picChg chg="add">
          <ac:chgData name="Juan David Angel Lasso" userId="5ac44e2c-fa8f-45f5-aad9-26919f30487d" providerId="ADAL" clId="{F1A2B3B8-6F2C-4E00-81B0-75329887F493}" dt="2021-10-29T21:33:34.216" v="2623" actId="22"/>
          <ac:picMkLst>
            <pc:docMk/>
            <pc:sldMk cId="682243436" sldId="7817"/>
            <ac:picMk id="3" creationId="{9791A1F8-195F-4D1C-A6C2-F73FEC349851}"/>
          </ac:picMkLst>
        </pc:picChg>
      </pc:sldChg>
      <pc:sldChg chg="del">
        <pc:chgData name="Juan David Angel Lasso" userId="5ac44e2c-fa8f-45f5-aad9-26919f30487d" providerId="ADAL" clId="{F1A2B3B8-6F2C-4E00-81B0-75329887F493}" dt="2021-10-25T15:20:42.330" v="675" actId="47"/>
        <pc:sldMkLst>
          <pc:docMk/>
          <pc:sldMk cId="1443488328" sldId="7817"/>
        </pc:sldMkLst>
      </pc:sldChg>
      <pc:sldChg chg="addSp new mod">
        <pc:chgData name="Juan David Angel Lasso" userId="5ac44e2c-fa8f-45f5-aad9-26919f30487d" providerId="ADAL" clId="{F1A2B3B8-6F2C-4E00-81B0-75329887F493}" dt="2021-10-29T21:34:29.147" v="2628" actId="22"/>
        <pc:sldMkLst>
          <pc:docMk/>
          <pc:sldMk cId="2772541666" sldId="7818"/>
        </pc:sldMkLst>
        <pc:picChg chg="add">
          <ac:chgData name="Juan David Angel Lasso" userId="5ac44e2c-fa8f-45f5-aad9-26919f30487d" providerId="ADAL" clId="{F1A2B3B8-6F2C-4E00-81B0-75329887F493}" dt="2021-10-29T21:34:29.147" v="2628" actId="22"/>
          <ac:picMkLst>
            <pc:docMk/>
            <pc:sldMk cId="2772541666" sldId="7818"/>
            <ac:picMk id="3" creationId="{9D805F9D-1ADC-4491-9C84-E68549873BFD}"/>
          </ac:picMkLst>
        </pc:picChg>
      </pc:sldChg>
      <pc:sldChg chg="del">
        <pc:chgData name="Juan David Angel Lasso" userId="5ac44e2c-fa8f-45f5-aad9-26919f30487d" providerId="ADAL" clId="{F1A2B3B8-6F2C-4E00-81B0-75329887F493}" dt="2021-10-25T15:20:42.330" v="675" actId="47"/>
        <pc:sldMkLst>
          <pc:docMk/>
          <pc:sldMk cId="3056244949" sldId="7818"/>
        </pc:sldMkLst>
      </pc:sldChg>
      <pc:sldChg chg="del">
        <pc:chgData name="Juan David Angel Lasso" userId="5ac44e2c-fa8f-45f5-aad9-26919f30487d" providerId="ADAL" clId="{F1A2B3B8-6F2C-4E00-81B0-75329887F493}" dt="2021-10-25T15:20:42.330" v="675" actId="47"/>
        <pc:sldMkLst>
          <pc:docMk/>
          <pc:sldMk cId="488963389" sldId="7819"/>
        </pc:sldMkLst>
      </pc:sldChg>
      <pc:sldChg chg="addSp new mod">
        <pc:chgData name="Juan David Angel Lasso" userId="5ac44e2c-fa8f-45f5-aad9-26919f30487d" providerId="ADAL" clId="{F1A2B3B8-6F2C-4E00-81B0-75329887F493}" dt="2021-10-30T02:31:09.130" v="2630" actId="22"/>
        <pc:sldMkLst>
          <pc:docMk/>
          <pc:sldMk cId="2528877630" sldId="7819"/>
        </pc:sldMkLst>
        <pc:picChg chg="add">
          <ac:chgData name="Juan David Angel Lasso" userId="5ac44e2c-fa8f-45f5-aad9-26919f30487d" providerId="ADAL" clId="{F1A2B3B8-6F2C-4E00-81B0-75329887F493}" dt="2021-10-30T02:31:09.130" v="2630" actId="22"/>
          <ac:picMkLst>
            <pc:docMk/>
            <pc:sldMk cId="2528877630" sldId="7819"/>
            <ac:picMk id="3" creationId="{8CB67467-0745-4781-B49C-F4174377F556}"/>
          </ac:picMkLst>
        </pc:picChg>
      </pc:sldChg>
      <pc:sldChg chg="del">
        <pc:chgData name="Juan David Angel Lasso" userId="5ac44e2c-fa8f-45f5-aad9-26919f30487d" providerId="ADAL" clId="{F1A2B3B8-6F2C-4E00-81B0-75329887F493}" dt="2021-10-25T15:20:42.330" v="675" actId="47"/>
        <pc:sldMkLst>
          <pc:docMk/>
          <pc:sldMk cId="1500867941" sldId="7820"/>
        </pc:sldMkLst>
      </pc:sldChg>
      <pc:sldChg chg="addSp new mod">
        <pc:chgData name="Juan David Angel Lasso" userId="5ac44e2c-fa8f-45f5-aad9-26919f30487d" providerId="ADAL" clId="{F1A2B3B8-6F2C-4E00-81B0-75329887F493}" dt="2021-10-30T02:31:41.437" v="2632" actId="22"/>
        <pc:sldMkLst>
          <pc:docMk/>
          <pc:sldMk cId="3560501629" sldId="7820"/>
        </pc:sldMkLst>
        <pc:picChg chg="add">
          <ac:chgData name="Juan David Angel Lasso" userId="5ac44e2c-fa8f-45f5-aad9-26919f30487d" providerId="ADAL" clId="{F1A2B3B8-6F2C-4E00-81B0-75329887F493}" dt="2021-10-30T02:31:41.437" v="2632" actId="22"/>
          <ac:picMkLst>
            <pc:docMk/>
            <pc:sldMk cId="3560501629" sldId="7820"/>
            <ac:picMk id="3" creationId="{C589C1B6-0DFB-4DBB-B888-5388FDDE6798}"/>
          </ac:picMkLst>
        </pc:picChg>
      </pc:sldChg>
      <pc:sldChg chg="addSp new mod">
        <pc:chgData name="Juan David Angel Lasso" userId="5ac44e2c-fa8f-45f5-aad9-26919f30487d" providerId="ADAL" clId="{F1A2B3B8-6F2C-4E00-81B0-75329887F493}" dt="2021-10-30T02:32:10.122" v="2634" actId="22"/>
        <pc:sldMkLst>
          <pc:docMk/>
          <pc:sldMk cId="1443708728" sldId="7821"/>
        </pc:sldMkLst>
        <pc:picChg chg="add">
          <ac:chgData name="Juan David Angel Lasso" userId="5ac44e2c-fa8f-45f5-aad9-26919f30487d" providerId="ADAL" clId="{F1A2B3B8-6F2C-4E00-81B0-75329887F493}" dt="2021-10-30T02:32:10.122" v="2634" actId="22"/>
          <ac:picMkLst>
            <pc:docMk/>
            <pc:sldMk cId="1443708728" sldId="7821"/>
            <ac:picMk id="3" creationId="{CC638F70-F47F-424F-A830-D8A947C3C144}"/>
          </ac:picMkLst>
        </pc:picChg>
      </pc:sldChg>
      <pc:sldChg chg="del">
        <pc:chgData name="Juan David Angel Lasso" userId="5ac44e2c-fa8f-45f5-aad9-26919f30487d" providerId="ADAL" clId="{F1A2B3B8-6F2C-4E00-81B0-75329887F493}" dt="2021-10-25T15:20:42.330" v="675" actId="47"/>
        <pc:sldMkLst>
          <pc:docMk/>
          <pc:sldMk cId="2174266264" sldId="7821"/>
        </pc:sldMkLst>
      </pc:sldChg>
      <pc:sldChg chg="addSp new mod">
        <pc:chgData name="Juan David Angel Lasso" userId="5ac44e2c-fa8f-45f5-aad9-26919f30487d" providerId="ADAL" clId="{F1A2B3B8-6F2C-4E00-81B0-75329887F493}" dt="2021-10-30T02:32:33.271" v="2636" actId="22"/>
        <pc:sldMkLst>
          <pc:docMk/>
          <pc:sldMk cId="71284667" sldId="7822"/>
        </pc:sldMkLst>
        <pc:picChg chg="add">
          <ac:chgData name="Juan David Angel Lasso" userId="5ac44e2c-fa8f-45f5-aad9-26919f30487d" providerId="ADAL" clId="{F1A2B3B8-6F2C-4E00-81B0-75329887F493}" dt="2021-10-30T02:32:33.271" v="2636" actId="22"/>
          <ac:picMkLst>
            <pc:docMk/>
            <pc:sldMk cId="71284667" sldId="7822"/>
            <ac:picMk id="3" creationId="{0C21CAAD-2BC5-4F9C-92C0-DA828E74D428}"/>
          </ac:picMkLst>
        </pc:picChg>
      </pc:sldChg>
      <pc:sldChg chg="del">
        <pc:chgData name="Juan David Angel Lasso" userId="5ac44e2c-fa8f-45f5-aad9-26919f30487d" providerId="ADAL" clId="{F1A2B3B8-6F2C-4E00-81B0-75329887F493}" dt="2021-10-25T15:20:42.330" v="675" actId="47"/>
        <pc:sldMkLst>
          <pc:docMk/>
          <pc:sldMk cId="2947741790" sldId="7822"/>
        </pc:sldMkLst>
      </pc:sldChg>
      <pc:sldChg chg="del">
        <pc:chgData name="Juan David Angel Lasso" userId="5ac44e2c-fa8f-45f5-aad9-26919f30487d" providerId="ADAL" clId="{F1A2B3B8-6F2C-4E00-81B0-75329887F493}" dt="2021-10-25T15:20:42.330" v="675" actId="47"/>
        <pc:sldMkLst>
          <pc:docMk/>
          <pc:sldMk cId="1481099303" sldId="7823"/>
        </pc:sldMkLst>
      </pc:sldChg>
      <pc:sldChg chg="del">
        <pc:chgData name="Juan David Angel Lasso" userId="5ac44e2c-fa8f-45f5-aad9-26919f30487d" providerId="ADAL" clId="{F1A2B3B8-6F2C-4E00-81B0-75329887F493}" dt="2021-10-25T15:20:42.330" v="675" actId="47"/>
        <pc:sldMkLst>
          <pc:docMk/>
          <pc:sldMk cId="2503712670" sldId="7824"/>
        </pc:sldMkLst>
      </pc:sldChg>
      <pc:sldChg chg="del">
        <pc:chgData name="Juan David Angel Lasso" userId="5ac44e2c-fa8f-45f5-aad9-26919f30487d" providerId="ADAL" clId="{F1A2B3B8-6F2C-4E00-81B0-75329887F493}" dt="2021-10-25T15:20:42.330" v="675" actId="47"/>
        <pc:sldMkLst>
          <pc:docMk/>
          <pc:sldMk cId="3863691337" sldId="7825"/>
        </pc:sldMkLst>
      </pc:sldChg>
      <pc:sldChg chg="del">
        <pc:chgData name="Juan David Angel Lasso" userId="5ac44e2c-fa8f-45f5-aad9-26919f30487d" providerId="ADAL" clId="{F1A2B3B8-6F2C-4E00-81B0-75329887F493}" dt="2021-10-25T15:20:42.330" v="675" actId="47"/>
        <pc:sldMkLst>
          <pc:docMk/>
          <pc:sldMk cId="3841396588" sldId="7826"/>
        </pc:sldMkLst>
      </pc:sldChg>
      <pc:sldChg chg="del">
        <pc:chgData name="Juan David Angel Lasso" userId="5ac44e2c-fa8f-45f5-aad9-26919f30487d" providerId="ADAL" clId="{F1A2B3B8-6F2C-4E00-81B0-75329887F493}" dt="2021-10-25T15:20:42.330" v="675" actId="47"/>
        <pc:sldMkLst>
          <pc:docMk/>
          <pc:sldMk cId="3475256079" sldId="7827"/>
        </pc:sldMkLst>
      </pc:sldChg>
      <pc:sldMasterChg chg="delSldLayout">
        <pc:chgData name="Juan David Angel Lasso" userId="5ac44e2c-fa8f-45f5-aad9-26919f30487d" providerId="ADAL" clId="{F1A2B3B8-6F2C-4E00-81B0-75329887F493}" dt="2021-10-25T15:17:50.526" v="557" actId="47"/>
        <pc:sldMasterMkLst>
          <pc:docMk/>
          <pc:sldMasterMk cId="2454794646" sldId="2147483660"/>
        </pc:sldMasterMkLst>
        <pc:sldLayoutChg chg="del">
          <pc:chgData name="Juan David Angel Lasso" userId="5ac44e2c-fa8f-45f5-aad9-26919f30487d" providerId="ADAL" clId="{F1A2B3B8-6F2C-4E00-81B0-75329887F493}" dt="2021-10-25T15:15:51.864" v="469" actId="47"/>
          <pc:sldLayoutMkLst>
            <pc:docMk/>
            <pc:sldMasterMk cId="2454794646" sldId="2147483660"/>
            <pc:sldLayoutMk cId="2861946268" sldId="2147483705"/>
          </pc:sldLayoutMkLst>
        </pc:sldLayoutChg>
        <pc:sldLayoutChg chg="del">
          <pc:chgData name="Juan David Angel Lasso" userId="5ac44e2c-fa8f-45f5-aad9-26919f30487d" providerId="ADAL" clId="{F1A2B3B8-6F2C-4E00-81B0-75329887F493}" dt="2021-10-25T15:15:51.864" v="469" actId="47"/>
          <pc:sldLayoutMkLst>
            <pc:docMk/>
            <pc:sldMasterMk cId="2454794646" sldId="2147483660"/>
            <pc:sldLayoutMk cId="2170297909" sldId="2147483706"/>
          </pc:sldLayoutMkLst>
        </pc:sldLayoutChg>
        <pc:sldLayoutChg chg="del">
          <pc:chgData name="Juan David Angel Lasso" userId="5ac44e2c-fa8f-45f5-aad9-26919f30487d" providerId="ADAL" clId="{F1A2B3B8-6F2C-4E00-81B0-75329887F493}" dt="2021-10-25T15:15:51.864" v="469" actId="47"/>
          <pc:sldLayoutMkLst>
            <pc:docMk/>
            <pc:sldMasterMk cId="2454794646" sldId="2147483660"/>
            <pc:sldLayoutMk cId="2686969051" sldId="2147483707"/>
          </pc:sldLayoutMkLst>
        </pc:sldLayoutChg>
        <pc:sldLayoutChg chg="del">
          <pc:chgData name="Juan David Angel Lasso" userId="5ac44e2c-fa8f-45f5-aad9-26919f30487d" providerId="ADAL" clId="{F1A2B3B8-6F2C-4E00-81B0-75329887F493}" dt="2021-10-25T15:16:04.518" v="470" actId="47"/>
          <pc:sldLayoutMkLst>
            <pc:docMk/>
            <pc:sldMasterMk cId="2454794646" sldId="2147483660"/>
            <pc:sldLayoutMk cId="1186914925" sldId="2147483708"/>
          </pc:sldLayoutMkLst>
        </pc:sldLayoutChg>
        <pc:sldLayoutChg chg="del">
          <pc:chgData name="Juan David Angel Lasso" userId="5ac44e2c-fa8f-45f5-aad9-26919f30487d" providerId="ADAL" clId="{F1A2B3B8-6F2C-4E00-81B0-75329887F493}" dt="2021-10-25T15:17:44.794" v="556" actId="47"/>
          <pc:sldLayoutMkLst>
            <pc:docMk/>
            <pc:sldMasterMk cId="2454794646" sldId="2147483660"/>
            <pc:sldLayoutMk cId="1770744774" sldId="2147483709"/>
          </pc:sldLayoutMkLst>
        </pc:sldLayoutChg>
        <pc:sldLayoutChg chg="del">
          <pc:chgData name="Juan David Angel Lasso" userId="5ac44e2c-fa8f-45f5-aad9-26919f30487d" providerId="ADAL" clId="{F1A2B3B8-6F2C-4E00-81B0-75329887F493}" dt="2021-10-25T15:17:44.794" v="556" actId="47"/>
          <pc:sldLayoutMkLst>
            <pc:docMk/>
            <pc:sldMasterMk cId="2454794646" sldId="2147483660"/>
            <pc:sldLayoutMk cId="2520491651" sldId="2147483710"/>
          </pc:sldLayoutMkLst>
        </pc:sldLayoutChg>
        <pc:sldLayoutChg chg="del">
          <pc:chgData name="Juan David Angel Lasso" userId="5ac44e2c-fa8f-45f5-aad9-26919f30487d" providerId="ADAL" clId="{F1A2B3B8-6F2C-4E00-81B0-75329887F493}" dt="2021-10-25T15:17:44.794" v="556" actId="47"/>
          <pc:sldLayoutMkLst>
            <pc:docMk/>
            <pc:sldMasterMk cId="2454794646" sldId="2147483660"/>
            <pc:sldLayoutMk cId="3798065767" sldId="2147483711"/>
          </pc:sldLayoutMkLst>
        </pc:sldLayoutChg>
        <pc:sldLayoutChg chg="del">
          <pc:chgData name="Juan David Angel Lasso" userId="5ac44e2c-fa8f-45f5-aad9-26919f30487d" providerId="ADAL" clId="{F1A2B3B8-6F2C-4E00-81B0-75329887F493}" dt="2021-10-25T15:17:44.794" v="556" actId="47"/>
          <pc:sldLayoutMkLst>
            <pc:docMk/>
            <pc:sldMasterMk cId="2454794646" sldId="2147483660"/>
            <pc:sldLayoutMk cId="1568717558" sldId="2147483712"/>
          </pc:sldLayoutMkLst>
        </pc:sldLayoutChg>
        <pc:sldLayoutChg chg="del">
          <pc:chgData name="Juan David Angel Lasso" userId="5ac44e2c-fa8f-45f5-aad9-26919f30487d" providerId="ADAL" clId="{F1A2B3B8-6F2C-4E00-81B0-75329887F493}" dt="2021-10-25T15:17:44.794" v="556" actId="47"/>
          <pc:sldLayoutMkLst>
            <pc:docMk/>
            <pc:sldMasterMk cId="2454794646" sldId="2147483660"/>
            <pc:sldLayoutMk cId="3422005194" sldId="2147483713"/>
          </pc:sldLayoutMkLst>
        </pc:sldLayoutChg>
        <pc:sldLayoutChg chg="del">
          <pc:chgData name="Juan David Angel Lasso" userId="5ac44e2c-fa8f-45f5-aad9-26919f30487d" providerId="ADAL" clId="{F1A2B3B8-6F2C-4E00-81B0-75329887F493}" dt="2021-10-25T15:17:44.794" v="556" actId="47"/>
          <pc:sldLayoutMkLst>
            <pc:docMk/>
            <pc:sldMasterMk cId="2454794646" sldId="2147483660"/>
            <pc:sldLayoutMk cId="3475076437" sldId="2147483714"/>
          </pc:sldLayoutMkLst>
        </pc:sldLayoutChg>
        <pc:sldLayoutChg chg="del">
          <pc:chgData name="Juan David Angel Lasso" userId="5ac44e2c-fa8f-45f5-aad9-26919f30487d" providerId="ADAL" clId="{F1A2B3B8-6F2C-4E00-81B0-75329887F493}" dt="2021-10-25T15:17:44.794" v="556" actId="47"/>
          <pc:sldLayoutMkLst>
            <pc:docMk/>
            <pc:sldMasterMk cId="2454794646" sldId="2147483660"/>
            <pc:sldLayoutMk cId="3930755287" sldId="2147483715"/>
          </pc:sldLayoutMkLst>
        </pc:sldLayoutChg>
        <pc:sldLayoutChg chg="del">
          <pc:chgData name="Juan David Angel Lasso" userId="5ac44e2c-fa8f-45f5-aad9-26919f30487d" providerId="ADAL" clId="{F1A2B3B8-6F2C-4E00-81B0-75329887F493}" dt="2021-10-25T15:17:50.526" v="557" actId="47"/>
          <pc:sldLayoutMkLst>
            <pc:docMk/>
            <pc:sldMasterMk cId="2454794646" sldId="2147483660"/>
            <pc:sldLayoutMk cId="412439166" sldId="2147483716"/>
          </pc:sldLayoutMkLst>
        </pc:sldLayoutChg>
        <pc:sldLayoutChg chg="del">
          <pc:chgData name="Juan David Angel Lasso" userId="5ac44e2c-fa8f-45f5-aad9-26919f30487d" providerId="ADAL" clId="{F1A2B3B8-6F2C-4E00-81B0-75329887F493}" dt="2021-10-25T15:17:50.526" v="557" actId="47"/>
          <pc:sldLayoutMkLst>
            <pc:docMk/>
            <pc:sldMasterMk cId="2454794646" sldId="2147483660"/>
            <pc:sldLayoutMk cId="1171533398" sldId="2147483717"/>
          </pc:sldLayoutMkLst>
        </pc:sldLayoutChg>
      </pc:sldMasterChg>
    </pc:docChg>
  </pc:docChgLst>
  <pc:docChgLst>
    <pc:chgData name="Luis Guillermo Gil Madrid" userId="72751249-5f9d-41e6-8ae5-e2fc6ecb2fa9" providerId="ADAL" clId="{461DCACF-1C65-4219-8704-88684846AD5C}"/>
    <pc:docChg chg="undo custSel addSld delSld modSld">
      <pc:chgData name="Luis Guillermo Gil Madrid" userId="72751249-5f9d-41e6-8ae5-e2fc6ecb2fa9" providerId="ADAL" clId="{461DCACF-1C65-4219-8704-88684846AD5C}" dt="2022-02-24T14:00:33.710" v="263" actId="20577"/>
      <pc:docMkLst>
        <pc:docMk/>
      </pc:docMkLst>
      <pc:sldChg chg="modSp add del mod">
        <pc:chgData name="Luis Guillermo Gil Madrid" userId="72751249-5f9d-41e6-8ae5-e2fc6ecb2fa9" providerId="ADAL" clId="{461DCACF-1C65-4219-8704-88684846AD5C}" dt="2022-02-23T16:52:39.782" v="170" actId="47"/>
        <pc:sldMkLst>
          <pc:docMk/>
          <pc:sldMk cId="0" sldId="256"/>
        </pc:sldMkLst>
        <pc:spChg chg="mod">
          <ac:chgData name="Luis Guillermo Gil Madrid" userId="72751249-5f9d-41e6-8ae5-e2fc6ecb2fa9" providerId="ADAL" clId="{461DCACF-1C65-4219-8704-88684846AD5C}" dt="2022-02-23T14:57:00.096" v="62" actId="6549"/>
          <ac:spMkLst>
            <pc:docMk/>
            <pc:sldMk cId="0" sldId="256"/>
            <ac:spMk id="98" creationId="{00000000-0000-0000-0000-000000000000}"/>
          </ac:spMkLst>
        </pc:spChg>
      </pc:sldChg>
      <pc:sldChg chg="modSp mod">
        <pc:chgData name="Luis Guillermo Gil Madrid" userId="72751249-5f9d-41e6-8ae5-e2fc6ecb2fa9" providerId="ADAL" clId="{461DCACF-1C65-4219-8704-88684846AD5C}" dt="2022-02-24T12:35:42.838" v="243" actId="20577"/>
        <pc:sldMkLst>
          <pc:docMk/>
          <pc:sldMk cId="4041881831" sldId="267"/>
        </pc:sldMkLst>
        <pc:spChg chg="mod">
          <ac:chgData name="Luis Guillermo Gil Madrid" userId="72751249-5f9d-41e6-8ae5-e2fc6ecb2fa9" providerId="ADAL" clId="{461DCACF-1C65-4219-8704-88684846AD5C}" dt="2022-02-24T12:35:42.838" v="243" actId="20577"/>
          <ac:spMkLst>
            <pc:docMk/>
            <pc:sldMk cId="4041881831" sldId="267"/>
            <ac:spMk id="3" creationId="{3C1FAD3B-DC1C-DD4B-A144-7E1E51774FC5}"/>
          </ac:spMkLst>
        </pc:spChg>
      </pc:sldChg>
      <pc:sldChg chg="addSp modSp mod">
        <pc:chgData name="Luis Guillermo Gil Madrid" userId="72751249-5f9d-41e6-8ae5-e2fc6ecb2fa9" providerId="ADAL" clId="{461DCACF-1C65-4219-8704-88684846AD5C}" dt="2022-02-23T14:47:39.581" v="49" actId="1076"/>
        <pc:sldMkLst>
          <pc:docMk/>
          <pc:sldMk cId="3861976755" sldId="3988"/>
        </pc:sldMkLst>
        <pc:spChg chg="mod">
          <ac:chgData name="Luis Guillermo Gil Madrid" userId="72751249-5f9d-41e6-8ae5-e2fc6ecb2fa9" providerId="ADAL" clId="{461DCACF-1C65-4219-8704-88684846AD5C}" dt="2022-02-23T14:47:22.047" v="46" actId="20577"/>
          <ac:spMkLst>
            <pc:docMk/>
            <pc:sldMk cId="3861976755" sldId="3988"/>
            <ac:spMk id="10" creationId="{C5BA664B-75C5-4E4D-A8A7-8FBCA3CE98B1}"/>
          </ac:spMkLst>
        </pc:spChg>
        <pc:spChg chg="mod">
          <ac:chgData name="Luis Guillermo Gil Madrid" userId="72751249-5f9d-41e6-8ae5-e2fc6ecb2fa9" providerId="ADAL" clId="{461DCACF-1C65-4219-8704-88684846AD5C}" dt="2022-02-23T14:47:29.816" v="47" actId="1076"/>
          <ac:spMkLst>
            <pc:docMk/>
            <pc:sldMk cId="3861976755" sldId="3988"/>
            <ac:spMk id="18" creationId="{7DBD01BD-FDA6-45D9-8BF2-8A911E6C8C87}"/>
          </ac:spMkLst>
        </pc:spChg>
        <pc:spChg chg="add mod">
          <ac:chgData name="Luis Guillermo Gil Madrid" userId="72751249-5f9d-41e6-8ae5-e2fc6ecb2fa9" providerId="ADAL" clId="{461DCACF-1C65-4219-8704-88684846AD5C}" dt="2022-02-23T14:47:39.581" v="49" actId="1076"/>
          <ac:spMkLst>
            <pc:docMk/>
            <pc:sldMk cId="3861976755" sldId="3988"/>
            <ac:spMk id="22" creationId="{536D11B8-873C-40A1-B843-5F4526CA7D07}"/>
          </ac:spMkLst>
        </pc:spChg>
      </pc:sldChg>
      <pc:sldChg chg="modSp mod">
        <pc:chgData name="Luis Guillermo Gil Madrid" userId="72751249-5f9d-41e6-8ae5-e2fc6ecb2fa9" providerId="ADAL" clId="{461DCACF-1C65-4219-8704-88684846AD5C}" dt="2022-02-24T14:00:33.710" v="263" actId="20577"/>
        <pc:sldMkLst>
          <pc:docMk/>
          <pc:sldMk cId="3383926352" sldId="4563"/>
        </pc:sldMkLst>
        <pc:spChg chg="mod">
          <ac:chgData name="Luis Guillermo Gil Madrid" userId="72751249-5f9d-41e6-8ae5-e2fc6ecb2fa9" providerId="ADAL" clId="{461DCACF-1C65-4219-8704-88684846AD5C}" dt="2022-02-24T14:00:33.710" v="263" actId="20577"/>
          <ac:spMkLst>
            <pc:docMk/>
            <pc:sldMk cId="3383926352" sldId="4563"/>
            <ac:spMk id="5" creationId="{0C7B4632-DC9F-4DCB-B75E-5EB55903F60A}"/>
          </ac:spMkLst>
        </pc:spChg>
        <pc:spChg chg="mod">
          <ac:chgData name="Luis Guillermo Gil Madrid" userId="72751249-5f9d-41e6-8ae5-e2fc6ecb2fa9" providerId="ADAL" clId="{461DCACF-1C65-4219-8704-88684846AD5C}" dt="2022-02-24T14:00:08.559" v="257" actId="20577"/>
          <ac:spMkLst>
            <pc:docMk/>
            <pc:sldMk cId="3383926352" sldId="4563"/>
            <ac:spMk id="6" creationId="{E19FF06D-B729-4598-A895-7A5B8C2A72D5}"/>
          </ac:spMkLst>
        </pc:spChg>
      </pc:sldChg>
      <pc:sldChg chg="modSp mod">
        <pc:chgData name="Luis Guillermo Gil Madrid" userId="72751249-5f9d-41e6-8ae5-e2fc6ecb2fa9" providerId="ADAL" clId="{461DCACF-1C65-4219-8704-88684846AD5C}" dt="2022-02-23T14:56:52.902" v="58" actId="6549"/>
        <pc:sldMkLst>
          <pc:docMk/>
          <pc:sldMk cId="2617903181" sldId="7794"/>
        </pc:sldMkLst>
        <pc:spChg chg="mod">
          <ac:chgData name="Luis Guillermo Gil Madrid" userId="72751249-5f9d-41e6-8ae5-e2fc6ecb2fa9" providerId="ADAL" clId="{461DCACF-1C65-4219-8704-88684846AD5C}" dt="2022-02-23T14:48:08.677" v="56" actId="20577"/>
          <ac:spMkLst>
            <pc:docMk/>
            <pc:sldMk cId="2617903181" sldId="7794"/>
            <ac:spMk id="7" creationId="{8B5EA71C-88C4-442C-A736-5EB8CE40B3D0}"/>
          </ac:spMkLst>
        </pc:spChg>
        <pc:spChg chg="mod">
          <ac:chgData name="Luis Guillermo Gil Madrid" userId="72751249-5f9d-41e6-8ae5-e2fc6ecb2fa9" providerId="ADAL" clId="{461DCACF-1C65-4219-8704-88684846AD5C}" dt="2022-02-23T14:56:52.902" v="58" actId="6549"/>
          <ac:spMkLst>
            <pc:docMk/>
            <pc:sldMk cId="2617903181" sldId="7794"/>
            <ac:spMk id="11" creationId="{00000000-0000-0000-0000-000000000000}"/>
          </ac:spMkLst>
        </pc:spChg>
      </pc:sldChg>
      <pc:sldChg chg="addSp delSp modSp mod">
        <pc:chgData name="Luis Guillermo Gil Madrid" userId="72751249-5f9d-41e6-8ae5-e2fc6ecb2fa9" providerId="ADAL" clId="{461DCACF-1C65-4219-8704-88684846AD5C}" dt="2022-02-24T13:12:59.457" v="256" actId="20577"/>
        <pc:sldMkLst>
          <pc:docMk/>
          <pc:sldMk cId="3011968595" sldId="7804"/>
        </pc:sldMkLst>
        <pc:spChg chg="mod">
          <ac:chgData name="Luis Guillermo Gil Madrid" userId="72751249-5f9d-41e6-8ae5-e2fc6ecb2fa9" providerId="ADAL" clId="{461DCACF-1C65-4219-8704-88684846AD5C}" dt="2022-02-24T13:12:59.457" v="256" actId="20577"/>
          <ac:spMkLst>
            <pc:docMk/>
            <pc:sldMk cId="3011968595" sldId="7804"/>
            <ac:spMk id="5" creationId="{9BB98856-7B57-4E03-BC48-9F3FE4ED5C8E}"/>
          </ac:spMkLst>
        </pc:spChg>
        <pc:spChg chg="mod">
          <ac:chgData name="Luis Guillermo Gil Madrid" userId="72751249-5f9d-41e6-8ae5-e2fc6ecb2fa9" providerId="ADAL" clId="{461DCACF-1C65-4219-8704-88684846AD5C}" dt="2022-02-24T11:32:13.400" v="226" actId="20577"/>
          <ac:spMkLst>
            <pc:docMk/>
            <pc:sldMk cId="3011968595" sldId="7804"/>
            <ac:spMk id="6" creationId="{6305FFA2-7ED7-4A50-B430-0D30DBCEBF2D}"/>
          </ac:spMkLst>
        </pc:spChg>
        <pc:graphicFrameChg chg="add del mod">
          <ac:chgData name="Luis Guillermo Gil Madrid" userId="72751249-5f9d-41e6-8ae5-e2fc6ecb2fa9" providerId="ADAL" clId="{461DCACF-1C65-4219-8704-88684846AD5C}" dt="2022-02-24T11:27:48.467" v="173"/>
          <ac:graphicFrameMkLst>
            <pc:docMk/>
            <pc:sldMk cId="3011968595" sldId="7804"/>
            <ac:graphicFrameMk id="2" creationId="{2252F1C2-B229-4629-B25E-CD082BDC1515}"/>
          </ac:graphicFrameMkLst>
        </pc:graphicFrameChg>
        <pc:graphicFrameChg chg="add del mod">
          <ac:chgData name="Luis Guillermo Gil Madrid" userId="72751249-5f9d-41e6-8ae5-e2fc6ecb2fa9" providerId="ADAL" clId="{461DCACF-1C65-4219-8704-88684846AD5C}" dt="2022-02-24T12:14:35.924" v="235"/>
          <ac:graphicFrameMkLst>
            <pc:docMk/>
            <pc:sldMk cId="3011968595" sldId="7804"/>
            <ac:graphicFrameMk id="8" creationId="{DA69589A-84F5-4EB1-B686-52C24513EDA5}"/>
          </ac:graphicFrameMkLst>
        </pc:graphicFrameChg>
        <pc:picChg chg="del">
          <ac:chgData name="Luis Guillermo Gil Madrid" userId="72751249-5f9d-41e6-8ae5-e2fc6ecb2fa9" providerId="ADAL" clId="{461DCACF-1C65-4219-8704-88684846AD5C}" dt="2022-02-24T11:27:44.456" v="171" actId="478"/>
          <ac:picMkLst>
            <pc:docMk/>
            <pc:sldMk cId="3011968595" sldId="7804"/>
            <ac:picMk id="3" creationId="{97D18BFC-2B3E-4FA3-97D6-2F84264AB054}"/>
          </ac:picMkLst>
        </pc:picChg>
        <pc:picChg chg="del mod">
          <ac:chgData name="Luis Guillermo Gil Madrid" userId="72751249-5f9d-41e6-8ae5-e2fc6ecb2fa9" providerId="ADAL" clId="{461DCACF-1C65-4219-8704-88684846AD5C}" dt="2022-02-24T11:45:31.609" v="230" actId="478"/>
          <ac:picMkLst>
            <pc:docMk/>
            <pc:sldMk cId="3011968595" sldId="7804"/>
            <ac:picMk id="4" creationId="{FBBDC20B-DC66-4D68-BFCD-20A443C24C47}"/>
          </ac:picMkLst>
        </pc:picChg>
        <pc:picChg chg="del mod">
          <ac:chgData name="Luis Guillermo Gil Madrid" userId="72751249-5f9d-41e6-8ae5-e2fc6ecb2fa9" providerId="ADAL" clId="{461DCACF-1C65-4219-8704-88684846AD5C}" dt="2022-02-24T12:14:19.256" v="233" actId="478"/>
          <ac:picMkLst>
            <pc:docMk/>
            <pc:sldMk cId="3011968595" sldId="7804"/>
            <ac:picMk id="7" creationId="{C4606782-F7A5-4E55-A577-107148458458}"/>
          </ac:picMkLst>
        </pc:picChg>
        <pc:picChg chg="mod">
          <ac:chgData name="Luis Guillermo Gil Madrid" userId="72751249-5f9d-41e6-8ae5-e2fc6ecb2fa9" providerId="ADAL" clId="{461DCACF-1C65-4219-8704-88684846AD5C}" dt="2022-02-24T12:14:50.817" v="239" actId="1076"/>
          <ac:picMkLst>
            <pc:docMk/>
            <pc:sldMk cId="3011968595" sldId="7804"/>
            <ac:picMk id="9" creationId="{87F2EA43-2ACF-437D-A635-EA07451F3F0A}"/>
          </ac:picMkLst>
        </pc:picChg>
      </pc:sldChg>
      <pc:sldChg chg="modSp mod">
        <pc:chgData name="Luis Guillermo Gil Madrid" userId="72751249-5f9d-41e6-8ae5-e2fc6ecb2fa9" providerId="ADAL" clId="{461DCACF-1C65-4219-8704-88684846AD5C}" dt="2022-02-23T15:15:41.725" v="168" actId="1076"/>
        <pc:sldMkLst>
          <pc:docMk/>
          <pc:sldMk cId="2210549481" sldId="7851"/>
        </pc:sldMkLst>
        <pc:spChg chg="mod">
          <ac:chgData name="Luis Guillermo Gil Madrid" userId="72751249-5f9d-41e6-8ae5-e2fc6ecb2fa9" providerId="ADAL" clId="{461DCACF-1C65-4219-8704-88684846AD5C}" dt="2022-02-23T15:14:06.730" v="112" actId="14100"/>
          <ac:spMkLst>
            <pc:docMk/>
            <pc:sldMk cId="2210549481" sldId="7851"/>
            <ac:spMk id="2" creationId="{DFD59B8E-4658-4929-A914-FCE826BAB97D}"/>
          </ac:spMkLst>
        </pc:spChg>
        <pc:spChg chg="mod">
          <ac:chgData name="Luis Guillermo Gil Madrid" userId="72751249-5f9d-41e6-8ae5-e2fc6ecb2fa9" providerId="ADAL" clId="{461DCACF-1C65-4219-8704-88684846AD5C}" dt="2022-02-23T15:13:13.687" v="106" actId="20577"/>
          <ac:spMkLst>
            <pc:docMk/>
            <pc:sldMk cId="2210549481" sldId="7851"/>
            <ac:spMk id="3" creationId="{87306FF3-CA42-4711-8195-5FC9876CA6A3}"/>
          </ac:spMkLst>
        </pc:spChg>
        <pc:spChg chg="mod">
          <ac:chgData name="Luis Guillermo Gil Madrid" userId="72751249-5f9d-41e6-8ae5-e2fc6ecb2fa9" providerId="ADAL" clId="{461DCACF-1C65-4219-8704-88684846AD5C}" dt="2022-02-23T15:15:00.735" v="121" actId="14100"/>
          <ac:spMkLst>
            <pc:docMk/>
            <pc:sldMk cId="2210549481" sldId="7851"/>
            <ac:spMk id="6" creationId="{5ACEEF7E-A2C0-45D7-98DC-BDBA14A9A4C7}"/>
          </ac:spMkLst>
        </pc:spChg>
        <pc:graphicFrameChg chg="mod modGraphic">
          <ac:chgData name="Luis Guillermo Gil Madrid" userId="72751249-5f9d-41e6-8ae5-e2fc6ecb2fa9" providerId="ADAL" clId="{461DCACF-1C65-4219-8704-88684846AD5C}" dt="2022-02-23T15:15:14.204" v="125" actId="1035"/>
          <ac:graphicFrameMkLst>
            <pc:docMk/>
            <pc:sldMk cId="2210549481" sldId="7851"/>
            <ac:graphicFrameMk id="4" creationId="{4AEB0DFA-969A-46E5-98C8-C768188F5BCD}"/>
          </ac:graphicFrameMkLst>
        </pc:graphicFrameChg>
        <pc:picChg chg="mod">
          <ac:chgData name="Luis Guillermo Gil Madrid" userId="72751249-5f9d-41e6-8ae5-e2fc6ecb2fa9" providerId="ADAL" clId="{461DCACF-1C65-4219-8704-88684846AD5C}" dt="2022-02-23T15:15:30.688" v="165" actId="1038"/>
          <ac:picMkLst>
            <pc:docMk/>
            <pc:sldMk cId="2210549481" sldId="7851"/>
            <ac:picMk id="8" creationId="{A715C9E9-ED57-4F0A-9DCF-F984A3F2150F}"/>
          </ac:picMkLst>
        </pc:picChg>
        <pc:picChg chg="mod">
          <ac:chgData name="Luis Guillermo Gil Madrid" userId="72751249-5f9d-41e6-8ae5-e2fc6ecb2fa9" providerId="ADAL" clId="{461DCACF-1C65-4219-8704-88684846AD5C}" dt="2022-02-23T15:15:30.688" v="165" actId="1038"/>
          <ac:picMkLst>
            <pc:docMk/>
            <pc:sldMk cId="2210549481" sldId="7851"/>
            <ac:picMk id="9" creationId="{BC1A11AA-D1E4-465C-9423-BF18B6552A1D}"/>
          </ac:picMkLst>
        </pc:picChg>
        <pc:picChg chg="mod">
          <ac:chgData name="Luis Guillermo Gil Madrid" userId="72751249-5f9d-41e6-8ae5-e2fc6ecb2fa9" providerId="ADAL" clId="{461DCACF-1C65-4219-8704-88684846AD5C}" dt="2022-02-23T15:15:41.725" v="168" actId="1076"/>
          <ac:picMkLst>
            <pc:docMk/>
            <pc:sldMk cId="2210549481" sldId="7851"/>
            <ac:picMk id="10" creationId="{D49C3C62-7221-42EF-881C-8074B9559610}"/>
          </ac:picMkLst>
        </pc:picChg>
        <pc:picChg chg="mod">
          <ac:chgData name="Luis Guillermo Gil Madrid" userId="72751249-5f9d-41e6-8ae5-e2fc6ecb2fa9" providerId="ADAL" clId="{461DCACF-1C65-4219-8704-88684846AD5C}" dt="2022-02-23T15:15:39.140" v="167" actId="1076"/>
          <ac:picMkLst>
            <pc:docMk/>
            <pc:sldMk cId="2210549481" sldId="7851"/>
            <ac:picMk id="11" creationId="{3F5415E7-CAE3-49D2-9C0F-5A1409B77B21}"/>
          </ac:picMkLst>
        </pc:picChg>
        <pc:picChg chg="mod">
          <ac:chgData name="Luis Guillermo Gil Madrid" userId="72751249-5f9d-41e6-8ae5-e2fc6ecb2fa9" providerId="ADAL" clId="{461DCACF-1C65-4219-8704-88684846AD5C}" dt="2022-02-23T15:15:35.541" v="166" actId="1076"/>
          <ac:picMkLst>
            <pc:docMk/>
            <pc:sldMk cId="2210549481" sldId="7851"/>
            <ac:picMk id="12" creationId="{C1D21BA1-DFF8-45CF-8D35-F9DAA4498297}"/>
          </ac:picMkLst>
        </pc:picChg>
      </pc:sldChg>
      <pc:sldChg chg="modSp mod">
        <pc:chgData name="Luis Guillermo Gil Madrid" userId="72751249-5f9d-41e6-8ae5-e2fc6ecb2fa9" providerId="ADAL" clId="{461DCACF-1C65-4219-8704-88684846AD5C}" dt="2022-02-23T15:13:10.767" v="105" actId="20577"/>
        <pc:sldMkLst>
          <pc:docMk/>
          <pc:sldMk cId="1202799213" sldId="7853"/>
        </pc:sldMkLst>
        <pc:spChg chg="mod">
          <ac:chgData name="Luis Guillermo Gil Madrid" userId="72751249-5f9d-41e6-8ae5-e2fc6ecb2fa9" providerId="ADAL" clId="{461DCACF-1C65-4219-8704-88684846AD5C}" dt="2022-02-23T15:13:10.767" v="105" actId="20577"/>
          <ac:spMkLst>
            <pc:docMk/>
            <pc:sldMk cId="1202799213" sldId="7853"/>
            <ac:spMk id="3" creationId="{87306FF3-CA42-4711-8195-5FC9876CA6A3}"/>
          </ac:spMkLst>
        </pc:spChg>
        <pc:graphicFrameChg chg="mod modGraphic">
          <ac:chgData name="Luis Guillermo Gil Madrid" userId="72751249-5f9d-41e6-8ae5-e2fc6ecb2fa9" providerId="ADAL" clId="{461DCACF-1C65-4219-8704-88684846AD5C}" dt="2022-02-23T15:02:54.015" v="81"/>
          <ac:graphicFrameMkLst>
            <pc:docMk/>
            <pc:sldMk cId="1202799213" sldId="7853"/>
            <ac:graphicFrameMk id="8" creationId="{764AFA08-A87E-41B4-92A7-CCCD4578340C}"/>
          </ac:graphicFrameMkLst>
        </pc:graphicFrameChg>
      </pc:sldChg>
      <pc:sldChg chg="modSp mod">
        <pc:chgData name="Luis Guillermo Gil Madrid" userId="72751249-5f9d-41e6-8ae5-e2fc6ecb2fa9" providerId="ADAL" clId="{461DCACF-1C65-4219-8704-88684846AD5C}" dt="2022-02-23T15:12:00.846" v="84" actId="20577"/>
        <pc:sldMkLst>
          <pc:docMk/>
          <pc:sldMk cId="2420045121" sldId="7876"/>
        </pc:sldMkLst>
        <pc:spChg chg="mod">
          <ac:chgData name="Luis Guillermo Gil Madrid" userId="72751249-5f9d-41e6-8ae5-e2fc6ecb2fa9" providerId="ADAL" clId="{461DCACF-1C65-4219-8704-88684846AD5C}" dt="2022-02-23T15:12:00.846" v="84" actId="20577"/>
          <ac:spMkLst>
            <pc:docMk/>
            <pc:sldMk cId="2420045121" sldId="7876"/>
            <ac:spMk id="3" creationId="{4A9AD756-99DC-42B7-8EC3-B8832EAD8B88}"/>
          </ac:spMkLst>
        </pc:spChg>
      </pc:sldChg>
      <pc:sldChg chg="modSp mod">
        <pc:chgData name="Luis Guillermo Gil Madrid" userId="72751249-5f9d-41e6-8ae5-e2fc6ecb2fa9" providerId="ADAL" clId="{461DCACF-1C65-4219-8704-88684846AD5C}" dt="2022-02-23T15:11:57.071" v="83" actId="20577"/>
        <pc:sldMkLst>
          <pc:docMk/>
          <pc:sldMk cId="1726686410" sldId="7877"/>
        </pc:sldMkLst>
        <pc:spChg chg="mod">
          <ac:chgData name="Luis Guillermo Gil Madrid" userId="72751249-5f9d-41e6-8ae5-e2fc6ecb2fa9" providerId="ADAL" clId="{461DCACF-1C65-4219-8704-88684846AD5C}" dt="2022-02-23T15:11:57.071" v="83" actId="20577"/>
          <ac:spMkLst>
            <pc:docMk/>
            <pc:sldMk cId="1726686410" sldId="7877"/>
            <ac:spMk id="4" creationId="{7C84D062-B08B-4C15-9D7B-A85AA9F9729B}"/>
          </ac:spMkLst>
        </pc:spChg>
      </pc:sldChg>
      <pc:sldChg chg="modSp mod">
        <pc:chgData name="Luis Guillermo Gil Madrid" userId="72751249-5f9d-41e6-8ae5-e2fc6ecb2fa9" providerId="ADAL" clId="{461DCACF-1C65-4219-8704-88684846AD5C}" dt="2022-02-23T15:12:31.501" v="94" actId="20577"/>
        <pc:sldMkLst>
          <pc:docMk/>
          <pc:sldMk cId="2885290051" sldId="7878"/>
        </pc:sldMkLst>
        <pc:spChg chg="mod">
          <ac:chgData name="Luis Guillermo Gil Madrid" userId="72751249-5f9d-41e6-8ae5-e2fc6ecb2fa9" providerId="ADAL" clId="{461DCACF-1C65-4219-8704-88684846AD5C}" dt="2022-02-23T15:12:06.734" v="85" actId="20577"/>
          <ac:spMkLst>
            <pc:docMk/>
            <pc:sldMk cId="2885290051" sldId="7878"/>
            <ac:spMk id="4" creationId="{7C84D062-B08B-4C15-9D7B-A85AA9F9729B}"/>
          </ac:spMkLst>
        </pc:spChg>
        <pc:graphicFrameChg chg="modGraphic">
          <ac:chgData name="Luis Guillermo Gil Madrid" userId="72751249-5f9d-41e6-8ae5-e2fc6ecb2fa9" providerId="ADAL" clId="{461DCACF-1C65-4219-8704-88684846AD5C}" dt="2022-02-23T15:12:31.501" v="94" actId="20577"/>
          <ac:graphicFrameMkLst>
            <pc:docMk/>
            <pc:sldMk cId="2885290051" sldId="7878"/>
            <ac:graphicFrameMk id="2" creationId="{2BA10B58-AEE7-4DED-ACB4-D4BF1CC0F121}"/>
          </ac:graphicFrameMkLst>
        </pc:graphicFrameChg>
      </pc:sldChg>
      <pc:sldChg chg="modSp mod">
        <pc:chgData name="Luis Guillermo Gil Madrid" userId="72751249-5f9d-41e6-8ae5-e2fc6ecb2fa9" providerId="ADAL" clId="{461DCACF-1C65-4219-8704-88684846AD5C}" dt="2022-02-23T15:12:35.581" v="95" actId="20577"/>
        <pc:sldMkLst>
          <pc:docMk/>
          <pc:sldMk cId="3349769485" sldId="7879"/>
        </pc:sldMkLst>
        <pc:spChg chg="mod">
          <ac:chgData name="Luis Guillermo Gil Madrid" userId="72751249-5f9d-41e6-8ae5-e2fc6ecb2fa9" providerId="ADAL" clId="{461DCACF-1C65-4219-8704-88684846AD5C}" dt="2022-02-23T15:12:09.406" v="86" actId="20577"/>
          <ac:spMkLst>
            <pc:docMk/>
            <pc:sldMk cId="3349769485" sldId="7879"/>
            <ac:spMk id="4" creationId="{7C84D062-B08B-4C15-9D7B-A85AA9F9729B}"/>
          </ac:spMkLst>
        </pc:spChg>
        <pc:graphicFrameChg chg="modGraphic">
          <ac:chgData name="Luis Guillermo Gil Madrid" userId="72751249-5f9d-41e6-8ae5-e2fc6ecb2fa9" providerId="ADAL" clId="{461DCACF-1C65-4219-8704-88684846AD5C}" dt="2022-02-23T15:12:35.581" v="95" actId="20577"/>
          <ac:graphicFrameMkLst>
            <pc:docMk/>
            <pc:sldMk cId="3349769485" sldId="7879"/>
            <ac:graphicFrameMk id="2" creationId="{2BA10B58-AEE7-4DED-ACB4-D4BF1CC0F121}"/>
          </ac:graphicFrameMkLst>
        </pc:graphicFrameChg>
      </pc:sldChg>
      <pc:sldChg chg="modSp mod">
        <pc:chgData name="Luis Guillermo Gil Madrid" userId="72751249-5f9d-41e6-8ae5-e2fc6ecb2fa9" providerId="ADAL" clId="{461DCACF-1C65-4219-8704-88684846AD5C}" dt="2022-02-23T15:12:45.048" v="99" actId="20577"/>
        <pc:sldMkLst>
          <pc:docMk/>
          <pc:sldMk cId="1465137905" sldId="7880"/>
        </pc:sldMkLst>
        <pc:graphicFrameChg chg="modGraphic">
          <ac:chgData name="Luis Guillermo Gil Madrid" userId="72751249-5f9d-41e6-8ae5-e2fc6ecb2fa9" providerId="ADAL" clId="{461DCACF-1C65-4219-8704-88684846AD5C}" dt="2022-02-23T15:12:45.048" v="99" actId="20577"/>
          <ac:graphicFrameMkLst>
            <pc:docMk/>
            <pc:sldMk cId="1465137905" sldId="7880"/>
            <ac:graphicFrameMk id="2" creationId="{2BA10B58-AEE7-4DED-ACB4-D4BF1CC0F121}"/>
          </ac:graphicFrameMkLst>
        </pc:graphicFrameChg>
      </pc:sldChg>
      <pc:sldChg chg="modSp mod">
        <pc:chgData name="Luis Guillermo Gil Madrid" userId="72751249-5f9d-41e6-8ae5-e2fc6ecb2fa9" providerId="ADAL" clId="{461DCACF-1C65-4219-8704-88684846AD5C}" dt="2022-02-23T15:12:55.223" v="103" actId="20577"/>
        <pc:sldMkLst>
          <pc:docMk/>
          <pc:sldMk cId="2520398679" sldId="7881"/>
        </pc:sldMkLst>
        <pc:graphicFrameChg chg="modGraphic">
          <ac:chgData name="Luis Guillermo Gil Madrid" userId="72751249-5f9d-41e6-8ae5-e2fc6ecb2fa9" providerId="ADAL" clId="{461DCACF-1C65-4219-8704-88684846AD5C}" dt="2022-02-23T15:12:55.223" v="103" actId="20577"/>
          <ac:graphicFrameMkLst>
            <pc:docMk/>
            <pc:sldMk cId="2520398679" sldId="7881"/>
            <ac:graphicFrameMk id="2" creationId="{2BA10B58-AEE7-4DED-ACB4-D4BF1CC0F121}"/>
          </ac:graphicFrameMkLst>
        </pc:graphicFrameChg>
      </pc:sldChg>
      <pc:sldChg chg="modSp mod">
        <pc:chgData name="Luis Guillermo Gil Madrid" userId="72751249-5f9d-41e6-8ae5-e2fc6ecb2fa9" providerId="ADAL" clId="{461DCACF-1C65-4219-8704-88684846AD5C}" dt="2022-02-23T15:13:02.129" v="104" actId="20577"/>
        <pc:sldMkLst>
          <pc:docMk/>
          <pc:sldMk cId="3079180963" sldId="7882"/>
        </pc:sldMkLst>
        <pc:spChg chg="mod">
          <ac:chgData name="Luis Guillermo Gil Madrid" userId="72751249-5f9d-41e6-8ae5-e2fc6ecb2fa9" providerId="ADAL" clId="{461DCACF-1C65-4219-8704-88684846AD5C}" dt="2022-02-23T15:13:02.129" v="104" actId="20577"/>
          <ac:spMkLst>
            <pc:docMk/>
            <pc:sldMk cId="3079180963" sldId="7882"/>
            <ac:spMk id="4" creationId="{7C84D062-B08B-4C15-9D7B-A85AA9F9729B}"/>
          </ac:spMkLst>
        </pc:spChg>
      </pc:sldChg>
      <pc:sldChg chg="add del">
        <pc:chgData name="Luis Guillermo Gil Madrid" userId="72751249-5f9d-41e6-8ae5-e2fc6ecb2fa9" providerId="ADAL" clId="{461DCACF-1C65-4219-8704-88684846AD5C}" dt="2022-02-24T11:41:29.944" v="229" actId="2696"/>
        <pc:sldMkLst>
          <pc:docMk/>
          <pc:sldMk cId="1813714801" sldId="8044"/>
        </pc:sldMkLst>
      </pc:sldChg>
      <pc:sldChg chg="add del">
        <pc:chgData name="Luis Guillermo Gil Madrid" userId="72751249-5f9d-41e6-8ae5-e2fc6ecb2fa9" providerId="ADAL" clId="{461DCACF-1C65-4219-8704-88684846AD5C}" dt="2022-02-24T11:41:29.944" v="229" actId="2696"/>
        <pc:sldMkLst>
          <pc:docMk/>
          <pc:sldMk cId="1909444658" sldId="8045"/>
        </pc:sldMkLst>
      </pc:sldChg>
      <pc:sldChg chg="add">
        <pc:chgData name="Luis Guillermo Gil Madrid" userId="72751249-5f9d-41e6-8ae5-e2fc6ecb2fa9" providerId="ADAL" clId="{461DCACF-1C65-4219-8704-88684846AD5C}" dt="2022-02-23T14:48:04.967" v="53" actId="2890"/>
        <pc:sldMkLst>
          <pc:docMk/>
          <pc:sldMk cId="2597565987" sldId="11302"/>
        </pc:sldMkLst>
      </pc:sldChg>
      <pc:sldChg chg="add">
        <pc:chgData name="Luis Guillermo Gil Madrid" userId="72751249-5f9d-41e6-8ae5-e2fc6ecb2fa9" providerId="ADAL" clId="{461DCACF-1C65-4219-8704-88684846AD5C}" dt="2022-02-24T11:41:20.778" v="228"/>
        <pc:sldMkLst>
          <pc:docMk/>
          <pc:sldMk cId="3784337756" sldId="11303"/>
        </pc:sldMkLst>
      </pc:sldChg>
      <pc:sldChg chg="add">
        <pc:chgData name="Luis Guillermo Gil Madrid" userId="72751249-5f9d-41e6-8ae5-e2fc6ecb2fa9" providerId="ADAL" clId="{461DCACF-1C65-4219-8704-88684846AD5C}" dt="2022-02-24T11:41:20.778" v="228"/>
        <pc:sldMkLst>
          <pc:docMk/>
          <pc:sldMk cId="197971060" sldId="11304"/>
        </pc:sldMkLst>
      </pc:sldChg>
      <pc:sldMasterChg chg="addSldLayout delSldLayout">
        <pc:chgData name="Luis Guillermo Gil Madrid" userId="72751249-5f9d-41e6-8ae5-e2fc6ecb2fa9" providerId="ADAL" clId="{461DCACF-1C65-4219-8704-88684846AD5C}" dt="2022-02-23T16:52:39.782" v="170" actId="47"/>
        <pc:sldMasterMkLst>
          <pc:docMk/>
          <pc:sldMasterMk cId="2454794646" sldId="2147483660"/>
        </pc:sldMasterMkLst>
        <pc:sldLayoutChg chg="add del">
          <pc:chgData name="Luis Guillermo Gil Madrid" userId="72751249-5f9d-41e6-8ae5-e2fc6ecb2fa9" providerId="ADAL" clId="{461DCACF-1C65-4219-8704-88684846AD5C}" dt="2022-02-23T16:52:39.782" v="170" actId="47"/>
          <pc:sldLayoutMkLst>
            <pc:docMk/>
            <pc:sldMasterMk cId="2454794646" sldId="2147483660"/>
            <pc:sldLayoutMk cId="4241319734" sldId="2147483705"/>
          </pc:sldLayoutMkLst>
        </pc:sldLayoutChg>
      </pc:sldMasterChg>
    </pc:docChg>
  </pc:docChgLst>
  <pc:docChgLst>
    <pc:chgData name="Stephanie Pino Castillo" userId="67719de8-e720-4774-8e83-01c536b4bc79" providerId="ADAL" clId="{A9C5AFE4-B1A3-4BE4-88EF-644DE2F811FB}"/>
    <pc:docChg chg="undo redo custSel addSld delSld modSld sldOrd">
      <pc:chgData name="Stephanie Pino Castillo" userId="67719de8-e720-4774-8e83-01c536b4bc79" providerId="ADAL" clId="{A9C5AFE4-B1A3-4BE4-88EF-644DE2F811FB}" dt="2021-06-25T12:47:46.531" v="2723"/>
      <pc:docMkLst>
        <pc:docMk/>
      </pc:docMkLst>
      <pc:sldChg chg="add del">
        <pc:chgData name="Stephanie Pino Castillo" userId="67719de8-e720-4774-8e83-01c536b4bc79" providerId="ADAL" clId="{A9C5AFE4-B1A3-4BE4-88EF-644DE2F811FB}" dt="2021-06-25T12:47:46.531" v="2723"/>
        <pc:sldMkLst>
          <pc:docMk/>
          <pc:sldMk cId="3449436410" sldId="256"/>
        </pc:sldMkLst>
      </pc:sldChg>
      <pc:sldChg chg="modSp add del mod">
        <pc:chgData name="Stephanie Pino Castillo" userId="67719de8-e720-4774-8e83-01c536b4bc79" providerId="ADAL" clId="{A9C5AFE4-B1A3-4BE4-88EF-644DE2F811FB}" dt="2021-06-25T12:47:46.531" v="2723"/>
        <pc:sldMkLst>
          <pc:docMk/>
          <pc:sldMk cId="801775229" sldId="257"/>
        </pc:sldMkLst>
        <pc:spChg chg="mod">
          <ac:chgData name="Stephanie Pino Castillo" userId="67719de8-e720-4774-8e83-01c536b4bc79" providerId="ADAL" clId="{A9C5AFE4-B1A3-4BE4-88EF-644DE2F811FB}" dt="2021-06-25T12:47:46.439" v="2722"/>
          <ac:spMkLst>
            <pc:docMk/>
            <pc:sldMk cId="801775229" sldId="257"/>
            <ac:spMk id="3" creationId="{C3297AD0-20D7-470A-80A1-4B66750297EA}"/>
          </ac:spMkLst>
        </pc:spChg>
      </pc:sldChg>
      <pc:sldChg chg="del">
        <pc:chgData name="Stephanie Pino Castillo" userId="67719de8-e720-4774-8e83-01c536b4bc79" providerId="ADAL" clId="{A9C5AFE4-B1A3-4BE4-88EF-644DE2F811FB}" dt="2021-06-17T00:20:31.820" v="127" actId="47"/>
        <pc:sldMkLst>
          <pc:docMk/>
          <pc:sldMk cId="2521852233" sldId="257"/>
        </pc:sldMkLst>
      </pc:sldChg>
      <pc:sldChg chg="add del">
        <pc:chgData name="Stephanie Pino Castillo" userId="67719de8-e720-4774-8e83-01c536b4bc79" providerId="ADAL" clId="{A9C5AFE4-B1A3-4BE4-88EF-644DE2F811FB}" dt="2021-06-25T12:47:46.531" v="2723"/>
        <pc:sldMkLst>
          <pc:docMk/>
          <pc:sldMk cId="569397589" sldId="258"/>
        </pc:sldMkLst>
      </pc:sldChg>
      <pc:sldChg chg="del">
        <pc:chgData name="Stephanie Pino Castillo" userId="67719de8-e720-4774-8e83-01c536b4bc79" providerId="ADAL" clId="{A9C5AFE4-B1A3-4BE4-88EF-644DE2F811FB}" dt="2021-06-17T00:20:36.384" v="133" actId="47"/>
        <pc:sldMkLst>
          <pc:docMk/>
          <pc:sldMk cId="4143711942" sldId="258"/>
        </pc:sldMkLst>
      </pc:sldChg>
      <pc:sldChg chg="modSp mod">
        <pc:chgData name="Stephanie Pino Castillo" userId="67719de8-e720-4774-8e83-01c536b4bc79" providerId="ADAL" clId="{A9C5AFE4-B1A3-4BE4-88EF-644DE2F811FB}" dt="2021-06-17T00:15:55.748" v="18" actId="20577"/>
        <pc:sldMkLst>
          <pc:docMk/>
          <pc:sldMk cId="2080670171" sldId="259"/>
        </pc:sldMkLst>
        <pc:spChg chg="mod">
          <ac:chgData name="Stephanie Pino Castillo" userId="67719de8-e720-4774-8e83-01c536b4bc79" providerId="ADAL" clId="{A9C5AFE4-B1A3-4BE4-88EF-644DE2F811FB}" dt="2021-06-17T00:15:55.748" v="18" actId="20577"/>
          <ac:spMkLst>
            <pc:docMk/>
            <pc:sldMk cId="2080670171" sldId="259"/>
            <ac:spMk id="11" creationId="{00000000-0000-0000-0000-000000000000}"/>
          </ac:spMkLst>
        </pc:spChg>
      </pc:sldChg>
      <pc:sldChg chg="add del">
        <pc:chgData name="Stephanie Pino Castillo" userId="67719de8-e720-4774-8e83-01c536b4bc79" providerId="ADAL" clId="{A9C5AFE4-B1A3-4BE4-88EF-644DE2F811FB}" dt="2021-06-23T18:44:34.546" v="2707"/>
        <pc:sldMkLst>
          <pc:docMk/>
          <pc:sldMk cId="645938391" sldId="260"/>
        </pc:sldMkLst>
      </pc:sldChg>
      <pc:sldChg chg="del">
        <pc:chgData name="Stephanie Pino Castillo" userId="67719de8-e720-4774-8e83-01c536b4bc79" providerId="ADAL" clId="{A9C5AFE4-B1A3-4BE4-88EF-644DE2F811FB}" dt="2021-06-17T00:20:32.510" v="128" actId="47"/>
        <pc:sldMkLst>
          <pc:docMk/>
          <pc:sldMk cId="821113120" sldId="260"/>
        </pc:sldMkLst>
      </pc:sldChg>
      <pc:sldChg chg="add del">
        <pc:chgData name="Stephanie Pino Castillo" userId="67719de8-e720-4774-8e83-01c536b4bc79" providerId="ADAL" clId="{A9C5AFE4-B1A3-4BE4-88EF-644DE2F811FB}" dt="2021-06-23T18:44:34.546" v="2707"/>
        <pc:sldMkLst>
          <pc:docMk/>
          <pc:sldMk cId="491450077" sldId="261"/>
        </pc:sldMkLst>
      </pc:sldChg>
      <pc:sldChg chg="del">
        <pc:chgData name="Stephanie Pino Castillo" userId="67719de8-e720-4774-8e83-01c536b4bc79" providerId="ADAL" clId="{A9C5AFE4-B1A3-4BE4-88EF-644DE2F811FB}" dt="2021-06-17T00:20:17.856" v="107" actId="47"/>
        <pc:sldMkLst>
          <pc:docMk/>
          <pc:sldMk cId="2472580244" sldId="261"/>
        </pc:sldMkLst>
      </pc:sldChg>
      <pc:sldChg chg="add del">
        <pc:chgData name="Stephanie Pino Castillo" userId="67719de8-e720-4774-8e83-01c536b4bc79" providerId="ADAL" clId="{A9C5AFE4-B1A3-4BE4-88EF-644DE2F811FB}" dt="2021-06-23T18:44:34.546" v="2707"/>
        <pc:sldMkLst>
          <pc:docMk/>
          <pc:sldMk cId="1107058934" sldId="262"/>
        </pc:sldMkLst>
      </pc:sldChg>
      <pc:sldChg chg="del">
        <pc:chgData name="Stephanie Pino Castillo" userId="67719de8-e720-4774-8e83-01c536b4bc79" providerId="ADAL" clId="{A9C5AFE4-B1A3-4BE4-88EF-644DE2F811FB}" dt="2021-06-17T00:20:18.978" v="108" actId="47"/>
        <pc:sldMkLst>
          <pc:docMk/>
          <pc:sldMk cId="2779689329" sldId="262"/>
        </pc:sldMkLst>
      </pc:sldChg>
      <pc:sldChg chg="del">
        <pc:chgData name="Stephanie Pino Castillo" userId="67719de8-e720-4774-8e83-01c536b4bc79" providerId="ADAL" clId="{A9C5AFE4-B1A3-4BE4-88EF-644DE2F811FB}" dt="2021-06-17T00:20:19.550" v="109" actId="47"/>
        <pc:sldMkLst>
          <pc:docMk/>
          <pc:sldMk cId="2263465795" sldId="263"/>
        </pc:sldMkLst>
      </pc:sldChg>
      <pc:sldChg chg="del">
        <pc:chgData name="Stephanie Pino Castillo" userId="67719de8-e720-4774-8e83-01c536b4bc79" providerId="ADAL" clId="{A9C5AFE4-B1A3-4BE4-88EF-644DE2F811FB}" dt="2021-06-17T00:20:20.301" v="110" actId="47"/>
        <pc:sldMkLst>
          <pc:docMk/>
          <pc:sldMk cId="12433045" sldId="264"/>
        </pc:sldMkLst>
      </pc:sldChg>
      <pc:sldChg chg="add del">
        <pc:chgData name="Stephanie Pino Castillo" userId="67719de8-e720-4774-8e83-01c536b4bc79" providerId="ADAL" clId="{A9C5AFE4-B1A3-4BE4-88EF-644DE2F811FB}" dt="2021-06-23T18:44:22.776" v="2705"/>
        <pc:sldMkLst>
          <pc:docMk/>
          <pc:sldMk cId="3921333363" sldId="264"/>
        </pc:sldMkLst>
      </pc:sldChg>
      <pc:sldChg chg="add del">
        <pc:chgData name="Stephanie Pino Castillo" userId="67719de8-e720-4774-8e83-01c536b4bc79" providerId="ADAL" clId="{A9C5AFE4-B1A3-4BE4-88EF-644DE2F811FB}" dt="2021-06-23T18:44:22.776" v="2705"/>
        <pc:sldMkLst>
          <pc:docMk/>
          <pc:sldMk cId="2996694275" sldId="265"/>
        </pc:sldMkLst>
      </pc:sldChg>
      <pc:sldChg chg="add del">
        <pc:chgData name="Stephanie Pino Castillo" userId="67719de8-e720-4774-8e83-01c536b4bc79" providerId="ADAL" clId="{A9C5AFE4-B1A3-4BE4-88EF-644DE2F811FB}" dt="2021-06-23T18:44:22.776" v="2705"/>
        <pc:sldMkLst>
          <pc:docMk/>
          <pc:sldMk cId="322874999" sldId="266"/>
        </pc:sldMkLst>
      </pc:sldChg>
      <pc:sldChg chg="modSp mod">
        <pc:chgData name="Stephanie Pino Castillo" userId="67719de8-e720-4774-8e83-01c536b4bc79" providerId="ADAL" clId="{A9C5AFE4-B1A3-4BE4-88EF-644DE2F811FB}" dt="2021-06-17T00:15:35.129" v="8" actId="20577"/>
        <pc:sldMkLst>
          <pc:docMk/>
          <pc:sldMk cId="4041881831" sldId="267"/>
        </pc:sldMkLst>
        <pc:spChg chg="mod">
          <ac:chgData name="Stephanie Pino Castillo" userId="67719de8-e720-4774-8e83-01c536b4bc79" providerId="ADAL" clId="{A9C5AFE4-B1A3-4BE4-88EF-644DE2F811FB}" dt="2021-06-17T00:15:35.129" v="8" actId="20577"/>
          <ac:spMkLst>
            <pc:docMk/>
            <pc:sldMk cId="4041881831" sldId="267"/>
            <ac:spMk id="3" creationId="{3C1FAD3B-DC1C-DD4B-A144-7E1E51774FC5}"/>
          </ac:spMkLst>
        </pc:spChg>
      </pc:sldChg>
      <pc:sldChg chg="add del">
        <pc:chgData name="Stephanie Pino Castillo" userId="67719de8-e720-4774-8e83-01c536b4bc79" providerId="ADAL" clId="{A9C5AFE4-B1A3-4BE4-88EF-644DE2F811FB}" dt="2021-06-25T12:47:46.531" v="2723"/>
        <pc:sldMkLst>
          <pc:docMk/>
          <pc:sldMk cId="2510669248" sldId="269"/>
        </pc:sldMkLst>
      </pc:sldChg>
      <pc:sldChg chg="add del">
        <pc:chgData name="Stephanie Pino Castillo" userId="67719de8-e720-4774-8e83-01c536b4bc79" providerId="ADAL" clId="{A9C5AFE4-B1A3-4BE4-88EF-644DE2F811FB}" dt="2021-06-23T18:44:22.776" v="2705"/>
        <pc:sldMkLst>
          <pc:docMk/>
          <pc:sldMk cId="730353808" sldId="270"/>
        </pc:sldMkLst>
      </pc:sldChg>
      <pc:sldChg chg="add del">
        <pc:chgData name="Stephanie Pino Castillo" userId="67719de8-e720-4774-8e83-01c536b4bc79" providerId="ADAL" clId="{A9C5AFE4-B1A3-4BE4-88EF-644DE2F811FB}" dt="2021-06-25T12:47:46.531" v="2723"/>
        <pc:sldMkLst>
          <pc:docMk/>
          <pc:sldMk cId="349319231" sldId="288"/>
        </pc:sldMkLst>
      </pc:sldChg>
      <pc:sldChg chg="add del">
        <pc:chgData name="Stephanie Pino Castillo" userId="67719de8-e720-4774-8e83-01c536b4bc79" providerId="ADAL" clId="{A9C5AFE4-B1A3-4BE4-88EF-644DE2F811FB}" dt="2021-06-25T12:47:46.531" v="2723"/>
        <pc:sldMkLst>
          <pc:docMk/>
          <pc:sldMk cId="1173224909" sldId="293"/>
        </pc:sldMkLst>
      </pc:sldChg>
      <pc:sldChg chg="add del">
        <pc:chgData name="Stephanie Pino Castillo" userId="67719de8-e720-4774-8e83-01c536b4bc79" providerId="ADAL" clId="{A9C5AFE4-B1A3-4BE4-88EF-644DE2F811FB}" dt="2021-06-25T12:47:46.531" v="2723"/>
        <pc:sldMkLst>
          <pc:docMk/>
          <pc:sldMk cId="2384911664" sldId="294"/>
        </pc:sldMkLst>
      </pc:sldChg>
      <pc:sldChg chg="add del setBg">
        <pc:chgData name="Stephanie Pino Castillo" userId="67719de8-e720-4774-8e83-01c536b4bc79" providerId="ADAL" clId="{A9C5AFE4-B1A3-4BE4-88EF-644DE2F811FB}" dt="2021-06-25T12:47:46.531" v="2723"/>
        <pc:sldMkLst>
          <pc:docMk/>
          <pc:sldMk cId="1413658463" sldId="295"/>
        </pc:sldMkLst>
      </pc:sldChg>
      <pc:sldChg chg="add del">
        <pc:chgData name="Stephanie Pino Castillo" userId="67719de8-e720-4774-8e83-01c536b4bc79" providerId="ADAL" clId="{A9C5AFE4-B1A3-4BE4-88EF-644DE2F811FB}" dt="2021-06-25T12:47:46.531" v="2723"/>
        <pc:sldMkLst>
          <pc:docMk/>
          <pc:sldMk cId="425962030" sldId="296"/>
        </pc:sldMkLst>
      </pc:sldChg>
      <pc:sldChg chg="add del">
        <pc:chgData name="Stephanie Pino Castillo" userId="67719de8-e720-4774-8e83-01c536b4bc79" providerId="ADAL" clId="{A9C5AFE4-B1A3-4BE4-88EF-644DE2F811FB}" dt="2021-06-25T12:47:46.531" v="2723"/>
        <pc:sldMkLst>
          <pc:docMk/>
          <pc:sldMk cId="1286419191" sldId="297"/>
        </pc:sldMkLst>
      </pc:sldChg>
      <pc:sldChg chg="add del">
        <pc:chgData name="Stephanie Pino Castillo" userId="67719de8-e720-4774-8e83-01c536b4bc79" providerId="ADAL" clId="{A9C5AFE4-B1A3-4BE4-88EF-644DE2F811FB}" dt="2021-06-25T12:47:46.531" v="2723"/>
        <pc:sldMkLst>
          <pc:docMk/>
          <pc:sldMk cId="4035550749" sldId="298"/>
        </pc:sldMkLst>
      </pc:sldChg>
      <pc:sldChg chg="add del">
        <pc:chgData name="Stephanie Pino Castillo" userId="67719de8-e720-4774-8e83-01c536b4bc79" providerId="ADAL" clId="{A9C5AFE4-B1A3-4BE4-88EF-644DE2F811FB}" dt="2021-06-25T12:47:46.531" v="2723"/>
        <pc:sldMkLst>
          <pc:docMk/>
          <pc:sldMk cId="528305473" sldId="299"/>
        </pc:sldMkLst>
      </pc:sldChg>
      <pc:sldChg chg="add del">
        <pc:chgData name="Stephanie Pino Castillo" userId="67719de8-e720-4774-8e83-01c536b4bc79" providerId="ADAL" clId="{A9C5AFE4-B1A3-4BE4-88EF-644DE2F811FB}" dt="2021-06-25T12:47:46.531" v="2723"/>
        <pc:sldMkLst>
          <pc:docMk/>
          <pc:sldMk cId="3627650324" sldId="300"/>
        </pc:sldMkLst>
      </pc:sldChg>
      <pc:sldChg chg="add del">
        <pc:chgData name="Stephanie Pino Castillo" userId="67719de8-e720-4774-8e83-01c536b4bc79" providerId="ADAL" clId="{A9C5AFE4-B1A3-4BE4-88EF-644DE2F811FB}" dt="2021-06-25T12:47:46.531" v="2723"/>
        <pc:sldMkLst>
          <pc:docMk/>
          <pc:sldMk cId="1803296479" sldId="301"/>
        </pc:sldMkLst>
      </pc:sldChg>
      <pc:sldChg chg="add del">
        <pc:chgData name="Stephanie Pino Castillo" userId="67719de8-e720-4774-8e83-01c536b4bc79" providerId="ADAL" clId="{A9C5AFE4-B1A3-4BE4-88EF-644DE2F811FB}" dt="2021-06-25T12:47:46.531" v="2723"/>
        <pc:sldMkLst>
          <pc:docMk/>
          <pc:sldMk cId="4007680284" sldId="302"/>
        </pc:sldMkLst>
      </pc:sldChg>
      <pc:sldChg chg="add del">
        <pc:chgData name="Stephanie Pino Castillo" userId="67719de8-e720-4774-8e83-01c536b4bc79" providerId="ADAL" clId="{A9C5AFE4-B1A3-4BE4-88EF-644DE2F811FB}" dt="2021-06-25T12:47:46.531" v="2723"/>
        <pc:sldMkLst>
          <pc:docMk/>
          <pc:sldMk cId="2519614888" sldId="303"/>
        </pc:sldMkLst>
      </pc:sldChg>
      <pc:sldChg chg="add del">
        <pc:chgData name="Stephanie Pino Castillo" userId="67719de8-e720-4774-8e83-01c536b4bc79" providerId="ADAL" clId="{A9C5AFE4-B1A3-4BE4-88EF-644DE2F811FB}" dt="2021-06-25T12:47:46.531" v="2723"/>
        <pc:sldMkLst>
          <pc:docMk/>
          <pc:sldMk cId="3977800864" sldId="304"/>
        </pc:sldMkLst>
      </pc:sldChg>
      <pc:sldChg chg="modSp add del mod">
        <pc:chgData name="Stephanie Pino Castillo" userId="67719de8-e720-4774-8e83-01c536b4bc79" providerId="ADAL" clId="{A9C5AFE4-B1A3-4BE4-88EF-644DE2F811FB}" dt="2021-06-25T12:47:46.531" v="2723"/>
        <pc:sldMkLst>
          <pc:docMk/>
          <pc:sldMk cId="3315839143" sldId="305"/>
        </pc:sldMkLst>
        <pc:spChg chg="mod">
          <ac:chgData name="Stephanie Pino Castillo" userId="67719de8-e720-4774-8e83-01c536b4bc79" providerId="ADAL" clId="{A9C5AFE4-B1A3-4BE4-88EF-644DE2F811FB}" dt="2021-06-25T12:47:46.439" v="2722"/>
          <ac:spMkLst>
            <pc:docMk/>
            <pc:sldMk cId="3315839143" sldId="305"/>
            <ac:spMk id="2" creationId="{194B13E8-84A1-43EB-805D-F3136578FC50}"/>
          </ac:spMkLst>
        </pc:spChg>
      </pc:sldChg>
      <pc:sldChg chg="add del">
        <pc:chgData name="Stephanie Pino Castillo" userId="67719de8-e720-4774-8e83-01c536b4bc79" providerId="ADAL" clId="{A9C5AFE4-B1A3-4BE4-88EF-644DE2F811FB}" dt="2021-06-25T12:47:46.531" v="2723"/>
        <pc:sldMkLst>
          <pc:docMk/>
          <pc:sldMk cId="4244983914" sldId="306"/>
        </pc:sldMkLst>
      </pc:sldChg>
      <pc:sldChg chg="add del">
        <pc:chgData name="Stephanie Pino Castillo" userId="67719de8-e720-4774-8e83-01c536b4bc79" providerId="ADAL" clId="{A9C5AFE4-B1A3-4BE4-88EF-644DE2F811FB}" dt="2021-06-25T12:47:46.531" v="2723"/>
        <pc:sldMkLst>
          <pc:docMk/>
          <pc:sldMk cId="1205310413" sldId="307"/>
        </pc:sldMkLst>
      </pc:sldChg>
      <pc:sldChg chg="add del">
        <pc:chgData name="Stephanie Pino Castillo" userId="67719de8-e720-4774-8e83-01c536b4bc79" providerId="ADAL" clId="{A9C5AFE4-B1A3-4BE4-88EF-644DE2F811FB}" dt="2021-06-25T12:47:46.531" v="2723"/>
        <pc:sldMkLst>
          <pc:docMk/>
          <pc:sldMk cId="2044495054" sldId="308"/>
        </pc:sldMkLst>
      </pc:sldChg>
      <pc:sldChg chg="add del">
        <pc:chgData name="Stephanie Pino Castillo" userId="67719de8-e720-4774-8e83-01c536b4bc79" providerId="ADAL" clId="{A9C5AFE4-B1A3-4BE4-88EF-644DE2F811FB}" dt="2021-06-25T12:47:46.531" v="2723"/>
        <pc:sldMkLst>
          <pc:docMk/>
          <pc:sldMk cId="4091135091" sldId="309"/>
        </pc:sldMkLst>
      </pc:sldChg>
      <pc:sldChg chg="add del">
        <pc:chgData name="Stephanie Pino Castillo" userId="67719de8-e720-4774-8e83-01c536b4bc79" providerId="ADAL" clId="{A9C5AFE4-B1A3-4BE4-88EF-644DE2F811FB}" dt="2021-06-25T12:47:46.531" v="2723"/>
        <pc:sldMkLst>
          <pc:docMk/>
          <pc:sldMk cId="170950156" sldId="310"/>
        </pc:sldMkLst>
      </pc:sldChg>
      <pc:sldChg chg="add del">
        <pc:chgData name="Stephanie Pino Castillo" userId="67719de8-e720-4774-8e83-01c536b4bc79" providerId="ADAL" clId="{A9C5AFE4-B1A3-4BE4-88EF-644DE2F811FB}" dt="2021-06-25T12:47:46.531" v="2723"/>
        <pc:sldMkLst>
          <pc:docMk/>
          <pc:sldMk cId="1531057582" sldId="311"/>
        </pc:sldMkLst>
      </pc:sldChg>
      <pc:sldChg chg="add del">
        <pc:chgData name="Stephanie Pino Castillo" userId="67719de8-e720-4774-8e83-01c536b4bc79" providerId="ADAL" clId="{A9C5AFE4-B1A3-4BE4-88EF-644DE2F811FB}" dt="2021-06-25T12:47:46.531" v="2723"/>
        <pc:sldMkLst>
          <pc:docMk/>
          <pc:sldMk cId="300857676" sldId="312"/>
        </pc:sldMkLst>
      </pc:sldChg>
      <pc:sldChg chg="add del">
        <pc:chgData name="Stephanie Pino Castillo" userId="67719de8-e720-4774-8e83-01c536b4bc79" providerId="ADAL" clId="{A9C5AFE4-B1A3-4BE4-88EF-644DE2F811FB}" dt="2021-06-25T12:47:46.531" v="2723"/>
        <pc:sldMkLst>
          <pc:docMk/>
          <pc:sldMk cId="3421948679" sldId="313"/>
        </pc:sldMkLst>
      </pc:sldChg>
      <pc:sldChg chg="add del">
        <pc:chgData name="Stephanie Pino Castillo" userId="67719de8-e720-4774-8e83-01c536b4bc79" providerId="ADAL" clId="{A9C5AFE4-B1A3-4BE4-88EF-644DE2F811FB}" dt="2021-06-25T12:47:46.531" v="2723"/>
        <pc:sldMkLst>
          <pc:docMk/>
          <pc:sldMk cId="2375455521" sldId="314"/>
        </pc:sldMkLst>
      </pc:sldChg>
      <pc:sldChg chg="add del">
        <pc:chgData name="Stephanie Pino Castillo" userId="67719de8-e720-4774-8e83-01c536b4bc79" providerId="ADAL" clId="{A9C5AFE4-B1A3-4BE4-88EF-644DE2F811FB}" dt="2021-06-25T12:47:46.531" v="2723"/>
        <pc:sldMkLst>
          <pc:docMk/>
          <pc:sldMk cId="2436674549" sldId="315"/>
        </pc:sldMkLst>
      </pc:sldChg>
      <pc:sldChg chg="add del">
        <pc:chgData name="Stephanie Pino Castillo" userId="67719de8-e720-4774-8e83-01c536b4bc79" providerId="ADAL" clId="{A9C5AFE4-B1A3-4BE4-88EF-644DE2F811FB}" dt="2021-06-25T12:47:46.531" v="2723"/>
        <pc:sldMkLst>
          <pc:docMk/>
          <pc:sldMk cId="3811916491" sldId="316"/>
        </pc:sldMkLst>
      </pc:sldChg>
      <pc:sldChg chg="add del">
        <pc:chgData name="Stephanie Pino Castillo" userId="67719de8-e720-4774-8e83-01c536b4bc79" providerId="ADAL" clId="{A9C5AFE4-B1A3-4BE4-88EF-644DE2F811FB}" dt="2021-06-25T12:47:46.531" v="2723"/>
        <pc:sldMkLst>
          <pc:docMk/>
          <pc:sldMk cId="2880153541" sldId="317"/>
        </pc:sldMkLst>
      </pc:sldChg>
      <pc:sldChg chg="add del">
        <pc:chgData name="Stephanie Pino Castillo" userId="67719de8-e720-4774-8e83-01c536b4bc79" providerId="ADAL" clId="{A9C5AFE4-B1A3-4BE4-88EF-644DE2F811FB}" dt="2021-06-25T12:47:46.531" v="2723"/>
        <pc:sldMkLst>
          <pc:docMk/>
          <pc:sldMk cId="1635755723" sldId="318"/>
        </pc:sldMkLst>
      </pc:sldChg>
      <pc:sldChg chg="add del">
        <pc:chgData name="Stephanie Pino Castillo" userId="67719de8-e720-4774-8e83-01c536b4bc79" providerId="ADAL" clId="{A9C5AFE4-B1A3-4BE4-88EF-644DE2F811FB}" dt="2021-06-25T12:47:46.531" v="2723"/>
        <pc:sldMkLst>
          <pc:docMk/>
          <pc:sldMk cId="3561482310" sldId="319"/>
        </pc:sldMkLst>
      </pc:sldChg>
      <pc:sldChg chg="modSp add del mod">
        <pc:chgData name="Stephanie Pino Castillo" userId="67719de8-e720-4774-8e83-01c536b4bc79" providerId="ADAL" clId="{A9C5AFE4-B1A3-4BE4-88EF-644DE2F811FB}" dt="2021-06-25T12:47:46.531" v="2723"/>
        <pc:sldMkLst>
          <pc:docMk/>
          <pc:sldMk cId="952842190" sldId="320"/>
        </pc:sldMkLst>
        <pc:spChg chg="mod">
          <ac:chgData name="Stephanie Pino Castillo" userId="67719de8-e720-4774-8e83-01c536b4bc79" providerId="ADAL" clId="{A9C5AFE4-B1A3-4BE4-88EF-644DE2F811FB}" dt="2021-06-25T12:47:46.439" v="2722"/>
          <ac:spMkLst>
            <pc:docMk/>
            <pc:sldMk cId="952842190" sldId="320"/>
            <ac:spMk id="2" creationId="{5A718CDA-21E5-469B-8A38-35D2E07788D2}"/>
          </ac:spMkLst>
        </pc:spChg>
      </pc:sldChg>
      <pc:sldChg chg="add del">
        <pc:chgData name="Stephanie Pino Castillo" userId="67719de8-e720-4774-8e83-01c536b4bc79" providerId="ADAL" clId="{A9C5AFE4-B1A3-4BE4-88EF-644DE2F811FB}" dt="2021-06-25T12:47:46.531" v="2723"/>
        <pc:sldMkLst>
          <pc:docMk/>
          <pc:sldMk cId="4263469972" sldId="321"/>
        </pc:sldMkLst>
      </pc:sldChg>
      <pc:sldChg chg="add del">
        <pc:chgData name="Stephanie Pino Castillo" userId="67719de8-e720-4774-8e83-01c536b4bc79" providerId="ADAL" clId="{A9C5AFE4-B1A3-4BE4-88EF-644DE2F811FB}" dt="2021-06-25T12:47:46.531" v="2723"/>
        <pc:sldMkLst>
          <pc:docMk/>
          <pc:sldMk cId="2656467073" sldId="322"/>
        </pc:sldMkLst>
      </pc:sldChg>
      <pc:sldChg chg="modSp add del mod">
        <pc:chgData name="Stephanie Pino Castillo" userId="67719de8-e720-4774-8e83-01c536b4bc79" providerId="ADAL" clId="{A9C5AFE4-B1A3-4BE4-88EF-644DE2F811FB}" dt="2021-06-25T12:47:46.531" v="2723"/>
        <pc:sldMkLst>
          <pc:docMk/>
          <pc:sldMk cId="3913411638" sldId="323"/>
        </pc:sldMkLst>
        <pc:spChg chg="mod">
          <ac:chgData name="Stephanie Pino Castillo" userId="67719de8-e720-4774-8e83-01c536b4bc79" providerId="ADAL" clId="{A9C5AFE4-B1A3-4BE4-88EF-644DE2F811FB}" dt="2021-06-25T12:47:46.439" v="2722"/>
          <ac:spMkLst>
            <pc:docMk/>
            <pc:sldMk cId="3913411638" sldId="323"/>
            <ac:spMk id="2" creationId="{40449D34-2D97-42B3-B725-F092EABB31AA}"/>
          </ac:spMkLst>
        </pc:spChg>
      </pc:sldChg>
      <pc:sldChg chg="modSp add del mod">
        <pc:chgData name="Stephanie Pino Castillo" userId="67719de8-e720-4774-8e83-01c536b4bc79" providerId="ADAL" clId="{A9C5AFE4-B1A3-4BE4-88EF-644DE2F811FB}" dt="2021-06-25T12:47:46.531" v="2723"/>
        <pc:sldMkLst>
          <pc:docMk/>
          <pc:sldMk cId="2511184731" sldId="324"/>
        </pc:sldMkLst>
        <pc:spChg chg="mod">
          <ac:chgData name="Stephanie Pino Castillo" userId="67719de8-e720-4774-8e83-01c536b4bc79" providerId="ADAL" clId="{A9C5AFE4-B1A3-4BE4-88EF-644DE2F811FB}" dt="2021-06-25T12:47:46.439" v="2722"/>
          <ac:spMkLst>
            <pc:docMk/>
            <pc:sldMk cId="2511184731" sldId="324"/>
            <ac:spMk id="2" creationId="{40449D34-2D97-42B3-B725-F092EABB31AA}"/>
          </ac:spMkLst>
        </pc:spChg>
      </pc:sldChg>
      <pc:sldChg chg="modSp add del mod">
        <pc:chgData name="Stephanie Pino Castillo" userId="67719de8-e720-4774-8e83-01c536b4bc79" providerId="ADAL" clId="{A9C5AFE4-B1A3-4BE4-88EF-644DE2F811FB}" dt="2021-06-25T12:47:46.531" v="2723"/>
        <pc:sldMkLst>
          <pc:docMk/>
          <pc:sldMk cId="2367095828" sldId="325"/>
        </pc:sldMkLst>
        <pc:spChg chg="mod">
          <ac:chgData name="Stephanie Pino Castillo" userId="67719de8-e720-4774-8e83-01c536b4bc79" providerId="ADAL" clId="{A9C5AFE4-B1A3-4BE4-88EF-644DE2F811FB}" dt="2021-06-25T12:47:46.439" v="2722"/>
          <ac:spMkLst>
            <pc:docMk/>
            <pc:sldMk cId="2367095828" sldId="325"/>
            <ac:spMk id="2" creationId="{8EFDA89E-6044-4450-9C15-9E903239834E}"/>
          </ac:spMkLst>
        </pc:spChg>
      </pc:sldChg>
      <pc:sldChg chg="add del">
        <pc:chgData name="Stephanie Pino Castillo" userId="67719de8-e720-4774-8e83-01c536b4bc79" providerId="ADAL" clId="{A9C5AFE4-B1A3-4BE4-88EF-644DE2F811FB}" dt="2021-06-25T12:47:46.531" v="2723"/>
        <pc:sldMkLst>
          <pc:docMk/>
          <pc:sldMk cId="1909423835" sldId="326"/>
        </pc:sldMkLst>
      </pc:sldChg>
      <pc:sldChg chg="modSp add del mod">
        <pc:chgData name="Stephanie Pino Castillo" userId="67719de8-e720-4774-8e83-01c536b4bc79" providerId="ADAL" clId="{A9C5AFE4-B1A3-4BE4-88EF-644DE2F811FB}" dt="2021-06-25T12:47:46.531" v="2723"/>
        <pc:sldMkLst>
          <pc:docMk/>
          <pc:sldMk cId="1273197904" sldId="327"/>
        </pc:sldMkLst>
        <pc:spChg chg="mod">
          <ac:chgData name="Stephanie Pino Castillo" userId="67719de8-e720-4774-8e83-01c536b4bc79" providerId="ADAL" clId="{A9C5AFE4-B1A3-4BE4-88EF-644DE2F811FB}" dt="2021-06-25T12:47:46.439" v="2722"/>
          <ac:spMkLst>
            <pc:docMk/>
            <pc:sldMk cId="1273197904" sldId="327"/>
            <ac:spMk id="2" creationId="{8E8B1ADD-BCD3-4FBE-8EC7-E0355514A78D}"/>
          </ac:spMkLst>
        </pc:spChg>
      </pc:sldChg>
      <pc:sldChg chg="modSp add del mod">
        <pc:chgData name="Stephanie Pino Castillo" userId="67719de8-e720-4774-8e83-01c536b4bc79" providerId="ADAL" clId="{A9C5AFE4-B1A3-4BE4-88EF-644DE2F811FB}" dt="2021-06-25T12:47:46.531" v="2723"/>
        <pc:sldMkLst>
          <pc:docMk/>
          <pc:sldMk cId="3453361973" sldId="328"/>
        </pc:sldMkLst>
        <pc:spChg chg="mod">
          <ac:chgData name="Stephanie Pino Castillo" userId="67719de8-e720-4774-8e83-01c536b4bc79" providerId="ADAL" clId="{A9C5AFE4-B1A3-4BE4-88EF-644DE2F811FB}" dt="2021-06-25T12:47:46.439" v="2722"/>
          <ac:spMkLst>
            <pc:docMk/>
            <pc:sldMk cId="3453361973" sldId="328"/>
            <ac:spMk id="2" creationId="{B1063092-FDA5-46FE-8E75-1CADBA47063E}"/>
          </ac:spMkLst>
        </pc:spChg>
      </pc:sldChg>
      <pc:sldChg chg="modSp add del mod">
        <pc:chgData name="Stephanie Pino Castillo" userId="67719de8-e720-4774-8e83-01c536b4bc79" providerId="ADAL" clId="{A9C5AFE4-B1A3-4BE4-88EF-644DE2F811FB}" dt="2021-06-25T12:47:46.531" v="2723"/>
        <pc:sldMkLst>
          <pc:docMk/>
          <pc:sldMk cId="2071620234" sldId="329"/>
        </pc:sldMkLst>
        <pc:spChg chg="mod">
          <ac:chgData name="Stephanie Pino Castillo" userId="67719de8-e720-4774-8e83-01c536b4bc79" providerId="ADAL" clId="{A9C5AFE4-B1A3-4BE4-88EF-644DE2F811FB}" dt="2021-06-25T12:47:46.439" v="2722"/>
          <ac:spMkLst>
            <pc:docMk/>
            <pc:sldMk cId="2071620234" sldId="329"/>
            <ac:spMk id="2" creationId="{B1063092-FDA5-46FE-8E75-1CADBA47063E}"/>
          </ac:spMkLst>
        </pc:spChg>
      </pc:sldChg>
      <pc:sldChg chg="add del">
        <pc:chgData name="Stephanie Pino Castillo" userId="67719de8-e720-4774-8e83-01c536b4bc79" providerId="ADAL" clId="{A9C5AFE4-B1A3-4BE4-88EF-644DE2F811FB}" dt="2021-06-25T12:47:46.531" v="2723"/>
        <pc:sldMkLst>
          <pc:docMk/>
          <pc:sldMk cId="1456313662" sldId="330"/>
        </pc:sldMkLst>
      </pc:sldChg>
      <pc:sldChg chg="add del">
        <pc:chgData name="Stephanie Pino Castillo" userId="67719de8-e720-4774-8e83-01c536b4bc79" providerId="ADAL" clId="{A9C5AFE4-B1A3-4BE4-88EF-644DE2F811FB}" dt="2021-06-25T12:47:46.531" v="2723"/>
        <pc:sldMkLst>
          <pc:docMk/>
          <pc:sldMk cId="4260810000" sldId="331"/>
        </pc:sldMkLst>
      </pc:sldChg>
      <pc:sldChg chg="modSp add del mod">
        <pc:chgData name="Stephanie Pino Castillo" userId="67719de8-e720-4774-8e83-01c536b4bc79" providerId="ADAL" clId="{A9C5AFE4-B1A3-4BE4-88EF-644DE2F811FB}" dt="2021-06-25T12:47:46.531" v="2723"/>
        <pc:sldMkLst>
          <pc:docMk/>
          <pc:sldMk cId="2384666922" sldId="332"/>
        </pc:sldMkLst>
        <pc:spChg chg="mod">
          <ac:chgData name="Stephanie Pino Castillo" userId="67719de8-e720-4774-8e83-01c536b4bc79" providerId="ADAL" clId="{A9C5AFE4-B1A3-4BE4-88EF-644DE2F811FB}" dt="2021-06-25T12:47:46.439" v="2722"/>
          <ac:spMkLst>
            <pc:docMk/>
            <pc:sldMk cId="2384666922" sldId="332"/>
            <ac:spMk id="2" creationId="{5A718CDA-21E5-469B-8A38-35D2E07788D2}"/>
          </ac:spMkLst>
        </pc:spChg>
      </pc:sldChg>
      <pc:sldChg chg="modSp mod">
        <pc:chgData name="Stephanie Pino Castillo" userId="67719de8-e720-4774-8e83-01c536b4bc79" providerId="ADAL" clId="{A9C5AFE4-B1A3-4BE4-88EF-644DE2F811FB}" dt="2021-06-21T14:08:38.860" v="243" actId="20577"/>
        <pc:sldMkLst>
          <pc:docMk/>
          <pc:sldMk cId="4164444474" sldId="746"/>
        </pc:sldMkLst>
        <pc:graphicFrameChg chg="mod modGraphic">
          <ac:chgData name="Stephanie Pino Castillo" userId="67719de8-e720-4774-8e83-01c536b4bc79" providerId="ADAL" clId="{A9C5AFE4-B1A3-4BE4-88EF-644DE2F811FB}" dt="2021-06-21T14:08:38.860" v="243" actId="20577"/>
          <ac:graphicFrameMkLst>
            <pc:docMk/>
            <pc:sldMk cId="4164444474" sldId="746"/>
            <ac:graphicFrameMk id="10" creationId="{356C2DBB-882B-4169-8803-8BFAAE961F6E}"/>
          </ac:graphicFrameMkLst>
        </pc:graphicFrameChg>
      </pc:sldChg>
      <pc:sldChg chg="del">
        <pc:chgData name="Stephanie Pino Castillo" userId="67719de8-e720-4774-8e83-01c536b4bc79" providerId="ADAL" clId="{A9C5AFE4-B1A3-4BE4-88EF-644DE2F811FB}" dt="2021-06-17T00:20:28.444" v="123" actId="47"/>
        <pc:sldMkLst>
          <pc:docMk/>
          <pc:sldMk cId="934104185" sldId="3640"/>
        </pc:sldMkLst>
      </pc:sldChg>
      <pc:sldChg chg="del">
        <pc:chgData name="Stephanie Pino Castillo" userId="67719de8-e720-4774-8e83-01c536b4bc79" providerId="ADAL" clId="{A9C5AFE4-B1A3-4BE4-88EF-644DE2F811FB}" dt="2021-06-17T00:20:27.851" v="122" actId="47"/>
        <pc:sldMkLst>
          <pc:docMk/>
          <pc:sldMk cId="2570785435" sldId="3641"/>
        </pc:sldMkLst>
      </pc:sldChg>
      <pc:sldChg chg="addSp delSp modSp mod">
        <pc:chgData name="Stephanie Pino Castillo" userId="67719de8-e720-4774-8e83-01c536b4bc79" providerId="ADAL" clId="{A9C5AFE4-B1A3-4BE4-88EF-644DE2F811FB}" dt="2021-06-23T16:34:13.005" v="1243" actId="478"/>
        <pc:sldMkLst>
          <pc:docMk/>
          <pc:sldMk cId="3861976755" sldId="3988"/>
        </pc:sldMkLst>
        <pc:spChg chg="mod">
          <ac:chgData name="Stephanie Pino Castillo" userId="67719de8-e720-4774-8e83-01c536b4bc79" providerId="ADAL" clId="{A9C5AFE4-B1A3-4BE4-88EF-644DE2F811FB}" dt="2021-06-22T12:43:40.657" v="1178" actId="20577"/>
          <ac:spMkLst>
            <pc:docMk/>
            <pc:sldMk cId="3861976755" sldId="3988"/>
            <ac:spMk id="10" creationId="{C5BA664B-75C5-4E4D-A8A7-8FBCA3CE98B1}"/>
          </ac:spMkLst>
        </pc:spChg>
        <pc:spChg chg="add del mod">
          <ac:chgData name="Stephanie Pino Castillo" userId="67719de8-e720-4774-8e83-01c536b4bc79" providerId="ADAL" clId="{A9C5AFE4-B1A3-4BE4-88EF-644DE2F811FB}" dt="2021-06-23T16:34:13.005" v="1243" actId="478"/>
          <ac:spMkLst>
            <pc:docMk/>
            <pc:sldMk cId="3861976755" sldId="3988"/>
            <ac:spMk id="12" creationId="{656DB8BA-A359-49F0-BDF8-3303AAD1B731}"/>
          </ac:spMkLst>
        </pc:spChg>
        <pc:spChg chg="del mod">
          <ac:chgData name="Stephanie Pino Castillo" userId="67719de8-e720-4774-8e83-01c536b4bc79" providerId="ADAL" clId="{A9C5AFE4-B1A3-4BE4-88EF-644DE2F811FB}" dt="2021-06-17T00:19:03.303" v="84" actId="478"/>
          <ac:spMkLst>
            <pc:docMk/>
            <pc:sldMk cId="3861976755" sldId="3988"/>
            <ac:spMk id="12" creationId="{9C4E073A-56A6-4C21-A552-C49FE151F7FE}"/>
          </ac:spMkLst>
        </pc:spChg>
        <pc:spChg chg="del">
          <ac:chgData name="Stephanie Pino Castillo" userId="67719de8-e720-4774-8e83-01c536b4bc79" providerId="ADAL" clId="{A9C5AFE4-B1A3-4BE4-88EF-644DE2F811FB}" dt="2021-06-17T00:19:20.869" v="91" actId="478"/>
          <ac:spMkLst>
            <pc:docMk/>
            <pc:sldMk cId="3861976755" sldId="3988"/>
            <ac:spMk id="15" creationId="{2B86059A-FE6B-4DD7-BC6F-0B7B3EAAEFD5}"/>
          </ac:spMkLst>
        </pc:spChg>
        <pc:spChg chg="add mod">
          <ac:chgData name="Stephanie Pino Castillo" userId="67719de8-e720-4774-8e83-01c536b4bc79" providerId="ADAL" clId="{A9C5AFE4-B1A3-4BE4-88EF-644DE2F811FB}" dt="2021-06-23T15:03:30.289" v="1205" actId="20577"/>
          <ac:spMkLst>
            <pc:docMk/>
            <pc:sldMk cId="3861976755" sldId="3988"/>
            <ac:spMk id="15" creationId="{439B28B5-4EF2-49AD-B29A-375979F5DBC3}"/>
          </ac:spMkLst>
        </pc:spChg>
        <pc:spChg chg="add mod">
          <ac:chgData name="Stephanie Pino Castillo" userId="67719de8-e720-4774-8e83-01c536b4bc79" providerId="ADAL" clId="{A9C5AFE4-B1A3-4BE4-88EF-644DE2F811FB}" dt="2021-06-23T15:05:16.091" v="1240" actId="1076"/>
          <ac:spMkLst>
            <pc:docMk/>
            <pc:sldMk cId="3861976755" sldId="3988"/>
            <ac:spMk id="17" creationId="{08F32598-EBB5-4B66-A12C-032377D6BCA2}"/>
          </ac:spMkLst>
        </pc:spChg>
        <pc:spChg chg="del">
          <ac:chgData name="Stephanie Pino Castillo" userId="67719de8-e720-4774-8e83-01c536b4bc79" providerId="ADAL" clId="{A9C5AFE4-B1A3-4BE4-88EF-644DE2F811FB}" dt="2021-06-17T00:19:14.349" v="88" actId="478"/>
          <ac:spMkLst>
            <pc:docMk/>
            <pc:sldMk cId="3861976755" sldId="3988"/>
            <ac:spMk id="17" creationId="{0F70F6E2-C613-412B-B3EA-A13501581273}"/>
          </ac:spMkLst>
        </pc:spChg>
        <pc:spChg chg="add mod">
          <ac:chgData name="Stephanie Pino Castillo" userId="67719de8-e720-4774-8e83-01c536b4bc79" providerId="ADAL" clId="{A9C5AFE4-B1A3-4BE4-88EF-644DE2F811FB}" dt="2021-06-23T15:05:21.124" v="1241" actId="1076"/>
          <ac:spMkLst>
            <pc:docMk/>
            <pc:sldMk cId="3861976755" sldId="3988"/>
            <ac:spMk id="18" creationId="{E6534612-FE1F-47B0-B61F-8A17EF49CDA1}"/>
          </ac:spMkLst>
        </pc:spChg>
        <pc:spChg chg="del">
          <ac:chgData name="Stephanie Pino Castillo" userId="67719de8-e720-4774-8e83-01c536b4bc79" providerId="ADAL" clId="{A9C5AFE4-B1A3-4BE4-88EF-644DE2F811FB}" dt="2021-06-17T00:19:16.348" v="89" actId="478"/>
          <ac:spMkLst>
            <pc:docMk/>
            <pc:sldMk cId="3861976755" sldId="3988"/>
            <ac:spMk id="18" creationId="{F7C8A31A-1CDB-4954-A64A-15DC87510B1B}"/>
          </ac:spMkLst>
        </pc:spChg>
        <pc:spChg chg="del">
          <ac:chgData name="Stephanie Pino Castillo" userId="67719de8-e720-4774-8e83-01c536b4bc79" providerId="ADAL" clId="{A9C5AFE4-B1A3-4BE4-88EF-644DE2F811FB}" dt="2021-06-17T00:19:18.942" v="90" actId="478"/>
          <ac:spMkLst>
            <pc:docMk/>
            <pc:sldMk cId="3861976755" sldId="3988"/>
            <ac:spMk id="19" creationId="{68C6833F-94CA-432C-90F2-E35490D73AB6}"/>
          </ac:spMkLst>
        </pc:spChg>
        <pc:spChg chg="add mod">
          <ac:chgData name="Stephanie Pino Castillo" userId="67719de8-e720-4774-8e83-01c536b4bc79" providerId="ADAL" clId="{A9C5AFE4-B1A3-4BE4-88EF-644DE2F811FB}" dt="2021-06-23T15:05:16.091" v="1240" actId="1076"/>
          <ac:spMkLst>
            <pc:docMk/>
            <pc:sldMk cId="3861976755" sldId="3988"/>
            <ac:spMk id="19" creationId="{71E7F6C4-18C2-4E02-A849-D7FD93D2095A}"/>
          </ac:spMkLst>
        </pc:spChg>
        <pc:spChg chg="del">
          <ac:chgData name="Stephanie Pino Castillo" userId="67719de8-e720-4774-8e83-01c536b4bc79" providerId="ADAL" clId="{A9C5AFE4-B1A3-4BE4-88EF-644DE2F811FB}" dt="2021-06-17T00:19:12.515" v="87" actId="478"/>
          <ac:spMkLst>
            <pc:docMk/>
            <pc:sldMk cId="3861976755" sldId="3988"/>
            <ac:spMk id="21" creationId="{A0ED9CC4-E967-4CB2-829C-75AA21227F0E}"/>
          </ac:spMkLst>
        </pc:spChg>
        <pc:spChg chg="add mod">
          <ac:chgData name="Stephanie Pino Castillo" userId="67719de8-e720-4774-8e83-01c536b4bc79" providerId="ADAL" clId="{A9C5AFE4-B1A3-4BE4-88EF-644DE2F811FB}" dt="2021-06-23T15:05:26.250" v="1242" actId="1076"/>
          <ac:spMkLst>
            <pc:docMk/>
            <pc:sldMk cId="3861976755" sldId="3988"/>
            <ac:spMk id="21" creationId="{C913D38C-F573-44E7-BC17-E8B924BCCC0E}"/>
          </ac:spMkLst>
        </pc:spChg>
        <pc:spChg chg="add mod">
          <ac:chgData name="Stephanie Pino Castillo" userId="67719de8-e720-4774-8e83-01c536b4bc79" providerId="ADAL" clId="{A9C5AFE4-B1A3-4BE4-88EF-644DE2F811FB}" dt="2021-06-23T15:05:16.091" v="1240" actId="1076"/>
          <ac:spMkLst>
            <pc:docMk/>
            <pc:sldMk cId="3861976755" sldId="3988"/>
            <ac:spMk id="22" creationId="{15A5EA0F-184C-4F24-868B-6A0E67C54A66}"/>
          </ac:spMkLst>
        </pc:spChg>
        <pc:spChg chg="del">
          <ac:chgData name="Stephanie Pino Castillo" userId="67719de8-e720-4774-8e83-01c536b4bc79" providerId="ADAL" clId="{A9C5AFE4-B1A3-4BE4-88EF-644DE2F811FB}" dt="2021-06-17T00:19:07.491" v="85" actId="478"/>
          <ac:spMkLst>
            <pc:docMk/>
            <pc:sldMk cId="3861976755" sldId="3988"/>
            <ac:spMk id="22" creationId="{AC9716C8-ACF2-45D5-B9E0-02DA2EF9FC97}"/>
          </ac:spMkLst>
        </pc:spChg>
        <pc:spChg chg="add mod">
          <ac:chgData name="Stephanie Pino Castillo" userId="67719de8-e720-4774-8e83-01c536b4bc79" providerId="ADAL" clId="{A9C5AFE4-B1A3-4BE4-88EF-644DE2F811FB}" dt="2021-06-23T15:05:16.091" v="1240" actId="1076"/>
          <ac:spMkLst>
            <pc:docMk/>
            <pc:sldMk cId="3861976755" sldId="3988"/>
            <ac:spMk id="23" creationId="{5C7147FE-B353-47E2-B061-70D9C632E6C9}"/>
          </ac:spMkLst>
        </pc:spChg>
        <pc:spChg chg="del">
          <ac:chgData name="Stephanie Pino Castillo" userId="67719de8-e720-4774-8e83-01c536b4bc79" providerId="ADAL" clId="{A9C5AFE4-B1A3-4BE4-88EF-644DE2F811FB}" dt="2021-06-17T00:19:09.994" v="86" actId="478"/>
          <ac:spMkLst>
            <pc:docMk/>
            <pc:sldMk cId="3861976755" sldId="3988"/>
            <ac:spMk id="23" creationId="{CD90B9F9-2932-40CD-802C-FF755E659658}"/>
          </ac:spMkLst>
        </pc:spChg>
        <pc:spChg chg="add mod">
          <ac:chgData name="Stephanie Pino Castillo" userId="67719de8-e720-4774-8e83-01c536b4bc79" providerId="ADAL" clId="{A9C5AFE4-B1A3-4BE4-88EF-644DE2F811FB}" dt="2021-06-23T15:05:16.091" v="1240" actId="1076"/>
          <ac:spMkLst>
            <pc:docMk/>
            <pc:sldMk cId="3861976755" sldId="3988"/>
            <ac:spMk id="24" creationId="{8B2845E7-A103-4342-980D-139B00028BDF}"/>
          </ac:spMkLst>
        </pc:spChg>
      </pc:sldChg>
      <pc:sldChg chg="modSp mod">
        <pc:chgData name="Stephanie Pino Castillo" userId="67719de8-e720-4774-8e83-01c536b4bc79" providerId="ADAL" clId="{A9C5AFE4-B1A3-4BE4-88EF-644DE2F811FB}" dt="2021-06-22T12:43:50.691" v="1197" actId="20577"/>
        <pc:sldMkLst>
          <pc:docMk/>
          <pc:sldMk cId="1925047942" sldId="3991"/>
        </pc:sldMkLst>
        <pc:spChg chg="mod">
          <ac:chgData name="Stephanie Pino Castillo" userId="67719de8-e720-4774-8e83-01c536b4bc79" providerId="ADAL" clId="{A9C5AFE4-B1A3-4BE4-88EF-644DE2F811FB}" dt="2021-06-22T12:43:50.691" v="1197" actId="20577"/>
          <ac:spMkLst>
            <pc:docMk/>
            <pc:sldMk cId="1925047942" sldId="3991"/>
            <ac:spMk id="11" creationId="{00000000-0000-0000-0000-000000000000}"/>
          </ac:spMkLst>
        </pc:spChg>
      </pc:sldChg>
      <pc:sldChg chg="del">
        <pc:chgData name="Stephanie Pino Castillo" userId="67719de8-e720-4774-8e83-01c536b4bc79" providerId="ADAL" clId="{A9C5AFE4-B1A3-4BE4-88EF-644DE2F811FB}" dt="2021-06-17T00:20:21.219" v="111" actId="47"/>
        <pc:sldMkLst>
          <pc:docMk/>
          <pc:sldMk cId="1151916394" sldId="4566"/>
        </pc:sldMkLst>
      </pc:sldChg>
      <pc:sldChg chg="del">
        <pc:chgData name="Stephanie Pino Castillo" userId="67719de8-e720-4774-8e83-01c536b4bc79" providerId="ADAL" clId="{A9C5AFE4-B1A3-4BE4-88EF-644DE2F811FB}" dt="2021-06-17T00:20:25.975" v="119" actId="47"/>
        <pc:sldMkLst>
          <pc:docMk/>
          <pc:sldMk cId="1358120343" sldId="7661"/>
        </pc:sldMkLst>
      </pc:sldChg>
      <pc:sldChg chg="del">
        <pc:chgData name="Stephanie Pino Castillo" userId="67719de8-e720-4774-8e83-01c536b4bc79" providerId="ADAL" clId="{A9C5AFE4-B1A3-4BE4-88EF-644DE2F811FB}" dt="2021-06-17T00:20:27.236" v="121" actId="47"/>
        <pc:sldMkLst>
          <pc:docMk/>
          <pc:sldMk cId="4147614039" sldId="7741"/>
        </pc:sldMkLst>
      </pc:sldChg>
      <pc:sldChg chg="del">
        <pc:chgData name="Stephanie Pino Castillo" userId="67719de8-e720-4774-8e83-01c536b4bc79" providerId="ADAL" clId="{A9C5AFE4-B1A3-4BE4-88EF-644DE2F811FB}" dt="2021-06-17T00:20:26.522" v="120" actId="47"/>
        <pc:sldMkLst>
          <pc:docMk/>
          <pc:sldMk cId="2680387086" sldId="7754"/>
        </pc:sldMkLst>
      </pc:sldChg>
      <pc:sldChg chg="del">
        <pc:chgData name="Stephanie Pino Castillo" userId="67719de8-e720-4774-8e83-01c536b4bc79" providerId="ADAL" clId="{A9C5AFE4-B1A3-4BE4-88EF-644DE2F811FB}" dt="2021-06-17T00:20:28.968" v="124" actId="47"/>
        <pc:sldMkLst>
          <pc:docMk/>
          <pc:sldMk cId="1907813356" sldId="7755"/>
        </pc:sldMkLst>
      </pc:sldChg>
      <pc:sldChg chg="del">
        <pc:chgData name="Stephanie Pino Castillo" userId="67719de8-e720-4774-8e83-01c536b4bc79" providerId="ADAL" clId="{A9C5AFE4-B1A3-4BE4-88EF-644DE2F811FB}" dt="2021-06-17T00:20:38.207" v="136" actId="47"/>
        <pc:sldMkLst>
          <pc:docMk/>
          <pc:sldMk cId="781263446" sldId="7760"/>
        </pc:sldMkLst>
      </pc:sldChg>
      <pc:sldChg chg="del">
        <pc:chgData name="Stephanie Pino Castillo" userId="67719de8-e720-4774-8e83-01c536b4bc79" providerId="ADAL" clId="{A9C5AFE4-B1A3-4BE4-88EF-644DE2F811FB}" dt="2021-06-17T00:20:31.165" v="126" actId="47"/>
        <pc:sldMkLst>
          <pc:docMk/>
          <pc:sldMk cId="1744059619" sldId="7761"/>
        </pc:sldMkLst>
      </pc:sldChg>
      <pc:sldChg chg="del">
        <pc:chgData name="Stephanie Pino Castillo" userId="67719de8-e720-4774-8e83-01c536b4bc79" providerId="ADAL" clId="{A9C5AFE4-B1A3-4BE4-88EF-644DE2F811FB}" dt="2021-06-17T00:20:35.002" v="131" actId="47"/>
        <pc:sldMkLst>
          <pc:docMk/>
          <pc:sldMk cId="1490009232" sldId="7762"/>
        </pc:sldMkLst>
      </pc:sldChg>
      <pc:sldChg chg="del">
        <pc:chgData name="Stephanie Pino Castillo" userId="67719de8-e720-4774-8e83-01c536b4bc79" providerId="ADAL" clId="{A9C5AFE4-B1A3-4BE4-88EF-644DE2F811FB}" dt="2021-06-17T00:20:35.819" v="132" actId="47"/>
        <pc:sldMkLst>
          <pc:docMk/>
          <pc:sldMk cId="3603962408" sldId="7764"/>
        </pc:sldMkLst>
      </pc:sldChg>
      <pc:sldChg chg="del">
        <pc:chgData name="Stephanie Pino Castillo" userId="67719de8-e720-4774-8e83-01c536b4bc79" providerId="ADAL" clId="{A9C5AFE4-B1A3-4BE4-88EF-644DE2F811FB}" dt="2021-06-17T00:20:34.065" v="130" actId="47"/>
        <pc:sldMkLst>
          <pc:docMk/>
          <pc:sldMk cId="148248277" sldId="7765"/>
        </pc:sldMkLst>
      </pc:sldChg>
      <pc:sldChg chg="del">
        <pc:chgData name="Stephanie Pino Castillo" userId="67719de8-e720-4774-8e83-01c536b4bc79" providerId="ADAL" clId="{A9C5AFE4-B1A3-4BE4-88EF-644DE2F811FB}" dt="2021-06-17T00:20:33.378" v="129" actId="47"/>
        <pc:sldMkLst>
          <pc:docMk/>
          <pc:sldMk cId="2256382863" sldId="7766"/>
        </pc:sldMkLst>
      </pc:sldChg>
      <pc:sldChg chg="del">
        <pc:chgData name="Stephanie Pino Castillo" userId="67719de8-e720-4774-8e83-01c536b4bc79" providerId="ADAL" clId="{A9C5AFE4-B1A3-4BE4-88EF-644DE2F811FB}" dt="2021-06-17T00:20:37.640" v="135" actId="47"/>
        <pc:sldMkLst>
          <pc:docMk/>
          <pc:sldMk cId="703734482" sldId="7767"/>
        </pc:sldMkLst>
      </pc:sldChg>
      <pc:sldChg chg="del">
        <pc:chgData name="Stephanie Pino Castillo" userId="67719de8-e720-4774-8e83-01c536b4bc79" providerId="ADAL" clId="{A9C5AFE4-B1A3-4BE4-88EF-644DE2F811FB}" dt="2021-06-17T00:20:40.426" v="138" actId="47"/>
        <pc:sldMkLst>
          <pc:docMk/>
          <pc:sldMk cId="3890495664" sldId="7769"/>
        </pc:sldMkLst>
      </pc:sldChg>
      <pc:sldChg chg="del">
        <pc:chgData name="Stephanie Pino Castillo" userId="67719de8-e720-4774-8e83-01c536b4bc79" providerId="ADAL" clId="{A9C5AFE4-B1A3-4BE4-88EF-644DE2F811FB}" dt="2021-06-17T00:20:30.226" v="125" actId="47"/>
        <pc:sldMkLst>
          <pc:docMk/>
          <pc:sldMk cId="3319511036" sldId="7771"/>
        </pc:sldMkLst>
      </pc:sldChg>
      <pc:sldChg chg="del">
        <pc:chgData name="Stephanie Pino Castillo" userId="67719de8-e720-4774-8e83-01c536b4bc79" providerId="ADAL" clId="{A9C5AFE4-B1A3-4BE4-88EF-644DE2F811FB}" dt="2021-06-17T00:20:39.750" v="137" actId="47"/>
        <pc:sldMkLst>
          <pc:docMk/>
          <pc:sldMk cId="1790672238" sldId="7772"/>
        </pc:sldMkLst>
      </pc:sldChg>
      <pc:sldChg chg="del">
        <pc:chgData name="Stephanie Pino Castillo" userId="67719de8-e720-4774-8e83-01c536b4bc79" providerId="ADAL" clId="{A9C5AFE4-B1A3-4BE4-88EF-644DE2F811FB}" dt="2021-06-17T00:20:25.304" v="118" actId="47"/>
        <pc:sldMkLst>
          <pc:docMk/>
          <pc:sldMk cId="1608097079" sldId="7775"/>
        </pc:sldMkLst>
      </pc:sldChg>
      <pc:sldChg chg="modSp mod">
        <pc:chgData name="Stephanie Pino Castillo" userId="67719de8-e720-4774-8e83-01c536b4bc79" providerId="ADAL" clId="{A9C5AFE4-B1A3-4BE4-88EF-644DE2F811FB}" dt="2021-06-18T19:06:47.109" v="209" actId="20577"/>
        <pc:sldMkLst>
          <pc:docMk/>
          <pc:sldMk cId="2081299332" sldId="7776"/>
        </pc:sldMkLst>
        <pc:spChg chg="mod">
          <ac:chgData name="Stephanie Pino Castillo" userId="67719de8-e720-4774-8e83-01c536b4bc79" providerId="ADAL" clId="{A9C5AFE4-B1A3-4BE4-88EF-644DE2F811FB}" dt="2021-06-18T19:06:47.109" v="209" actId="20577"/>
          <ac:spMkLst>
            <pc:docMk/>
            <pc:sldMk cId="2081299332" sldId="7776"/>
            <ac:spMk id="5" creationId="{4AC3E0C3-4B51-AB4E-A036-2EC351F0A151}"/>
          </ac:spMkLst>
        </pc:spChg>
      </pc:sldChg>
      <pc:sldChg chg="modSp add mod">
        <pc:chgData name="Stephanie Pino Castillo" userId="67719de8-e720-4774-8e83-01c536b4bc79" providerId="ADAL" clId="{A9C5AFE4-B1A3-4BE4-88EF-644DE2F811FB}" dt="2021-06-17T00:21:50.960" v="145" actId="20577"/>
        <pc:sldMkLst>
          <pc:docMk/>
          <pc:sldMk cId="774904764" sldId="7777"/>
        </pc:sldMkLst>
        <pc:spChg chg="mod">
          <ac:chgData name="Stephanie Pino Castillo" userId="67719de8-e720-4774-8e83-01c536b4bc79" providerId="ADAL" clId="{A9C5AFE4-B1A3-4BE4-88EF-644DE2F811FB}" dt="2021-06-17T00:21:50.960" v="145" actId="20577"/>
          <ac:spMkLst>
            <pc:docMk/>
            <pc:sldMk cId="774904764" sldId="7777"/>
            <ac:spMk id="5" creationId="{4AC3E0C3-4B51-AB4E-A036-2EC351F0A151}"/>
          </ac:spMkLst>
        </pc:spChg>
        <pc:spChg chg="mod">
          <ac:chgData name="Stephanie Pino Castillo" userId="67719de8-e720-4774-8e83-01c536b4bc79" providerId="ADAL" clId="{A9C5AFE4-B1A3-4BE4-88EF-644DE2F811FB}" dt="2021-06-17T00:21:47.475" v="143"/>
          <ac:spMkLst>
            <pc:docMk/>
            <pc:sldMk cId="774904764" sldId="7777"/>
            <ac:spMk id="11" creationId="{00000000-0000-0000-0000-000000000000}"/>
          </ac:spMkLst>
        </pc:spChg>
      </pc:sldChg>
      <pc:sldChg chg="del">
        <pc:chgData name="Stephanie Pino Castillo" userId="67719de8-e720-4774-8e83-01c536b4bc79" providerId="ADAL" clId="{A9C5AFE4-B1A3-4BE4-88EF-644DE2F811FB}" dt="2021-06-17T00:20:21.803" v="112" actId="47"/>
        <pc:sldMkLst>
          <pc:docMk/>
          <pc:sldMk cId="1062948595" sldId="7777"/>
        </pc:sldMkLst>
      </pc:sldChg>
      <pc:sldChg chg="del">
        <pc:chgData name="Stephanie Pino Castillo" userId="67719de8-e720-4774-8e83-01c536b4bc79" providerId="ADAL" clId="{A9C5AFE4-B1A3-4BE4-88EF-644DE2F811FB}" dt="2021-06-17T00:20:22.316" v="113" actId="47"/>
        <pc:sldMkLst>
          <pc:docMk/>
          <pc:sldMk cId="1642021211" sldId="7778"/>
        </pc:sldMkLst>
      </pc:sldChg>
      <pc:sldChg chg="modSp add mod">
        <pc:chgData name="Stephanie Pino Castillo" userId="67719de8-e720-4774-8e83-01c536b4bc79" providerId="ADAL" clId="{A9C5AFE4-B1A3-4BE4-88EF-644DE2F811FB}" dt="2021-06-18T19:06:29.850" v="200" actId="20577"/>
        <pc:sldMkLst>
          <pc:docMk/>
          <pc:sldMk cId="3275587294" sldId="7778"/>
        </pc:sldMkLst>
        <pc:spChg chg="mod">
          <ac:chgData name="Stephanie Pino Castillo" userId="67719de8-e720-4774-8e83-01c536b4bc79" providerId="ADAL" clId="{A9C5AFE4-B1A3-4BE4-88EF-644DE2F811FB}" dt="2021-06-17T00:22:22.045" v="152" actId="20577"/>
          <ac:spMkLst>
            <pc:docMk/>
            <pc:sldMk cId="3275587294" sldId="7778"/>
            <ac:spMk id="5" creationId="{4AC3E0C3-4B51-AB4E-A036-2EC351F0A151}"/>
          </ac:spMkLst>
        </pc:spChg>
        <pc:spChg chg="mod">
          <ac:chgData name="Stephanie Pino Castillo" userId="67719de8-e720-4774-8e83-01c536b4bc79" providerId="ADAL" clId="{A9C5AFE4-B1A3-4BE4-88EF-644DE2F811FB}" dt="2021-06-18T19:06:29.850" v="200" actId="20577"/>
          <ac:spMkLst>
            <pc:docMk/>
            <pc:sldMk cId="3275587294" sldId="7778"/>
            <ac:spMk id="11" creationId="{00000000-0000-0000-0000-000000000000}"/>
          </ac:spMkLst>
        </pc:spChg>
      </pc:sldChg>
      <pc:sldChg chg="modSp add mod ord">
        <pc:chgData name="Stephanie Pino Castillo" userId="67719de8-e720-4774-8e83-01c536b4bc79" providerId="ADAL" clId="{A9C5AFE4-B1A3-4BE4-88EF-644DE2F811FB}" dt="2021-06-18T19:06:41.039" v="204" actId="20577"/>
        <pc:sldMkLst>
          <pc:docMk/>
          <pc:sldMk cId="111739628" sldId="7779"/>
        </pc:sldMkLst>
        <pc:spChg chg="mod">
          <ac:chgData name="Stephanie Pino Castillo" userId="67719de8-e720-4774-8e83-01c536b4bc79" providerId="ADAL" clId="{A9C5AFE4-B1A3-4BE4-88EF-644DE2F811FB}" dt="2021-06-18T19:06:41.039" v="204" actId="20577"/>
          <ac:spMkLst>
            <pc:docMk/>
            <pc:sldMk cId="111739628" sldId="7779"/>
            <ac:spMk id="5" creationId="{4AC3E0C3-4B51-AB4E-A036-2EC351F0A151}"/>
          </ac:spMkLst>
        </pc:spChg>
        <pc:spChg chg="mod">
          <ac:chgData name="Stephanie Pino Castillo" userId="67719de8-e720-4774-8e83-01c536b4bc79" providerId="ADAL" clId="{A9C5AFE4-B1A3-4BE4-88EF-644DE2F811FB}" dt="2021-06-17T00:22:44.225" v="155"/>
          <ac:spMkLst>
            <pc:docMk/>
            <pc:sldMk cId="111739628" sldId="7779"/>
            <ac:spMk id="11" creationId="{00000000-0000-0000-0000-000000000000}"/>
          </ac:spMkLst>
        </pc:spChg>
      </pc:sldChg>
      <pc:sldChg chg="del">
        <pc:chgData name="Stephanie Pino Castillo" userId="67719de8-e720-4774-8e83-01c536b4bc79" providerId="ADAL" clId="{A9C5AFE4-B1A3-4BE4-88EF-644DE2F811FB}" dt="2021-06-17T00:20:22.926" v="114" actId="47"/>
        <pc:sldMkLst>
          <pc:docMk/>
          <pc:sldMk cId="2585847133" sldId="7779"/>
        </pc:sldMkLst>
      </pc:sldChg>
      <pc:sldChg chg="modSp add mod">
        <pc:chgData name="Stephanie Pino Castillo" userId="67719de8-e720-4774-8e83-01c536b4bc79" providerId="ADAL" clId="{A9C5AFE4-B1A3-4BE4-88EF-644DE2F811FB}" dt="2021-06-17T00:23:09.912" v="162" actId="20577"/>
        <pc:sldMkLst>
          <pc:docMk/>
          <pc:sldMk cId="308383188" sldId="7780"/>
        </pc:sldMkLst>
        <pc:spChg chg="mod">
          <ac:chgData name="Stephanie Pino Castillo" userId="67719de8-e720-4774-8e83-01c536b4bc79" providerId="ADAL" clId="{A9C5AFE4-B1A3-4BE4-88EF-644DE2F811FB}" dt="2021-06-17T00:23:09.912" v="162" actId="20577"/>
          <ac:spMkLst>
            <pc:docMk/>
            <pc:sldMk cId="308383188" sldId="7780"/>
            <ac:spMk id="5" creationId="{4AC3E0C3-4B51-AB4E-A036-2EC351F0A151}"/>
          </ac:spMkLst>
        </pc:spChg>
        <pc:spChg chg="mod">
          <ac:chgData name="Stephanie Pino Castillo" userId="67719de8-e720-4774-8e83-01c536b4bc79" providerId="ADAL" clId="{A9C5AFE4-B1A3-4BE4-88EF-644DE2F811FB}" dt="2021-06-17T00:23:07.117" v="160"/>
          <ac:spMkLst>
            <pc:docMk/>
            <pc:sldMk cId="308383188" sldId="7780"/>
            <ac:spMk id="11" creationId="{00000000-0000-0000-0000-000000000000}"/>
          </ac:spMkLst>
        </pc:spChg>
      </pc:sldChg>
      <pc:sldChg chg="del">
        <pc:chgData name="Stephanie Pino Castillo" userId="67719de8-e720-4774-8e83-01c536b4bc79" providerId="ADAL" clId="{A9C5AFE4-B1A3-4BE4-88EF-644DE2F811FB}" dt="2021-06-17T00:20:23.490" v="115" actId="47"/>
        <pc:sldMkLst>
          <pc:docMk/>
          <pc:sldMk cId="2784908097" sldId="7780"/>
        </pc:sldMkLst>
      </pc:sldChg>
      <pc:sldChg chg="modSp add mod">
        <pc:chgData name="Stephanie Pino Castillo" userId="67719de8-e720-4774-8e83-01c536b4bc79" providerId="ADAL" clId="{A9C5AFE4-B1A3-4BE4-88EF-644DE2F811FB}" dt="2021-06-17T00:23:55.086" v="171" actId="20577"/>
        <pc:sldMkLst>
          <pc:docMk/>
          <pc:sldMk cId="1759967886" sldId="7781"/>
        </pc:sldMkLst>
        <pc:spChg chg="mod">
          <ac:chgData name="Stephanie Pino Castillo" userId="67719de8-e720-4774-8e83-01c536b4bc79" providerId="ADAL" clId="{A9C5AFE4-B1A3-4BE4-88EF-644DE2F811FB}" dt="2021-06-17T00:23:55.086" v="171" actId="20577"/>
          <ac:spMkLst>
            <pc:docMk/>
            <pc:sldMk cId="1759967886" sldId="7781"/>
            <ac:spMk id="5" creationId="{4AC3E0C3-4B51-AB4E-A036-2EC351F0A151}"/>
          </ac:spMkLst>
        </pc:spChg>
        <pc:spChg chg="mod">
          <ac:chgData name="Stephanie Pino Castillo" userId="67719de8-e720-4774-8e83-01c536b4bc79" providerId="ADAL" clId="{A9C5AFE4-B1A3-4BE4-88EF-644DE2F811FB}" dt="2021-06-17T00:23:50.809" v="167"/>
          <ac:spMkLst>
            <pc:docMk/>
            <pc:sldMk cId="1759967886" sldId="7781"/>
            <ac:spMk id="11" creationId="{00000000-0000-0000-0000-000000000000}"/>
          </ac:spMkLst>
        </pc:spChg>
      </pc:sldChg>
      <pc:sldChg chg="del">
        <pc:chgData name="Stephanie Pino Castillo" userId="67719de8-e720-4774-8e83-01c536b4bc79" providerId="ADAL" clId="{A9C5AFE4-B1A3-4BE4-88EF-644DE2F811FB}" dt="2021-06-17T00:20:23.927" v="116" actId="47"/>
        <pc:sldMkLst>
          <pc:docMk/>
          <pc:sldMk cId="3948116604" sldId="7781"/>
        </pc:sldMkLst>
      </pc:sldChg>
      <pc:sldChg chg="modSp add mod">
        <pc:chgData name="Stephanie Pino Castillo" userId="67719de8-e720-4774-8e83-01c536b4bc79" providerId="ADAL" clId="{A9C5AFE4-B1A3-4BE4-88EF-644DE2F811FB}" dt="2021-06-18T19:06:33.283" v="202" actId="20577"/>
        <pc:sldMkLst>
          <pc:docMk/>
          <pc:sldMk cId="1852976243" sldId="7782"/>
        </pc:sldMkLst>
        <pc:spChg chg="mod">
          <ac:chgData name="Stephanie Pino Castillo" userId="67719de8-e720-4774-8e83-01c536b4bc79" providerId="ADAL" clId="{A9C5AFE4-B1A3-4BE4-88EF-644DE2F811FB}" dt="2021-06-18T19:06:33.283" v="202" actId="20577"/>
          <ac:spMkLst>
            <pc:docMk/>
            <pc:sldMk cId="1852976243" sldId="7782"/>
            <ac:spMk id="5" creationId="{4AC3E0C3-4B51-AB4E-A036-2EC351F0A151}"/>
          </ac:spMkLst>
        </pc:spChg>
      </pc:sldChg>
      <pc:sldChg chg="del">
        <pc:chgData name="Stephanie Pino Castillo" userId="67719de8-e720-4774-8e83-01c536b4bc79" providerId="ADAL" clId="{A9C5AFE4-B1A3-4BE4-88EF-644DE2F811FB}" dt="2021-06-17T00:20:24.599" v="117" actId="47"/>
        <pc:sldMkLst>
          <pc:docMk/>
          <pc:sldMk cId="4198210597" sldId="7782"/>
        </pc:sldMkLst>
      </pc:sldChg>
      <pc:sldChg chg="addSp delSp modSp new mod modClrScheme chgLayout">
        <pc:chgData name="Stephanie Pino Castillo" userId="67719de8-e720-4774-8e83-01c536b4bc79" providerId="ADAL" clId="{A9C5AFE4-B1A3-4BE4-88EF-644DE2F811FB}" dt="2021-06-21T15:49:05.171" v="1105" actId="20577"/>
        <pc:sldMkLst>
          <pc:docMk/>
          <pc:sldMk cId="508014544" sldId="7783"/>
        </pc:sldMkLst>
        <pc:spChg chg="del mod ord">
          <ac:chgData name="Stephanie Pino Castillo" userId="67719de8-e720-4774-8e83-01c536b4bc79" providerId="ADAL" clId="{A9C5AFE4-B1A3-4BE4-88EF-644DE2F811FB}" dt="2021-06-21T14:12:44.142" v="245" actId="700"/>
          <ac:spMkLst>
            <pc:docMk/>
            <pc:sldMk cId="508014544" sldId="7783"/>
            <ac:spMk id="2" creationId="{11991D94-B698-48CE-9C9F-95370599853F}"/>
          </ac:spMkLst>
        </pc:spChg>
        <pc:spChg chg="del">
          <ac:chgData name="Stephanie Pino Castillo" userId="67719de8-e720-4774-8e83-01c536b4bc79" providerId="ADAL" clId="{A9C5AFE4-B1A3-4BE4-88EF-644DE2F811FB}" dt="2021-06-21T14:12:44.142" v="245" actId="700"/>
          <ac:spMkLst>
            <pc:docMk/>
            <pc:sldMk cId="508014544" sldId="7783"/>
            <ac:spMk id="3" creationId="{782B75DB-9DB8-453B-BFCC-1054ACC3B6B9}"/>
          </ac:spMkLst>
        </pc:spChg>
        <pc:spChg chg="del">
          <ac:chgData name="Stephanie Pino Castillo" userId="67719de8-e720-4774-8e83-01c536b4bc79" providerId="ADAL" clId="{A9C5AFE4-B1A3-4BE4-88EF-644DE2F811FB}" dt="2021-06-21T14:12:44.142" v="245" actId="700"/>
          <ac:spMkLst>
            <pc:docMk/>
            <pc:sldMk cId="508014544" sldId="7783"/>
            <ac:spMk id="4" creationId="{75EB1C71-BFC5-4351-83D3-137E24AFAB9D}"/>
          </ac:spMkLst>
        </pc:spChg>
        <pc:spChg chg="add mod ord">
          <ac:chgData name="Stephanie Pino Castillo" userId="67719de8-e720-4774-8e83-01c536b4bc79" providerId="ADAL" clId="{A9C5AFE4-B1A3-4BE4-88EF-644DE2F811FB}" dt="2021-06-21T14:13:12.411" v="267" actId="20577"/>
          <ac:spMkLst>
            <pc:docMk/>
            <pc:sldMk cId="508014544" sldId="7783"/>
            <ac:spMk id="5" creationId="{FC818335-345B-45F6-8CEF-0D677866A666}"/>
          </ac:spMkLst>
        </pc:spChg>
        <pc:spChg chg="add mod">
          <ac:chgData name="Stephanie Pino Castillo" userId="67719de8-e720-4774-8e83-01c536b4bc79" providerId="ADAL" clId="{A9C5AFE4-B1A3-4BE4-88EF-644DE2F811FB}" dt="2021-06-21T15:49:05.171" v="1105" actId="20577"/>
          <ac:spMkLst>
            <pc:docMk/>
            <pc:sldMk cId="508014544" sldId="7783"/>
            <ac:spMk id="6" creationId="{23FF7AD0-92AC-41D9-8EC0-DC0DCE5337A0}"/>
          </ac:spMkLst>
        </pc:spChg>
      </pc:sldChg>
      <pc:sldChg chg="del">
        <pc:chgData name="Stephanie Pino Castillo" userId="67719de8-e720-4774-8e83-01c536b4bc79" providerId="ADAL" clId="{A9C5AFE4-B1A3-4BE4-88EF-644DE2F811FB}" dt="2021-06-17T00:20:36.883" v="134" actId="47"/>
        <pc:sldMkLst>
          <pc:docMk/>
          <pc:sldMk cId="2839743456" sldId="7783"/>
        </pc:sldMkLst>
      </pc:sldChg>
      <pc:sldChg chg="addSp delSp modSp new mod modClrScheme chgLayout">
        <pc:chgData name="Stephanie Pino Castillo" userId="67719de8-e720-4774-8e83-01c536b4bc79" providerId="ADAL" clId="{A9C5AFE4-B1A3-4BE4-88EF-644DE2F811FB}" dt="2021-06-23T17:25:03.665" v="1257" actId="20577"/>
        <pc:sldMkLst>
          <pc:docMk/>
          <pc:sldMk cId="121932490" sldId="7784"/>
        </pc:sldMkLst>
        <pc:spChg chg="del mod ord">
          <ac:chgData name="Stephanie Pino Castillo" userId="67719de8-e720-4774-8e83-01c536b4bc79" providerId="ADAL" clId="{A9C5AFE4-B1A3-4BE4-88EF-644DE2F811FB}" dt="2021-06-21T14:36:30.547" v="636" actId="700"/>
          <ac:spMkLst>
            <pc:docMk/>
            <pc:sldMk cId="121932490" sldId="7784"/>
            <ac:spMk id="2" creationId="{F20DA19F-AC23-4C0C-8B06-2CC939A5C2E9}"/>
          </ac:spMkLst>
        </pc:spChg>
        <pc:spChg chg="del">
          <ac:chgData name="Stephanie Pino Castillo" userId="67719de8-e720-4774-8e83-01c536b4bc79" providerId="ADAL" clId="{A9C5AFE4-B1A3-4BE4-88EF-644DE2F811FB}" dt="2021-06-21T14:36:30.547" v="636" actId="700"/>
          <ac:spMkLst>
            <pc:docMk/>
            <pc:sldMk cId="121932490" sldId="7784"/>
            <ac:spMk id="3" creationId="{7281E333-D655-4565-83D7-D18707E05733}"/>
          </ac:spMkLst>
        </pc:spChg>
        <pc:spChg chg="del">
          <ac:chgData name="Stephanie Pino Castillo" userId="67719de8-e720-4774-8e83-01c536b4bc79" providerId="ADAL" clId="{A9C5AFE4-B1A3-4BE4-88EF-644DE2F811FB}" dt="2021-06-21T14:36:30.547" v="636" actId="700"/>
          <ac:spMkLst>
            <pc:docMk/>
            <pc:sldMk cId="121932490" sldId="7784"/>
            <ac:spMk id="4" creationId="{3B7B84DF-1757-41DD-90F9-79BCC08976FD}"/>
          </ac:spMkLst>
        </pc:spChg>
        <pc:spChg chg="add mod ord">
          <ac:chgData name="Stephanie Pino Castillo" userId="67719de8-e720-4774-8e83-01c536b4bc79" providerId="ADAL" clId="{A9C5AFE4-B1A3-4BE4-88EF-644DE2F811FB}" dt="2021-06-21T14:45:55.225" v="663" actId="20577"/>
          <ac:spMkLst>
            <pc:docMk/>
            <pc:sldMk cId="121932490" sldId="7784"/>
            <ac:spMk id="5" creationId="{B414E1EE-9032-4B08-825A-4688CAD56A25}"/>
          </ac:spMkLst>
        </pc:spChg>
        <pc:spChg chg="add mod">
          <ac:chgData name="Stephanie Pino Castillo" userId="67719de8-e720-4774-8e83-01c536b4bc79" providerId="ADAL" clId="{A9C5AFE4-B1A3-4BE4-88EF-644DE2F811FB}" dt="2021-06-21T14:53:28.284" v="819" actId="123"/>
          <ac:spMkLst>
            <pc:docMk/>
            <pc:sldMk cId="121932490" sldId="7784"/>
            <ac:spMk id="7" creationId="{47CD5978-CECA-43D1-A913-8C4BD5766D96}"/>
          </ac:spMkLst>
        </pc:spChg>
        <pc:graphicFrameChg chg="add mod modGraphic">
          <ac:chgData name="Stephanie Pino Castillo" userId="67719de8-e720-4774-8e83-01c536b4bc79" providerId="ADAL" clId="{A9C5AFE4-B1A3-4BE4-88EF-644DE2F811FB}" dt="2021-06-23T17:25:03.665" v="1257" actId="20577"/>
          <ac:graphicFrameMkLst>
            <pc:docMk/>
            <pc:sldMk cId="121932490" sldId="7784"/>
            <ac:graphicFrameMk id="8" creationId="{825043AC-19D0-40A3-B071-BD5E5F436AD4}"/>
          </ac:graphicFrameMkLst>
        </pc:graphicFrameChg>
      </pc:sldChg>
      <pc:sldChg chg="addSp delSp modSp new mod">
        <pc:chgData name="Stephanie Pino Castillo" userId="67719de8-e720-4774-8e83-01c536b4bc79" providerId="ADAL" clId="{A9C5AFE4-B1A3-4BE4-88EF-644DE2F811FB}" dt="2021-06-23T17:22:58.411" v="1249" actId="20577"/>
        <pc:sldMkLst>
          <pc:docMk/>
          <pc:sldMk cId="1691273741" sldId="7785"/>
        </pc:sldMkLst>
        <pc:spChg chg="mod">
          <ac:chgData name="Stephanie Pino Castillo" userId="67719de8-e720-4774-8e83-01c536b4bc79" providerId="ADAL" clId="{A9C5AFE4-B1A3-4BE4-88EF-644DE2F811FB}" dt="2021-06-21T14:56:48.405" v="821"/>
          <ac:spMkLst>
            <pc:docMk/>
            <pc:sldMk cId="1691273741" sldId="7785"/>
            <ac:spMk id="2" creationId="{D1F1FC6B-8243-48CC-96D8-2B6223722BB2}"/>
          </ac:spMkLst>
        </pc:spChg>
        <pc:spChg chg="add del mod">
          <ac:chgData name="Stephanie Pino Castillo" userId="67719de8-e720-4774-8e83-01c536b4bc79" providerId="ADAL" clId="{A9C5AFE4-B1A3-4BE4-88EF-644DE2F811FB}" dt="2021-06-21T14:57:01.937" v="825" actId="22"/>
          <ac:spMkLst>
            <pc:docMk/>
            <pc:sldMk cId="1691273741" sldId="7785"/>
            <ac:spMk id="4" creationId="{5664A0F7-1F23-48FA-BCCC-0D2D0387567F}"/>
          </ac:spMkLst>
        </pc:spChg>
        <pc:spChg chg="add del">
          <ac:chgData name="Stephanie Pino Castillo" userId="67719de8-e720-4774-8e83-01c536b4bc79" providerId="ADAL" clId="{A9C5AFE4-B1A3-4BE4-88EF-644DE2F811FB}" dt="2021-06-21T14:57:05.320" v="827" actId="22"/>
          <ac:spMkLst>
            <pc:docMk/>
            <pc:sldMk cId="1691273741" sldId="7785"/>
            <ac:spMk id="6" creationId="{60D870FE-E377-4F8D-9E59-E3A1CD9E2009}"/>
          </ac:spMkLst>
        </pc:spChg>
        <pc:spChg chg="add mod">
          <ac:chgData name="Stephanie Pino Castillo" userId="67719de8-e720-4774-8e83-01c536b4bc79" providerId="ADAL" clId="{A9C5AFE4-B1A3-4BE4-88EF-644DE2F811FB}" dt="2021-06-23T17:22:58.411" v="1249" actId="20577"/>
          <ac:spMkLst>
            <pc:docMk/>
            <pc:sldMk cId="1691273741" sldId="7785"/>
            <ac:spMk id="8" creationId="{4FB1B80D-98BF-4D4C-A478-4264D062AB11}"/>
          </ac:spMkLst>
        </pc:spChg>
      </pc:sldChg>
      <pc:sldChg chg="add mod modShow">
        <pc:chgData name="Stephanie Pino Castillo" userId="67719de8-e720-4774-8e83-01c536b4bc79" providerId="ADAL" clId="{A9C5AFE4-B1A3-4BE4-88EF-644DE2F811FB}" dt="2021-06-23T17:43:54.116" v="2244" actId="729"/>
        <pc:sldMkLst>
          <pc:docMk/>
          <pc:sldMk cId="3091713698" sldId="7806"/>
        </pc:sldMkLst>
      </pc:sldChg>
      <pc:sldChg chg="modSp add mod modShow">
        <pc:chgData name="Stephanie Pino Castillo" userId="67719de8-e720-4774-8e83-01c536b4bc79" providerId="ADAL" clId="{A9C5AFE4-B1A3-4BE4-88EF-644DE2F811FB}" dt="2021-06-23T17:43:54.116" v="2244" actId="729"/>
        <pc:sldMkLst>
          <pc:docMk/>
          <pc:sldMk cId="3767278397" sldId="7812"/>
        </pc:sldMkLst>
        <pc:spChg chg="mod">
          <ac:chgData name="Stephanie Pino Castillo" userId="67719de8-e720-4774-8e83-01c536b4bc79" providerId="ADAL" clId="{A9C5AFE4-B1A3-4BE4-88EF-644DE2F811FB}" dt="2021-06-21T21:36:30.646" v="1151" actId="14100"/>
          <ac:spMkLst>
            <pc:docMk/>
            <pc:sldMk cId="3767278397" sldId="7812"/>
            <ac:spMk id="2" creationId="{203AE17A-5C22-4D20-9AB8-0CC4D7959A63}"/>
          </ac:spMkLst>
        </pc:spChg>
      </pc:sldChg>
      <pc:sldChg chg="modSp add mod">
        <pc:chgData name="Stephanie Pino Castillo" userId="67719de8-e720-4774-8e83-01c536b4bc79" providerId="ADAL" clId="{A9C5AFE4-B1A3-4BE4-88EF-644DE2F811FB}" dt="2021-06-23T17:47:11.339" v="2700" actId="20577"/>
        <pc:sldMkLst>
          <pc:docMk/>
          <pc:sldMk cId="2316634325" sldId="7824"/>
        </pc:sldMkLst>
        <pc:spChg chg="mod">
          <ac:chgData name="Stephanie Pino Castillo" userId="67719de8-e720-4774-8e83-01c536b4bc79" providerId="ADAL" clId="{A9C5AFE4-B1A3-4BE4-88EF-644DE2F811FB}" dt="2021-06-23T17:28:24.941" v="1356" actId="20577"/>
          <ac:spMkLst>
            <pc:docMk/>
            <pc:sldMk cId="2316634325" sldId="7824"/>
            <ac:spMk id="3" creationId="{37D575AD-FBB1-4371-9B2E-13F0361E0897}"/>
          </ac:spMkLst>
        </pc:spChg>
        <pc:spChg chg="mod">
          <ac:chgData name="Stephanie Pino Castillo" userId="67719de8-e720-4774-8e83-01c536b4bc79" providerId="ADAL" clId="{A9C5AFE4-B1A3-4BE4-88EF-644DE2F811FB}" dt="2021-06-23T17:47:11.339" v="2700" actId="20577"/>
          <ac:spMkLst>
            <pc:docMk/>
            <pc:sldMk cId="2316634325" sldId="7824"/>
            <ac:spMk id="4" creationId="{7DDB0F54-B2D4-485F-A7B4-994354539749}"/>
          </ac:spMkLst>
        </pc:spChg>
      </pc:sldChg>
      <pc:sldChg chg="add">
        <pc:chgData name="Stephanie Pino Castillo" userId="67719de8-e720-4774-8e83-01c536b4bc79" providerId="ADAL" clId="{A9C5AFE4-B1A3-4BE4-88EF-644DE2F811FB}" dt="2021-06-21T21:35:17.202" v="1124"/>
        <pc:sldMkLst>
          <pc:docMk/>
          <pc:sldMk cId="3521173623" sldId="7828"/>
        </pc:sldMkLst>
      </pc:sldChg>
      <pc:sldChg chg="modSp new mod ord">
        <pc:chgData name="Stephanie Pino Castillo" userId="67719de8-e720-4774-8e83-01c536b4bc79" providerId="ADAL" clId="{A9C5AFE4-B1A3-4BE4-88EF-644DE2F811FB}" dt="2021-06-23T17:45:55.994" v="2620" actId="123"/>
        <pc:sldMkLst>
          <pc:docMk/>
          <pc:sldMk cId="627574297" sldId="7831"/>
        </pc:sldMkLst>
        <pc:spChg chg="mod">
          <ac:chgData name="Stephanie Pino Castillo" userId="67719de8-e720-4774-8e83-01c536b4bc79" providerId="ADAL" clId="{A9C5AFE4-B1A3-4BE4-88EF-644DE2F811FB}" dt="2021-06-23T17:45:55.994" v="2620" actId="123"/>
          <ac:spMkLst>
            <pc:docMk/>
            <pc:sldMk cId="627574297" sldId="7831"/>
            <ac:spMk id="2" creationId="{32F419E4-D79A-422E-A8FF-D996D4EE9757}"/>
          </ac:spMkLst>
        </pc:spChg>
        <pc:spChg chg="mod">
          <ac:chgData name="Stephanie Pino Castillo" userId="67719de8-e720-4774-8e83-01c536b4bc79" providerId="ADAL" clId="{A9C5AFE4-B1A3-4BE4-88EF-644DE2F811FB}" dt="2021-06-23T17:44:13.534" v="2261" actId="20577"/>
          <ac:spMkLst>
            <pc:docMk/>
            <pc:sldMk cId="627574297" sldId="7831"/>
            <ac:spMk id="3" creationId="{CA96FEFD-8634-41C0-95E2-E73A64A19F63}"/>
          </ac:spMkLst>
        </pc:spChg>
      </pc:sldChg>
      <pc:sldChg chg="add mod modShow">
        <pc:chgData name="Stephanie Pino Castillo" userId="67719de8-e720-4774-8e83-01c536b4bc79" providerId="ADAL" clId="{A9C5AFE4-B1A3-4BE4-88EF-644DE2F811FB}" dt="2021-06-24T12:49:16.785" v="2709" actId="729"/>
        <pc:sldMkLst>
          <pc:docMk/>
          <pc:sldMk cId="1062948595" sldId="7832"/>
        </pc:sldMkLst>
      </pc:sldChg>
      <pc:sldChg chg="add mod modShow">
        <pc:chgData name="Stephanie Pino Castillo" userId="67719de8-e720-4774-8e83-01c536b4bc79" providerId="ADAL" clId="{A9C5AFE4-B1A3-4BE4-88EF-644DE2F811FB}" dt="2021-06-24T12:49:16.785" v="2709" actId="729"/>
        <pc:sldMkLst>
          <pc:docMk/>
          <pc:sldMk cId="1642021211" sldId="7833"/>
        </pc:sldMkLst>
      </pc:sldChg>
      <pc:sldChg chg="add mod modShow">
        <pc:chgData name="Stephanie Pino Castillo" userId="67719de8-e720-4774-8e83-01c536b4bc79" providerId="ADAL" clId="{A9C5AFE4-B1A3-4BE4-88EF-644DE2F811FB}" dt="2021-06-24T12:49:16.785" v="2709" actId="729"/>
        <pc:sldMkLst>
          <pc:docMk/>
          <pc:sldMk cId="2585847133" sldId="7834"/>
        </pc:sldMkLst>
      </pc:sldChg>
      <pc:sldChg chg="add mod modShow">
        <pc:chgData name="Stephanie Pino Castillo" userId="67719de8-e720-4774-8e83-01c536b4bc79" providerId="ADAL" clId="{A9C5AFE4-B1A3-4BE4-88EF-644DE2F811FB}" dt="2021-06-24T12:49:16.785" v="2709" actId="729"/>
        <pc:sldMkLst>
          <pc:docMk/>
          <pc:sldMk cId="2784908097" sldId="7835"/>
        </pc:sldMkLst>
      </pc:sldChg>
      <pc:sldChg chg="add mod modShow">
        <pc:chgData name="Stephanie Pino Castillo" userId="67719de8-e720-4774-8e83-01c536b4bc79" providerId="ADAL" clId="{A9C5AFE4-B1A3-4BE4-88EF-644DE2F811FB}" dt="2021-06-24T12:49:16.785" v="2709" actId="729"/>
        <pc:sldMkLst>
          <pc:docMk/>
          <pc:sldMk cId="3948116604" sldId="7836"/>
        </pc:sldMkLst>
      </pc:sldChg>
      <pc:sldChg chg="add mod modShow">
        <pc:chgData name="Stephanie Pino Castillo" userId="67719de8-e720-4774-8e83-01c536b4bc79" providerId="ADAL" clId="{A9C5AFE4-B1A3-4BE4-88EF-644DE2F811FB}" dt="2021-06-24T12:49:16.785" v="2709" actId="729"/>
        <pc:sldMkLst>
          <pc:docMk/>
          <pc:sldMk cId="4198210597" sldId="7837"/>
        </pc:sldMkLst>
      </pc:sldChg>
      <pc:sldChg chg="add del">
        <pc:chgData name="Stephanie Pino Castillo" userId="67719de8-e720-4774-8e83-01c536b4bc79" providerId="ADAL" clId="{A9C5AFE4-B1A3-4BE4-88EF-644DE2F811FB}" dt="2021-06-25T12:47:46.531" v="2723"/>
        <pc:sldMkLst>
          <pc:docMk/>
          <pc:sldMk cId="2890943783" sldId="7838"/>
        </pc:sldMkLst>
      </pc:sldChg>
      <pc:sldChg chg="add del">
        <pc:chgData name="Stephanie Pino Castillo" userId="67719de8-e720-4774-8e83-01c536b4bc79" providerId="ADAL" clId="{A9C5AFE4-B1A3-4BE4-88EF-644DE2F811FB}" dt="2021-06-25T12:47:46.531" v="2723"/>
        <pc:sldMkLst>
          <pc:docMk/>
          <pc:sldMk cId="2653477065" sldId="7839"/>
        </pc:sldMkLst>
      </pc:sldChg>
      <pc:sldMasterChg chg="delSldLayout">
        <pc:chgData name="Stephanie Pino Castillo" userId="67719de8-e720-4774-8e83-01c536b4bc79" providerId="ADAL" clId="{A9C5AFE4-B1A3-4BE4-88EF-644DE2F811FB}" dt="2021-06-17T00:20:20.301" v="110" actId="47"/>
        <pc:sldMasterMkLst>
          <pc:docMk/>
          <pc:sldMasterMk cId="2454794646" sldId="2147483660"/>
        </pc:sldMasterMkLst>
        <pc:sldLayoutChg chg="del">
          <pc:chgData name="Stephanie Pino Castillo" userId="67719de8-e720-4774-8e83-01c536b4bc79" providerId="ADAL" clId="{A9C5AFE4-B1A3-4BE4-88EF-644DE2F811FB}" dt="2021-06-17T00:20:20.301" v="110" actId="47"/>
          <pc:sldLayoutMkLst>
            <pc:docMk/>
            <pc:sldMasterMk cId="2454794646" sldId="2147483660"/>
            <pc:sldLayoutMk cId="2767522240" sldId="2147483705"/>
          </pc:sldLayoutMkLst>
        </pc:sldLayoutChg>
      </pc:sldMasterChg>
    </pc:docChg>
  </pc:docChgLst>
  <pc:docChgLst>
    <pc:chgData name="Stephanie Pino Castillo" userId="67719de8-e720-4774-8e83-01c536b4bc79" providerId="ADAL" clId="{9014B495-5623-48C7-9B4C-2C2FE5F78843}"/>
    <pc:docChg chg="undo redo custSel addSld delSld modSld sldOrd">
      <pc:chgData name="Stephanie Pino Castillo" userId="67719de8-e720-4774-8e83-01c536b4bc79" providerId="ADAL" clId="{9014B495-5623-48C7-9B4C-2C2FE5F78843}" dt="2021-03-25T16:49:45.609" v="1655"/>
      <pc:docMkLst>
        <pc:docMk/>
      </pc:docMkLst>
      <pc:sldChg chg="add del">
        <pc:chgData name="Stephanie Pino Castillo" userId="67719de8-e720-4774-8e83-01c536b4bc79" providerId="ADAL" clId="{9014B495-5623-48C7-9B4C-2C2FE5F78843}" dt="2021-03-25T16:49:45.609" v="1655"/>
        <pc:sldMkLst>
          <pc:docMk/>
          <pc:sldMk cId="3900423880" sldId="257"/>
        </pc:sldMkLst>
      </pc:sldChg>
      <pc:sldChg chg="add del">
        <pc:chgData name="Stephanie Pino Castillo" userId="67719de8-e720-4774-8e83-01c536b4bc79" providerId="ADAL" clId="{9014B495-5623-48C7-9B4C-2C2FE5F78843}" dt="2021-03-25T16:49:45.609" v="1655"/>
        <pc:sldMkLst>
          <pc:docMk/>
          <pc:sldMk cId="4143711942" sldId="258"/>
        </pc:sldMkLst>
      </pc:sldChg>
      <pc:sldChg chg="add del">
        <pc:chgData name="Stephanie Pino Castillo" userId="67719de8-e720-4774-8e83-01c536b4bc79" providerId="ADAL" clId="{9014B495-5623-48C7-9B4C-2C2FE5F78843}" dt="2021-03-25T16:49:45.609" v="1655"/>
        <pc:sldMkLst>
          <pc:docMk/>
          <pc:sldMk cId="467207532" sldId="260"/>
        </pc:sldMkLst>
      </pc:sldChg>
      <pc:sldChg chg="add">
        <pc:chgData name="Stephanie Pino Castillo" userId="67719de8-e720-4774-8e83-01c536b4bc79" providerId="ADAL" clId="{9014B495-5623-48C7-9B4C-2C2FE5F78843}" dt="2021-03-25T00:53:28.762" v="1645"/>
        <pc:sldMkLst>
          <pc:docMk/>
          <pc:sldMk cId="2472580244" sldId="261"/>
        </pc:sldMkLst>
      </pc:sldChg>
      <pc:sldChg chg="modSp mod">
        <pc:chgData name="Stephanie Pino Castillo" userId="67719de8-e720-4774-8e83-01c536b4bc79" providerId="ADAL" clId="{9014B495-5623-48C7-9B4C-2C2FE5F78843}" dt="2021-03-25T12:50:00.439" v="1646" actId="20577"/>
        <pc:sldMkLst>
          <pc:docMk/>
          <pc:sldMk cId="4041881831" sldId="267"/>
        </pc:sldMkLst>
        <pc:spChg chg="mod">
          <ac:chgData name="Stephanie Pino Castillo" userId="67719de8-e720-4774-8e83-01c536b4bc79" providerId="ADAL" clId="{9014B495-5623-48C7-9B4C-2C2FE5F78843}" dt="2021-03-25T12:50:00.439" v="1646" actId="20577"/>
          <ac:spMkLst>
            <pc:docMk/>
            <pc:sldMk cId="4041881831" sldId="267"/>
            <ac:spMk id="3" creationId="{3C1FAD3B-DC1C-DD4B-A144-7E1E51774FC5}"/>
          </ac:spMkLst>
        </pc:spChg>
      </pc:sldChg>
      <pc:sldChg chg="add">
        <pc:chgData name="Stephanie Pino Castillo" userId="67719de8-e720-4774-8e83-01c536b4bc79" providerId="ADAL" clId="{9014B495-5623-48C7-9B4C-2C2FE5F78843}" dt="2021-03-25T00:53:28.762" v="1645"/>
        <pc:sldMkLst>
          <pc:docMk/>
          <pc:sldMk cId="3429499725" sldId="270"/>
        </pc:sldMkLst>
      </pc:sldChg>
      <pc:sldChg chg="add">
        <pc:chgData name="Stephanie Pino Castillo" userId="67719de8-e720-4774-8e83-01c536b4bc79" providerId="ADAL" clId="{9014B495-5623-48C7-9B4C-2C2FE5F78843}" dt="2021-03-25T00:53:28.762" v="1645"/>
        <pc:sldMkLst>
          <pc:docMk/>
          <pc:sldMk cId="320124553" sldId="281"/>
        </pc:sldMkLst>
      </pc:sldChg>
      <pc:sldChg chg="add">
        <pc:chgData name="Stephanie Pino Castillo" userId="67719de8-e720-4774-8e83-01c536b4bc79" providerId="ADAL" clId="{9014B495-5623-48C7-9B4C-2C2FE5F78843}" dt="2021-03-25T00:53:28.762" v="1645"/>
        <pc:sldMkLst>
          <pc:docMk/>
          <pc:sldMk cId="952842190" sldId="320"/>
        </pc:sldMkLst>
      </pc:sldChg>
      <pc:sldChg chg="add">
        <pc:chgData name="Stephanie Pino Castillo" userId="67719de8-e720-4774-8e83-01c536b4bc79" providerId="ADAL" clId="{9014B495-5623-48C7-9B4C-2C2FE5F78843}" dt="2021-03-25T00:53:28.762" v="1645"/>
        <pc:sldMkLst>
          <pc:docMk/>
          <pc:sldMk cId="2656467073" sldId="322"/>
        </pc:sldMkLst>
      </pc:sldChg>
      <pc:sldChg chg="add">
        <pc:chgData name="Stephanie Pino Castillo" userId="67719de8-e720-4774-8e83-01c536b4bc79" providerId="ADAL" clId="{9014B495-5623-48C7-9B4C-2C2FE5F78843}" dt="2021-03-25T00:53:28.762" v="1645"/>
        <pc:sldMkLst>
          <pc:docMk/>
          <pc:sldMk cId="2367095828" sldId="325"/>
        </pc:sldMkLst>
      </pc:sldChg>
      <pc:sldChg chg="add">
        <pc:chgData name="Stephanie Pino Castillo" userId="67719de8-e720-4774-8e83-01c536b4bc79" providerId="ADAL" clId="{9014B495-5623-48C7-9B4C-2C2FE5F78843}" dt="2021-03-25T00:53:28.762" v="1645"/>
        <pc:sldMkLst>
          <pc:docMk/>
          <pc:sldMk cId="0" sldId="361"/>
        </pc:sldMkLst>
      </pc:sldChg>
      <pc:sldChg chg="add del">
        <pc:chgData name="Stephanie Pino Castillo" userId="67719de8-e720-4774-8e83-01c536b4bc79" providerId="ADAL" clId="{9014B495-5623-48C7-9B4C-2C2FE5F78843}" dt="2021-03-25T16:49:45.609" v="1655"/>
        <pc:sldMkLst>
          <pc:docMk/>
          <pc:sldMk cId="0" sldId="405"/>
        </pc:sldMkLst>
      </pc:sldChg>
      <pc:sldChg chg="add del">
        <pc:chgData name="Stephanie Pino Castillo" userId="67719de8-e720-4774-8e83-01c536b4bc79" providerId="ADAL" clId="{9014B495-5623-48C7-9B4C-2C2FE5F78843}" dt="2021-03-25T16:49:45.609" v="1655"/>
        <pc:sldMkLst>
          <pc:docMk/>
          <pc:sldMk cId="0" sldId="406"/>
        </pc:sldMkLst>
      </pc:sldChg>
      <pc:sldChg chg="add del">
        <pc:chgData name="Stephanie Pino Castillo" userId="67719de8-e720-4774-8e83-01c536b4bc79" providerId="ADAL" clId="{9014B495-5623-48C7-9B4C-2C2FE5F78843}" dt="2021-03-25T16:49:45.609" v="1655"/>
        <pc:sldMkLst>
          <pc:docMk/>
          <pc:sldMk cId="0" sldId="407"/>
        </pc:sldMkLst>
      </pc:sldChg>
      <pc:sldChg chg="add del">
        <pc:chgData name="Stephanie Pino Castillo" userId="67719de8-e720-4774-8e83-01c536b4bc79" providerId="ADAL" clId="{9014B495-5623-48C7-9B4C-2C2FE5F78843}" dt="2021-03-25T16:49:45.609" v="1655"/>
        <pc:sldMkLst>
          <pc:docMk/>
          <pc:sldMk cId="0" sldId="412"/>
        </pc:sldMkLst>
      </pc:sldChg>
      <pc:sldChg chg="add del">
        <pc:chgData name="Stephanie Pino Castillo" userId="67719de8-e720-4774-8e83-01c536b4bc79" providerId="ADAL" clId="{9014B495-5623-48C7-9B4C-2C2FE5F78843}" dt="2021-03-25T16:49:45.609" v="1655"/>
        <pc:sldMkLst>
          <pc:docMk/>
          <pc:sldMk cId="3940256533" sldId="413"/>
        </pc:sldMkLst>
      </pc:sldChg>
      <pc:sldChg chg="add del">
        <pc:chgData name="Stephanie Pino Castillo" userId="67719de8-e720-4774-8e83-01c536b4bc79" providerId="ADAL" clId="{9014B495-5623-48C7-9B4C-2C2FE5F78843}" dt="2021-03-25T16:49:45.609" v="1655"/>
        <pc:sldMkLst>
          <pc:docMk/>
          <pc:sldMk cId="2971265493" sldId="414"/>
        </pc:sldMkLst>
      </pc:sldChg>
      <pc:sldChg chg="add del">
        <pc:chgData name="Stephanie Pino Castillo" userId="67719de8-e720-4774-8e83-01c536b4bc79" providerId="ADAL" clId="{9014B495-5623-48C7-9B4C-2C2FE5F78843}" dt="2021-03-25T16:49:45.609" v="1655"/>
        <pc:sldMkLst>
          <pc:docMk/>
          <pc:sldMk cId="1157924808" sldId="415"/>
        </pc:sldMkLst>
      </pc:sldChg>
      <pc:sldChg chg="add del">
        <pc:chgData name="Stephanie Pino Castillo" userId="67719de8-e720-4774-8e83-01c536b4bc79" providerId="ADAL" clId="{9014B495-5623-48C7-9B4C-2C2FE5F78843}" dt="2021-03-25T16:49:45.609" v="1655"/>
        <pc:sldMkLst>
          <pc:docMk/>
          <pc:sldMk cId="2222686579" sldId="416"/>
        </pc:sldMkLst>
      </pc:sldChg>
      <pc:sldChg chg="add del">
        <pc:chgData name="Stephanie Pino Castillo" userId="67719de8-e720-4774-8e83-01c536b4bc79" providerId="ADAL" clId="{9014B495-5623-48C7-9B4C-2C2FE5F78843}" dt="2021-03-25T16:49:45.609" v="1655"/>
        <pc:sldMkLst>
          <pc:docMk/>
          <pc:sldMk cId="1452652882" sldId="418"/>
        </pc:sldMkLst>
      </pc:sldChg>
      <pc:sldChg chg="add del">
        <pc:chgData name="Stephanie Pino Castillo" userId="67719de8-e720-4774-8e83-01c536b4bc79" providerId="ADAL" clId="{9014B495-5623-48C7-9B4C-2C2FE5F78843}" dt="2021-03-25T16:49:45.609" v="1655"/>
        <pc:sldMkLst>
          <pc:docMk/>
          <pc:sldMk cId="0" sldId="423"/>
        </pc:sldMkLst>
      </pc:sldChg>
      <pc:sldChg chg="add del">
        <pc:chgData name="Stephanie Pino Castillo" userId="67719de8-e720-4774-8e83-01c536b4bc79" providerId="ADAL" clId="{9014B495-5623-48C7-9B4C-2C2FE5F78843}" dt="2021-03-25T16:49:45.609" v="1655"/>
        <pc:sldMkLst>
          <pc:docMk/>
          <pc:sldMk cId="0" sldId="424"/>
        </pc:sldMkLst>
      </pc:sldChg>
      <pc:sldChg chg="add del">
        <pc:chgData name="Stephanie Pino Castillo" userId="67719de8-e720-4774-8e83-01c536b4bc79" providerId="ADAL" clId="{9014B495-5623-48C7-9B4C-2C2FE5F78843}" dt="2021-03-25T16:49:45.609" v="1655"/>
        <pc:sldMkLst>
          <pc:docMk/>
          <pc:sldMk cId="3803025043" sldId="425"/>
        </pc:sldMkLst>
      </pc:sldChg>
      <pc:sldChg chg="add del">
        <pc:chgData name="Stephanie Pino Castillo" userId="67719de8-e720-4774-8e83-01c536b4bc79" providerId="ADAL" clId="{9014B495-5623-48C7-9B4C-2C2FE5F78843}" dt="2021-03-25T16:49:45.609" v="1655"/>
        <pc:sldMkLst>
          <pc:docMk/>
          <pc:sldMk cId="2670488256" sldId="426"/>
        </pc:sldMkLst>
      </pc:sldChg>
      <pc:sldChg chg="modSp add del mod">
        <pc:chgData name="Stephanie Pino Castillo" userId="67719de8-e720-4774-8e83-01c536b4bc79" providerId="ADAL" clId="{9014B495-5623-48C7-9B4C-2C2FE5F78843}" dt="2021-03-25T16:49:45.609" v="1655"/>
        <pc:sldMkLst>
          <pc:docMk/>
          <pc:sldMk cId="603861873" sldId="427"/>
        </pc:sldMkLst>
        <pc:spChg chg="mod">
          <ac:chgData name="Stephanie Pino Castillo" userId="67719de8-e720-4774-8e83-01c536b4bc79" providerId="ADAL" clId="{9014B495-5623-48C7-9B4C-2C2FE5F78843}" dt="2021-03-25T16:49:45.305" v="1654"/>
          <ac:spMkLst>
            <pc:docMk/>
            <pc:sldMk cId="603861873" sldId="427"/>
            <ac:spMk id="4" creationId="{971A5E1F-827E-451A-87F2-0FFBC662C619}"/>
          </ac:spMkLst>
        </pc:spChg>
      </pc:sldChg>
      <pc:sldChg chg="add del">
        <pc:chgData name="Stephanie Pino Castillo" userId="67719de8-e720-4774-8e83-01c536b4bc79" providerId="ADAL" clId="{9014B495-5623-48C7-9B4C-2C2FE5F78843}" dt="2021-03-25T16:49:45.609" v="1655"/>
        <pc:sldMkLst>
          <pc:docMk/>
          <pc:sldMk cId="3250810674" sldId="428"/>
        </pc:sldMkLst>
      </pc:sldChg>
      <pc:sldChg chg="add del">
        <pc:chgData name="Stephanie Pino Castillo" userId="67719de8-e720-4774-8e83-01c536b4bc79" providerId="ADAL" clId="{9014B495-5623-48C7-9B4C-2C2FE5F78843}" dt="2021-03-25T16:49:45.609" v="1655"/>
        <pc:sldMkLst>
          <pc:docMk/>
          <pc:sldMk cId="212833527" sldId="429"/>
        </pc:sldMkLst>
      </pc:sldChg>
      <pc:sldChg chg="add del">
        <pc:chgData name="Stephanie Pino Castillo" userId="67719de8-e720-4774-8e83-01c536b4bc79" providerId="ADAL" clId="{9014B495-5623-48C7-9B4C-2C2FE5F78843}" dt="2021-03-25T16:49:45.609" v="1655"/>
        <pc:sldMkLst>
          <pc:docMk/>
          <pc:sldMk cId="0" sldId="430"/>
        </pc:sldMkLst>
      </pc:sldChg>
      <pc:sldChg chg="add del">
        <pc:chgData name="Stephanie Pino Castillo" userId="67719de8-e720-4774-8e83-01c536b4bc79" providerId="ADAL" clId="{9014B495-5623-48C7-9B4C-2C2FE5F78843}" dt="2021-03-25T16:49:45.609" v="1655"/>
        <pc:sldMkLst>
          <pc:docMk/>
          <pc:sldMk cId="0" sldId="431"/>
        </pc:sldMkLst>
      </pc:sldChg>
      <pc:sldChg chg="modSp add del mod">
        <pc:chgData name="Stephanie Pino Castillo" userId="67719de8-e720-4774-8e83-01c536b4bc79" providerId="ADAL" clId="{9014B495-5623-48C7-9B4C-2C2FE5F78843}" dt="2021-03-25T16:49:45.609" v="1655"/>
        <pc:sldMkLst>
          <pc:docMk/>
          <pc:sldMk cId="2188096659" sldId="433"/>
        </pc:sldMkLst>
        <pc:spChg chg="mod">
          <ac:chgData name="Stephanie Pino Castillo" userId="67719de8-e720-4774-8e83-01c536b4bc79" providerId="ADAL" clId="{9014B495-5623-48C7-9B4C-2C2FE5F78843}" dt="2021-03-25T16:49:45.305" v="1654"/>
          <ac:spMkLst>
            <pc:docMk/>
            <pc:sldMk cId="2188096659" sldId="433"/>
            <ac:spMk id="24579" creationId="{A12E2728-DB55-419B-ABB1-B97A42F9415A}"/>
          </ac:spMkLst>
        </pc:spChg>
      </pc:sldChg>
      <pc:sldChg chg="add del">
        <pc:chgData name="Stephanie Pino Castillo" userId="67719de8-e720-4774-8e83-01c536b4bc79" providerId="ADAL" clId="{9014B495-5623-48C7-9B4C-2C2FE5F78843}" dt="2021-03-25T16:49:45.609" v="1655"/>
        <pc:sldMkLst>
          <pc:docMk/>
          <pc:sldMk cId="4290098085" sldId="434"/>
        </pc:sldMkLst>
      </pc:sldChg>
      <pc:sldChg chg="modSp add del mod">
        <pc:chgData name="Stephanie Pino Castillo" userId="67719de8-e720-4774-8e83-01c536b4bc79" providerId="ADAL" clId="{9014B495-5623-48C7-9B4C-2C2FE5F78843}" dt="2021-03-25T16:49:45.609" v="1655"/>
        <pc:sldMkLst>
          <pc:docMk/>
          <pc:sldMk cId="0" sldId="435"/>
        </pc:sldMkLst>
        <pc:spChg chg="mod">
          <ac:chgData name="Stephanie Pino Castillo" userId="67719de8-e720-4774-8e83-01c536b4bc79" providerId="ADAL" clId="{9014B495-5623-48C7-9B4C-2C2FE5F78843}" dt="2021-03-25T16:49:45.305" v="1654"/>
          <ac:spMkLst>
            <pc:docMk/>
            <pc:sldMk cId="0" sldId="435"/>
            <ac:spMk id="27650" creationId="{0EE51D22-1B56-48A7-88F9-900C322E4783}"/>
          </ac:spMkLst>
        </pc:spChg>
      </pc:sldChg>
      <pc:sldChg chg="modSp add del mod">
        <pc:chgData name="Stephanie Pino Castillo" userId="67719de8-e720-4774-8e83-01c536b4bc79" providerId="ADAL" clId="{9014B495-5623-48C7-9B4C-2C2FE5F78843}" dt="2021-03-25T16:49:45.609" v="1655"/>
        <pc:sldMkLst>
          <pc:docMk/>
          <pc:sldMk cId="0" sldId="437"/>
        </pc:sldMkLst>
        <pc:spChg chg="mod">
          <ac:chgData name="Stephanie Pino Castillo" userId="67719de8-e720-4774-8e83-01c536b4bc79" providerId="ADAL" clId="{9014B495-5623-48C7-9B4C-2C2FE5F78843}" dt="2021-03-25T16:49:45.305" v="1654"/>
          <ac:spMkLst>
            <pc:docMk/>
            <pc:sldMk cId="0" sldId="437"/>
            <ac:spMk id="28674" creationId="{B2701D27-2834-4F64-AB38-9F401998220A}"/>
          </ac:spMkLst>
        </pc:spChg>
      </pc:sldChg>
      <pc:sldChg chg="add del">
        <pc:chgData name="Stephanie Pino Castillo" userId="67719de8-e720-4774-8e83-01c536b4bc79" providerId="ADAL" clId="{9014B495-5623-48C7-9B4C-2C2FE5F78843}" dt="2021-03-25T16:49:45.609" v="1655"/>
        <pc:sldMkLst>
          <pc:docMk/>
          <pc:sldMk cId="0" sldId="438"/>
        </pc:sldMkLst>
      </pc:sldChg>
      <pc:sldChg chg="modSp add del mod">
        <pc:chgData name="Stephanie Pino Castillo" userId="67719de8-e720-4774-8e83-01c536b4bc79" providerId="ADAL" clId="{9014B495-5623-48C7-9B4C-2C2FE5F78843}" dt="2021-03-25T16:49:45.609" v="1655"/>
        <pc:sldMkLst>
          <pc:docMk/>
          <pc:sldMk cId="0" sldId="439"/>
        </pc:sldMkLst>
        <pc:spChg chg="mod">
          <ac:chgData name="Stephanie Pino Castillo" userId="67719de8-e720-4774-8e83-01c536b4bc79" providerId="ADAL" clId="{9014B495-5623-48C7-9B4C-2C2FE5F78843}" dt="2021-03-25T16:49:45.305" v="1654"/>
          <ac:spMkLst>
            <pc:docMk/>
            <pc:sldMk cId="0" sldId="439"/>
            <ac:spMk id="8195" creationId="{95C5E50C-FEEF-479C-AC2D-85CCBC4E1609}"/>
          </ac:spMkLst>
        </pc:spChg>
      </pc:sldChg>
      <pc:sldChg chg="add del">
        <pc:chgData name="Stephanie Pino Castillo" userId="67719de8-e720-4774-8e83-01c536b4bc79" providerId="ADAL" clId="{9014B495-5623-48C7-9B4C-2C2FE5F78843}" dt="2021-03-25T16:49:45.609" v="1655"/>
        <pc:sldMkLst>
          <pc:docMk/>
          <pc:sldMk cId="3491991534" sldId="440"/>
        </pc:sldMkLst>
      </pc:sldChg>
      <pc:sldChg chg="add del">
        <pc:chgData name="Stephanie Pino Castillo" userId="67719de8-e720-4774-8e83-01c536b4bc79" providerId="ADAL" clId="{9014B495-5623-48C7-9B4C-2C2FE5F78843}" dt="2021-03-25T16:49:45.609" v="1655"/>
        <pc:sldMkLst>
          <pc:docMk/>
          <pc:sldMk cId="3408355418" sldId="441"/>
        </pc:sldMkLst>
      </pc:sldChg>
      <pc:sldChg chg="add del">
        <pc:chgData name="Stephanie Pino Castillo" userId="67719de8-e720-4774-8e83-01c536b4bc79" providerId="ADAL" clId="{9014B495-5623-48C7-9B4C-2C2FE5F78843}" dt="2021-03-25T16:49:45.609" v="1655"/>
        <pc:sldMkLst>
          <pc:docMk/>
          <pc:sldMk cId="1501784965" sldId="442"/>
        </pc:sldMkLst>
      </pc:sldChg>
      <pc:sldChg chg="add del">
        <pc:chgData name="Stephanie Pino Castillo" userId="67719de8-e720-4774-8e83-01c536b4bc79" providerId="ADAL" clId="{9014B495-5623-48C7-9B4C-2C2FE5F78843}" dt="2021-03-25T16:49:45.609" v="1655"/>
        <pc:sldMkLst>
          <pc:docMk/>
          <pc:sldMk cId="2184002947" sldId="443"/>
        </pc:sldMkLst>
      </pc:sldChg>
      <pc:sldChg chg="add del">
        <pc:chgData name="Stephanie Pino Castillo" userId="67719de8-e720-4774-8e83-01c536b4bc79" providerId="ADAL" clId="{9014B495-5623-48C7-9B4C-2C2FE5F78843}" dt="2021-03-25T16:49:45.609" v="1655"/>
        <pc:sldMkLst>
          <pc:docMk/>
          <pc:sldMk cId="1325859069" sldId="444"/>
        </pc:sldMkLst>
      </pc:sldChg>
      <pc:sldChg chg="modSp mod">
        <pc:chgData name="Stephanie Pino Castillo" userId="67719de8-e720-4774-8e83-01c536b4bc79" providerId="ADAL" clId="{9014B495-5623-48C7-9B4C-2C2FE5F78843}" dt="2021-03-23T16:20:25.875" v="257" actId="20577"/>
        <pc:sldMkLst>
          <pc:docMk/>
          <pc:sldMk cId="4164444474" sldId="746"/>
        </pc:sldMkLst>
        <pc:graphicFrameChg chg="modGraphic">
          <ac:chgData name="Stephanie Pino Castillo" userId="67719de8-e720-4774-8e83-01c536b4bc79" providerId="ADAL" clId="{9014B495-5623-48C7-9B4C-2C2FE5F78843}" dt="2021-03-23T16:20:25.875" v="257" actId="20577"/>
          <ac:graphicFrameMkLst>
            <pc:docMk/>
            <pc:sldMk cId="4164444474" sldId="746"/>
            <ac:graphicFrameMk id="10" creationId="{356C2DBB-882B-4169-8803-8BFAAE961F6E}"/>
          </ac:graphicFrameMkLst>
        </pc:graphicFrameChg>
      </pc:sldChg>
      <pc:sldChg chg="modSp add del mod">
        <pc:chgData name="Stephanie Pino Castillo" userId="67719de8-e720-4774-8e83-01c536b4bc79" providerId="ADAL" clId="{9014B495-5623-48C7-9B4C-2C2FE5F78843}" dt="2021-03-23T15:57:48.478" v="219" actId="20577"/>
        <pc:sldMkLst>
          <pc:docMk/>
          <pc:sldMk cId="262142045" sldId="761"/>
        </pc:sldMkLst>
        <pc:spChg chg="mod">
          <ac:chgData name="Stephanie Pino Castillo" userId="67719de8-e720-4774-8e83-01c536b4bc79" providerId="ADAL" clId="{9014B495-5623-48C7-9B4C-2C2FE5F78843}" dt="2021-03-23T15:57:48.478" v="219" actId="20577"/>
          <ac:spMkLst>
            <pc:docMk/>
            <pc:sldMk cId="262142045" sldId="761"/>
            <ac:spMk id="5" creationId="{4AC3E0C3-4B51-AB4E-A036-2EC351F0A151}"/>
          </ac:spMkLst>
        </pc:spChg>
        <pc:spChg chg="mod">
          <ac:chgData name="Stephanie Pino Castillo" userId="67719de8-e720-4774-8e83-01c536b4bc79" providerId="ADAL" clId="{9014B495-5623-48C7-9B4C-2C2FE5F78843}" dt="2021-03-17T14:56:35.301" v="134"/>
          <ac:spMkLst>
            <pc:docMk/>
            <pc:sldMk cId="262142045" sldId="761"/>
            <ac:spMk id="11" creationId="{00000000-0000-0000-0000-000000000000}"/>
          </ac:spMkLst>
        </pc:spChg>
      </pc:sldChg>
      <pc:sldChg chg="del">
        <pc:chgData name="Stephanie Pino Castillo" userId="67719de8-e720-4774-8e83-01c536b4bc79" providerId="ADAL" clId="{9014B495-5623-48C7-9B4C-2C2FE5F78843}" dt="2021-03-12T02:36:26.610" v="96" actId="47"/>
        <pc:sldMkLst>
          <pc:docMk/>
          <pc:sldMk cId="1253815832" sldId="2851"/>
        </pc:sldMkLst>
      </pc:sldChg>
      <pc:sldChg chg="del">
        <pc:chgData name="Stephanie Pino Castillo" userId="67719de8-e720-4774-8e83-01c536b4bc79" providerId="ADAL" clId="{9014B495-5623-48C7-9B4C-2C2FE5F78843}" dt="2021-03-12T02:36:16.771" v="80" actId="47"/>
        <pc:sldMkLst>
          <pc:docMk/>
          <pc:sldMk cId="2807257633" sldId="2885"/>
        </pc:sldMkLst>
      </pc:sldChg>
      <pc:sldChg chg="del">
        <pc:chgData name="Stephanie Pino Castillo" userId="67719de8-e720-4774-8e83-01c536b4bc79" providerId="ADAL" clId="{9014B495-5623-48C7-9B4C-2C2FE5F78843}" dt="2021-03-12T02:36:17.377" v="81" actId="47"/>
        <pc:sldMkLst>
          <pc:docMk/>
          <pc:sldMk cId="2613303651" sldId="2886"/>
        </pc:sldMkLst>
      </pc:sldChg>
      <pc:sldChg chg="del">
        <pc:chgData name="Stephanie Pino Castillo" userId="67719de8-e720-4774-8e83-01c536b4bc79" providerId="ADAL" clId="{9014B495-5623-48C7-9B4C-2C2FE5F78843}" dt="2021-03-12T02:36:17.915" v="82" actId="47"/>
        <pc:sldMkLst>
          <pc:docMk/>
          <pc:sldMk cId="2441129369" sldId="2887"/>
        </pc:sldMkLst>
      </pc:sldChg>
      <pc:sldChg chg="del">
        <pc:chgData name="Stephanie Pino Castillo" userId="67719de8-e720-4774-8e83-01c536b4bc79" providerId="ADAL" clId="{9014B495-5623-48C7-9B4C-2C2FE5F78843}" dt="2021-03-12T02:36:18.527" v="83" actId="47"/>
        <pc:sldMkLst>
          <pc:docMk/>
          <pc:sldMk cId="1556629254" sldId="2920"/>
        </pc:sldMkLst>
      </pc:sldChg>
      <pc:sldChg chg="del">
        <pc:chgData name="Stephanie Pino Castillo" userId="67719de8-e720-4774-8e83-01c536b4bc79" providerId="ADAL" clId="{9014B495-5623-48C7-9B4C-2C2FE5F78843}" dt="2021-03-12T02:36:23.928" v="90" actId="47"/>
        <pc:sldMkLst>
          <pc:docMk/>
          <pc:sldMk cId="4037801096" sldId="3605"/>
        </pc:sldMkLst>
      </pc:sldChg>
      <pc:sldChg chg="del">
        <pc:chgData name="Stephanie Pino Castillo" userId="67719de8-e720-4774-8e83-01c536b4bc79" providerId="ADAL" clId="{9014B495-5623-48C7-9B4C-2C2FE5F78843}" dt="2021-03-12T02:36:24.176" v="91" actId="47"/>
        <pc:sldMkLst>
          <pc:docMk/>
          <pc:sldMk cId="912287370" sldId="3606"/>
        </pc:sldMkLst>
      </pc:sldChg>
      <pc:sldChg chg="del">
        <pc:chgData name="Stephanie Pino Castillo" userId="67719de8-e720-4774-8e83-01c536b4bc79" providerId="ADAL" clId="{9014B495-5623-48C7-9B4C-2C2FE5F78843}" dt="2021-03-12T02:36:24.493" v="92" actId="47"/>
        <pc:sldMkLst>
          <pc:docMk/>
          <pc:sldMk cId="113361550" sldId="3607"/>
        </pc:sldMkLst>
      </pc:sldChg>
      <pc:sldChg chg="del">
        <pc:chgData name="Stephanie Pino Castillo" userId="67719de8-e720-4774-8e83-01c536b4bc79" providerId="ADAL" clId="{9014B495-5623-48C7-9B4C-2C2FE5F78843}" dt="2021-03-12T02:36:25.029" v="93" actId="47"/>
        <pc:sldMkLst>
          <pc:docMk/>
          <pc:sldMk cId="815695654" sldId="3608"/>
        </pc:sldMkLst>
      </pc:sldChg>
      <pc:sldChg chg="add">
        <pc:chgData name="Stephanie Pino Castillo" userId="67719de8-e720-4774-8e83-01c536b4bc79" providerId="ADAL" clId="{9014B495-5623-48C7-9B4C-2C2FE5F78843}" dt="2021-03-25T00:53:28.762" v="1645"/>
        <pc:sldMkLst>
          <pc:docMk/>
          <pc:sldMk cId="664654316" sldId="3680"/>
        </pc:sldMkLst>
      </pc:sldChg>
      <pc:sldChg chg="del">
        <pc:chgData name="Stephanie Pino Castillo" userId="67719de8-e720-4774-8e83-01c536b4bc79" providerId="ADAL" clId="{9014B495-5623-48C7-9B4C-2C2FE5F78843}" dt="2021-03-12T02:36:13.747" v="76" actId="47"/>
        <pc:sldMkLst>
          <pc:docMk/>
          <pc:sldMk cId="3656611972" sldId="3681"/>
        </pc:sldMkLst>
      </pc:sldChg>
      <pc:sldChg chg="del">
        <pc:chgData name="Stephanie Pino Castillo" userId="67719de8-e720-4774-8e83-01c536b4bc79" providerId="ADAL" clId="{9014B495-5623-48C7-9B4C-2C2FE5F78843}" dt="2021-03-12T02:36:14.328" v="77" actId="47"/>
        <pc:sldMkLst>
          <pc:docMk/>
          <pc:sldMk cId="3931500016" sldId="3684"/>
        </pc:sldMkLst>
      </pc:sldChg>
      <pc:sldChg chg="addSp delSp modSp mod">
        <pc:chgData name="Stephanie Pino Castillo" userId="67719de8-e720-4774-8e83-01c536b4bc79" providerId="ADAL" clId="{9014B495-5623-48C7-9B4C-2C2FE5F78843}" dt="2021-03-24T23:01:01.865" v="1644" actId="20577"/>
        <pc:sldMkLst>
          <pc:docMk/>
          <pc:sldMk cId="3861976755" sldId="3988"/>
        </pc:sldMkLst>
        <pc:spChg chg="mod">
          <ac:chgData name="Stephanie Pino Castillo" userId="67719de8-e720-4774-8e83-01c536b4bc79" providerId="ADAL" clId="{9014B495-5623-48C7-9B4C-2C2FE5F78843}" dt="2021-03-23T15:56:48.880" v="184" actId="1076"/>
          <ac:spMkLst>
            <pc:docMk/>
            <pc:sldMk cId="3861976755" sldId="3988"/>
            <ac:spMk id="8" creationId="{D3C29D99-8347-4D06-8995-916E03673002}"/>
          </ac:spMkLst>
        </pc:spChg>
        <pc:spChg chg="mod">
          <ac:chgData name="Stephanie Pino Castillo" userId="67719de8-e720-4774-8e83-01c536b4bc79" providerId="ADAL" clId="{9014B495-5623-48C7-9B4C-2C2FE5F78843}" dt="2021-03-23T19:48:00.617" v="260" actId="20578"/>
          <ac:spMkLst>
            <pc:docMk/>
            <pc:sldMk cId="3861976755" sldId="3988"/>
            <ac:spMk id="10" creationId="{C5BA664B-75C5-4E4D-A8A7-8FBCA3CE98B1}"/>
          </ac:spMkLst>
        </pc:spChg>
        <pc:spChg chg="mod">
          <ac:chgData name="Stephanie Pino Castillo" userId="67719de8-e720-4774-8e83-01c536b4bc79" providerId="ADAL" clId="{9014B495-5623-48C7-9B4C-2C2FE5F78843}" dt="2021-03-23T15:56:48.880" v="184" actId="1076"/>
          <ac:spMkLst>
            <pc:docMk/>
            <pc:sldMk cId="3861976755" sldId="3988"/>
            <ac:spMk id="11" creationId="{82CD2DFB-F114-4EAC-B695-4B5F92744F8C}"/>
          </ac:spMkLst>
        </pc:spChg>
        <pc:spChg chg="mod">
          <ac:chgData name="Stephanie Pino Castillo" userId="67719de8-e720-4774-8e83-01c536b4bc79" providerId="ADAL" clId="{9014B495-5623-48C7-9B4C-2C2FE5F78843}" dt="2021-03-23T15:56:48.880" v="184" actId="1076"/>
          <ac:spMkLst>
            <pc:docMk/>
            <pc:sldMk cId="3861976755" sldId="3988"/>
            <ac:spMk id="12" creationId="{0351F043-8A8B-410D-B2BA-0DB87CE02971}"/>
          </ac:spMkLst>
        </pc:spChg>
        <pc:spChg chg="del">
          <ac:chgData name="Stephanie Pino Castillo" userId="67719de8-e720-4774-8e83-01c536b4bc79" providerId="ADAL" clId="{9014B495-5623-48C7-9B4C-2C2FE5F78843}" dt="2021-03-12T02:34:48.948" v="19" actId="478"/>
          <ac:spMkLst>
            <pc:docMk/>
            <pc:sldMk cId="3861976755" sldId="3988"/>
            <ac:spMk id="12" creationId="{C915AE06-204D-40BB-8B1E-7B0C4B622EB9}"/>
          </ac:spMkLst>
        </pc:spChg>
        <pc:spChg chg="mod">
          <ac:chgData name="Stephanie Pino Castillo" userId="67719de8-e720-4774-8e83-01c536b4bc79" providerId="ADAL" clId="{9014B495-5623-48C7-9B4C-2C2FE5F78843}" dt="2021-03-24T23:01:01.865" v="1644" actId="20577"/>
          <ac:spMkLst>
            <pc:docMk/>
            <pc:sldMk cId="3861976755" sldId="3988"/>
            <ac:spMk id="15" creationId="{5BC84E8C-26F1-4059-AA12-055D5A18FAA1}"/>
          </ac:spMkLst>
        </pc:spChg>
        <pc:spChg chg="mod">
          <ac:chgData name="Stephanie Pino Castillo" userId="67719de8-e720-4774-8e83-01c536b4bc79" providerId="ADAL" clId="{9014B495-5623-48C7-9B4C-2C2FE5F78843}" dt="2021-03-23T15:56:48.880" v="184" actId="1076"/>
          <ac:spMkLst>
            <pc:docMk/>
            <pc:sldMk cId="3861976755" sldId="3988"/>
            <ac:spMk id="17" creationId="{66A3A413-C14A-4161-8458-F593699EA6B6}"/>
          </ac:spMkLst>
        </pc:spChg>
        <pc:spChg chg="mod">
          <ac:chgData name="Stephanie Pino Castillo" userId="67719de8-e720-4774-8e83-01c536b4bc79" providerId="ADAL" clId="{9014B495-5623-48C7-9B4C-2C2FE5F78843}" dt="2021-03-23T15:56:48.880" v="184" actId="1076"/>
          <ac:spMkLst>
            <pc:docMk/>
            <pc:sldMk cId="3861976755" sldId="3988"/>
            <ac:spMk id="18" creationId="{AAA635FC-79CB-4A57-80EA-61F60B617E14}"/>
          </ac:spMkLst>
        </pc:spChg>
        <pc:spChg chg="del">
          <ac:chgData name="Stephanie Pino Castillo" userId="67719de8-e720-4774-8e83-01c536b4bc79" providerId="ADAL" clId="{9014B495-5623-48C7-9B4C-2C2FE5F78843}" dt="2021-03-12T02:34:56.749" v="21" actId="478"/>
          <ac:spMkLst>
            <pc:docMk/>
            <pc:sldMk cId="3861976755" sldId="3988"/>
            <ac:spMk id="19" creationId="{6D1EC9DA-5A42-45BF-89FC-1E47F9564E16}"/>
          </ac:spMkLst>
        </pc:spChg>
        <pc:spChg chg="add mod">
          <ac:chgData name="Stephanie Pino Castillo" userId="67719de8-e720-4774-8e83-01c536b4bc79" providerId="ADAL" clId="{9014B495-5623-48C7-9B4C-2C2FE5F78843}" dt="2021-03-23T15:56:58.151" v="188" actId="20577"/>
          <ac:spMkLst>
            <pc:docMk/>
            <pc:sldMk cId="3861976755" sldId="3988"/>
            <ac:spMk id="19" creationId="{ADD5FF2B-89F7-4D91-A954-7FB401A5754B}"/>
          </ac:spMkLst>
        </pc:spChg>
        <pc:spChg chg="del">
          <ac:chgData name="Stephanie Pino Castillo" userId="67719de8-e720-4774-8e83-01c536b4bc79" providerId="ADAL" clId="{9014B495-5623-48C7-9B4C-2C2FE5F78843}" dt="2021-03-12T02:34:51.442" v="20" actId="478"/>
          <ac:spMkLst>
            <pc:docMk/>
            <pc:sldMk cId="3861976755" sldId="3988"/>
            <ac:spMk id="21" creationId="{55E6AFF4-34CE-4FF1-A016-C1AC0F2B2956}"/>
          </ac:spMkLst>
        </pc:spChg>
      </pc:sldChg>
      <pc:sldChg chg="modSp add mod ord">
        <pc:chgData name="Stephanie Pino Castillo" userId="67719de8-e720-4774-8e83-01c536b4bc79" providerId="ADAL" clId="{9014B495-5623-48C7-9B4C-2C2FE5F78843}" dt="2021-03-23T15:57:15.956" v="213" actId="20577"/>
        <pc:sldMkLst>
          <pc:docMk/>
          <pc:sldMk cId="2489864159" sldId="3989"/>
        </pc:sldMkLst>
        <pc:spChg chg="mod">
          <ac:chgData name="Stephanie Pino Castillo" userId="67719de8-e720-4774-8e83-01c536b4bc79" providerId="ADAL" clId="{9014B495-5623-48C7-9B4C-2C2FE5F78843}" dt="2021-03-12T02:36:50.935" v="119" actId="20577"/>
          <ac:spMkLst>
            <pc:docMk/>
            <pc:sldMk cId="2489864159" sldId="3989"/>
            <ac:spMk id="5" creationId="{4AC3E0C3-4B51-AB4E-A036-2EC351F0A151}"/>
          </ac:spMkLst>
        </pc:spChg>
        <pc:spChg chg="mod">
          <ac:chgData name="Stephanie Pino Castillo" userId="67719de8-e720-4774-8e83-01c536b4bc79" providerId="ADAL" clId="{9014B495-5623-48C7-9B4C-2C2FE5F78843}" dt="2021-03-23T15:57:15.956" v="213" actId="20577"/>
          <ac:spMkLst>
            <pc:docMk/>
            <pc:sldMk cId="2489864159" sldId="3989"/>
            <ac:spMk id="11" creationId="{00000000-0000-0000-0000-000000000000}"/>
          </ac:spMkLst>
        </pc:spChg>
      </pc:sldChg>
      <pc:sldChg chg="del">
        <pc:chgData name="Stephanie Pino Castillo" userId="67719de8-e720-4774-8e83-01c536b4bc79" providerId="ADAL" clId="{9014B495-5623-48C7-9B4C-2C2FE5F78843}" dt="2021-03-12T02:36:13.043" v="75" actId="47"/>
        <pc:sldMkLst>
          <pc:docMk/>
          <pc:sldMk cId="4139955711" sldId="3989"/>
        </pc:sldMkLst>
      </pc:sldChg>
      <pc:sldChg chg="modSp mod">
        <pc:chgData name="Stephanie Pino Castillo" userId="67719de8-e720-4774-8e83-01c536b4bc79" providerId="ADAL" clId="{9014B495-5623-48C7-9B4C-2C2FE5F78843}" dt="2021-03-23T15:57:43.879" v="217" actId="20577"/>
        <pc:sldMkLst>
          <pc:docMk/>
          <pc:sldMk cId="1375514245" sldId="3990"/>
        </pc:sldMkLst>
        <pc:spChg chg="mod">
          <ac:chgData name="Stephanie Pino Castillo" userId="67719de8-e720-4774-8e83-01c536b4bc79" providerId="ADAL" clId="{9014B495-5623-48C7-9B4C-2C2FE5F78843}" dt="2021-03-23T15:57:43.879" v="217" actId="20577"/>
          <ac:spMkLst>
            <pc:docMk/>
            <pc:sldMk cId="1375514245" sldId="3990"/>
            <ac:spMk id="5" creationId="{4AC3E0C3-4B51-AB4E-A036-2EC351F0A151}"/>
          </ac:spMkLst>
        </pc:spChg>
        <pc:spChg chg="mod">
          <ac:chgData name="Stephanie Pino Castillo" userId="67719de8-e720-4774-8e83-01c536b4bc79" providerId="ADAL" clId="{9014B495-5623-48C7-9B4C-2C2FE5F78843}" dt="2021-03-17T14:56:00.804" v="127"/>
          <ac:spMkLst>
            <pc:docMk/>
            <pc:sldMk cId="1375514245" sldId="3990"/>
            <ac:spMk id="11" creationId="{00000000-0000-0000-0000-000000000000}"/>
          </ac:spMkLst>
        </pc:spChg>
      </pc:sldChg>
      <pc:sldChg chg="del">
        <pc:chgData name="Stephanie Pino Castillo" userId="67719de8-e720-4774-8e83-01c536b4bc79" providerId="ADAL" clId="{9014B495-5623-48C7-9B4C-2C2FE5F78843}" dt="2021-03-12T02:36:15.664" v="78" actId="47"/>
        <pc:sldMkLst>
          <pc:docMk/>
          <pc:sldMk cId="4201107813" sldId="3990"/>
        </pc:sldMkLst>
      </pc:sldChg>
      <pc:sldChg chg="modSp add mod">
        <pc:chgData name="Stephanie Pino Castillo" userId="67719de8-e720-4774-8e83-01c536b4bc79" providerId="ADAL" clId="{9014B495-5623-48C7-9B4C-2C2FE5F78843}" dt="2021-03-23T15:58:04.474" v="227" actId="20577"/>
        <pc:sldMkLst>
          <pc:docMk/>
          <pc:sldMk cId="1572876668" sldId="3991"/>
        </pc:sldMkLst>
        <pc:spChg chg="mod">
          <ac:chgData name="Stephanie Pino Castillo" userId="67719de8-e720-4774-8e83-01c536b4bc79" providerId="ADAL" clId="{9014B495-5623-48C7-9B4C-2C2FE5F78843}" dt="2021-03-23T15:58:04.474" v="227" actId="20577"/>
          <ac:spMkLst>
            <pc:docMk/>
            <pc:sldMk cId="1572876668" sldId="3991"/>
            <ac:spMk id="5" creationId="{4AC3E0C3-4B51-AB4E-A036-2EC351F0A151}"/>
          </ac:spMkLst>
        </pc:spChg>
      </pc:sldChg>
      <pc:sldChg chg="modSp add mod">
        <pc:chgData name="Stephanie Pino Castillo" userId="67719de8-e720-4774-8e83-01c536b4bc79" providerId="ADAL" clId="{9014B495-5623-48C7-9B4C-2C2FE5F78843}" dt="2021-03-23T15:57:55.089" v="221" actId="20577"/>
        <pc:sldMkLst>
          <pc:docMk/>
          <pc:sldMk cId="3439960381" sldId="3992"/>
        </pc:sldMkLst>
        <pc:spChg chg="mod">
          <ac:chgData name="Stephanie Pino Castillo" userId="67719de8-e720-4774-8e83-01c536b4bc79" providerId="ADAL" clId="{9014B495-5623-48C7-9B4C-2C2FE5F78843}" dt="2021-03-23T15:57:55.089" v="221" actId="20577"/>
          <ac:spMkLst>
            <pc:docMk/>
            <pc:sldMk cId="3439960381" sldId="3992"/>
            <ac:spMk id="5" creationId="{4AC3E0C3-4B51-AB4E-A036-2EC351F0A151}"/>
          </ac:spMkLst>
        </pc:spChg>
        <pc:spChg chg="mod">
          <ac:chgData name="Stephanie Pino Castillo" userId="67719de8-e720-4774-8e83-01c536b4bc79" providerId="ADAL" clId="{9014B495-5623-48C7-9B4C-2C2FE5F78843}" dt="2021-03-17T15:00:16.894" v="139"/>
          <ac:spMkLst>
            <pc:docMk/>
            <pc:sldMk cId="3439960381" sldId="3992"/>
            <ac:spMk id="11" creationId="{00000000-0000-0000-0000-000000000000}"/>
          </ac:spMkLst>
        </pc:spChg>
      </pc:sldChg>
      <pc:sldChg chg="modSp add mod">
        <pc:chgData name="Stephanie Pino Castillo" userId="67719de8-e720-4774-8e83-01c536b4bc79" providerId="ADAL" clId="{9014B495-5623-48C7-9B4C-2C2FE5F78843}" dt="2021-03-23T15:57:59.684" v="225" actId="20577"/>
        <pc:sldMkLst>
          <pc:docMk/>
          <pc:sldMk cId="3265351086" sldId="3993"/>
        </pc:sldMkLst>
        <pc:spChg chg="mod">
          <ac:chgData name="Stephanie Pino Castillo" userId="67719de8-e720-4774-8e83-01c536b4bc79" providerId="ADAL" clId="{9014B495-5623-48C7-9B4C-2C2FE5F78843}" dt="2021-03-23T15:57:59.684" v="225" actId="20577"/>
          <ac:spMkLst>
            <pc:docMk/>
            <pc:sldMk cId="3265351086" sldId="3993"/>
            <ac:spMk id="5" creationId="{4AC3E0C3-4B51-AB4E-A036-2EC351F0A151}"/>
          </ac:spMkLst>
        </pc:spChg>
        <pc:spChg chg="mod">
          <ac:chgData name="Stephanie Pino Castillo" userId="67719de8-e720-4774-8e83-01c536b4bc79" providerId="ADAL" clId="{9014B495-5623-48C7-9B4C-2C2FE5F78843}" dt="2021-03-17T15:00:57.359" v="144"/>
          <ac:spMkLst>
            <pc:docMk/>
            <pc:sldMk cId="3265351086" sldId="3993"/>
            <ac:spMk id="11" creationId="{00000000-0000-0000-0000-000000000000}"/>
          </ac:spMkLst>
        </pc:spChg>
      </pc:sldChg>
      <pc:sldChg chg="modSp add mod">
        <pc:chgData name="Stephanie Pino Castillo" userId="67719de8-e720-4774-8e83-01c536b4bc79" providerId="ADAL" clId="{9014B495-5623-48C7-9B4C-2C2FE5F78843}" dt="2021-03-23T15:57:37.014" v="215" actId="20577"/>
        <pc:sldMkLst>
          <pc:docMk/>
          <pc:sldMk cId="156181606" sldId="3994"/>
        </pc:sldMkLst>
        <pc:spChg chg="mod">
          <ac:chgData name="Stephanie Pino Castillo" userId="67719de8-e720-4774-8e83-01c536b4bc79" providerId="ADAL" clId="{9014B495-5623-48C7-9B4C-2C2FE5F78843}" dt="2021-03-23T15:57:37.014" v="215" actId="20577"/>
          <ac:spMkLst>
            <pc:docMk/>
            <pc:sldMk cId="156181606" sldId="3994"/>
            <ac:spMk id="5" creationId="{4AC3E0C3-4B51-AB4E-A036-2EC351F0A151}"/>
          </ac:spMkLst>
        </pc:spChg>
      </pc:sldChg>
      <pc:sldChg chg="del">
        <pc:chgData name="Stephanie Pino Castillo" userId="67719de8-e720-4774-8e83-01c536b4bc79" providerId="ADAL" clId="{9014B495-5623-48C7-9B4C-2C2FE5F78843}" dt="2021-03-12T02:36:29.644" v="102" actId="47"/>
        <pc:sldMkLst>
          <pc:docMk/>
          <pc:sldMk cId="253173675" sldId="3995"/>
        </pc:sldMkLst>
      </pc:sldChg>
      <pc:sldChg chg="del">
        <pc:chgData name="Stephanie Pino Castillo" userId="67719de8-e720-4774-8e83-01c536b4bc79" providerId="ADAL" clId="{9014B495-5623-48C7-9B4C-2C2FE5F78843}" dt="2021-03-12T02:36:33.006" v="110" actId="47"/>
        <pc:sldMkLst>
          <pc:docMk/>
          <pc:sldMk cId="573086462" sldId="4031"/>
        </pc:sldMkLst>
      </pc:sldChg>
      <pc:sldChg chg="del">
        <pc:chgData name="Stephanie Pino Castillo" userId="67719de8-e720-4774-8e83-01c536b4bc79" providerId="ADAL" clId="{9014B495-5623-48C7-9B4C-2C2FE5F78843}" dt="2021-03-12T02:36:28.120" v="99" actId="47"/>
        <pc:sldMkLst>
          <pc:docMk/>
          <pc:sldMk cId="880920996" sldId="4041"/>
        </pc:sldMkLst>
      </pc:sldChg>
      <pc:sldChg chg="del">
        <pc:chgData name="Stephanie Pino Castillo" userId="67719de8-e720-4774-8e83-01c536b4bc79" providerId="ADAL" clId="{9014B495-5623-48C7-9B4C-2C2FE5F78843}" dt="2021-03-12T02:36:28.497" v="100" actId="47"/>
        <pc:sldMkLst>
          <pc:docMk/>
          <pc:sldMk cId="1127836447" sldId="4042"/>
        </pc:sldMkLst>
      </pc:sldChg>
      <pc:sldChg chg="del">
        <pc:chgData name="Stephanie Pino Castillo" userId="67719de8-e720-4774-8e83-01c536b4bc79" providerId="ADAL" clId="{9014B495-5623-48C7-9B4C-2C2FE5F78843}" dt="2021-03-12T02:36:29.147" v="101" actId="47"/>
        <pc:sldMkLst>
          <pc:docMk/>
          <pc:sldMk cId="2053466168" sldId="4051"/>
        </pc:sldMkLst>
      </pc:sldChg>
      <pc:sldChg chg="del">
        <pc:chgData name="Stephanie Pino Castillo" userId="67719de8-e720-4774-8e83-01c536b4bc79" providerId="ADAL" clId="{9014B495-5623-48C7-9B4C-2C2FE5F78843}" dt="2021-03-12T02:36:31.891" v="107" actId="47"/>
        <pc:sldMkLst>
          <pc:docMk/>
          <pc:sldMk cId="700642784" sldId="4053"/>
        </pc:sldMkLst>
      </pc:sldChg>
      <pc:sldChg chg="del">
        <pc:chgData name="Stephanie Pino Castillo" userId="67719de8-e720-4774-8e83-01c536b4bc79" providerId="ADAL" clId="{9014B495-5623-48C7-9B4C-2C2FE5F78843}" dt="2021-03-12T02:36:30.990" v="105" actId="47"/>
        <pc:sldMkLst>
          <pc:docMk/>
          <pc:sldMk cId="1852520990" sldId="4054"/>
        </pc:sldMkLst>
      </pc:sldChg>
      <pc:sldChg chg="del">
        <pc:chgData name="Stephanie Pino Castillo" userId="67719de8-e720-4774-8e83-01c536b4bc79" providerId="ADAL" clId="{9014B495-5623-48C7-9B4C-2C2FE5F78843}" dt="2021-03-12T02:36:19.364" v="84" actId="47"/>
        <pc:sldMkLst>
          <pc:docMk/>
          <pc:sldMk cId="2690026414" sldId="4206"/>
        </pc:sldMkLst>
      </pc:sldChg>
      <pc:sldChg chg="del">
        <pc:chgData name="Stephanie Pino Castillo" userId="67719de8-e720-4774-8e83-01c536b4bc79" providerId="ADAL" clId="{9014B495-5623-48C7-9B4C-2C2FE5F78843}" dt="2021-03-12T02:36:20.478" v="86" actId="47"/>
        <pc:sldMkLst>
          <pc:docMk/>
          <pc:sldMk cId="3424982445" sldId="4207"/>
        </pc:sldMkLst>
      </pc:sldChg>
      <pc:sldChg chg="del">
        <pc:chgData name="Stephanie Pino Castillo" userId="67719de8-e720-4774-8e83-01c536b4bc79" providerId="ADAL" clId="{9014B495-5623-48C7-9B4C-2C2FE5F78843}" dt="2021-03-12T02:36:19.926" v="85" actId="47"/>
        <pc:sldMkLst>
          <pc:docMk/>
          <pc:sldMk cId="1424487174" sldId="4208"/>
        </pc:sldMkLst>
      </pc:sldChg>
      <pc:sldChg chg="del">
        <pc:chgData name="Stephanie Pino Castillo" userId="67719de8-e720-4774-8e83-01c536b4bc79" providerId="ADAL" clId="{9014B495-5623-48C7-9B4C-2C2FE5F78843}" dt="2021-03-12T02:36:21.249" v="87" actId="47"/>
        <pc:sldMkLst>
          <pc:docMk/>
          <pc:sldMk cId="1001123824" sldId="4209"/>
        </pc:sldMkLst>
      </pc:sldChg>
      <pc:sldChg chg="del">
        <pc:chgData name="Stephanie Pino Castillo" userId="67719de8-e720-4774-8e83-01c536b4bc79" providerId="ADAL" clId="{9014B495-5623-48C7-9B4C-2C2FE5F78843}" dt="2021-03-12T02:36:25.478" v="94" actId="47"/>
        <pc:sldMkLst>
          <pc:docMk/>
          <pc:sldMk cId="1701353570" sldId="4226"/>
        </pc:sldMkLst>
      </pc:sldChg>
      <pc:sldChg chg="del">
        <pc:chgData name="Stephanie Pino Castillo" userId="67719de8-e720-4774-8e83-01c536b4bc79" providerId="ADAL" clId="{9014B495-5623-48C7-9B4C-2C2FE5F78843}" dt="2021-03-12T02:36:27.188" v="97" actId="47"/>
        <pc:sldMkLst>
          <pc:docMk/>
          <pc:sldMk cId="816529943" sldId="4228"/>
        </pc:sldMkLst>
      </pc:sldChg>
      <pc:sldChg chg="del">
        <pc:chgData name="Stephanie Pino Castillo" userId="67719de8-e720-4774-8e83-01c536b4bc79" providerId="ADAL" clId="{9014B495-5623-48C7-9B4C-2C2FE5F78843}" dt="2021-03-12T02:36:27.517" v="98" actId="47"/>
        <pc:sldMkLst>
          <pc:docMk/>
          <pc:sldMk cId="43884065" sldId="4229"/>
        </pc:sldMkLst>
      </pc:sldChg>
      <pc:sldChg chg="del">
        <pc:chgData name="Stephanie Pino Castillo" userId="67719de8-e720-4774-8e83-01c536b4bc79" providerId="ADAL" clId="{9014B495-5623-48C7-9B4C-2C2FE5F78843}" dt="2021-03-12T02:36:26.127" v="95" actId="47"/>
        <pc:sldMkLst>
          <pc:docMk/>
          <pc:sldMk cId="1686300038" sldId="4230"/>
        </pc:sldMkLst>
      </pc:sldChg>
      <pc:sldChg chg="del">
        <pc:chgData name="Stephanie Pino Castillo" userId="67719de8-e720-4774-8e83-01c536b4bc79" providerId="ADAL" clId="{9014B495-5623-48C7-9B4C-2C2FE5F78843}" dt="2021-03-12T02:36:31.473" v="106" actId="47"/>
        <pc:sldMkLst>
          <pc:docMk/>
          <pc:sldMk cId="435662168" sldId="4231"/>
        </pc:sldMkLst>
      </pc:sldChg>
      <pc:sldChg chg="del">
        <pc:chgData name="Stephanie Pino Castillo" userId="67719de8-e720-4774-8e83-01c536b4bc79" providerId="ADAL" clId="{9014B495-5623-48C7-9B4C-2C2FE5F78843}" dt="2021-03-12T02:36:32.724" v="109" actId="47"/>
        <pc:sldMkLst>
          <pc:docMk/>
          <pc:sldMk cId="2923458424" sldId="4232"/>
        </pc:sldMkLst>
      </pc:sldChg>
      <pc:sldChg chg="del">
        <pc:chgData name="Stephanie Pino Castillo" userId="67719de8-e720-4774-8e83-01c536b4bc79" providerId="ADAL" clId="{9014B495-5623-48C7-9B4C-2C2FE5F78843}" dt="2021-03-12T02:36:30.540" v="104" actId="47"/>
        <pc:sldMkLst>
          <pc:docMk/>
          <pc:sldMk cId="3067446908" sldId="4233"/>
        </pc:sldMkLst>
      </pc:sldChg>
      <pc:sldChg chg="del">
        <pc:chgData name="Stephanie Pino Castillo" userId="67719de8-e720-4774-8e83-01c536b4bc79" providerId="ADAL" clId="{9014B495-5623-48C7-9B4C-2C2FE5F78843}" dt="2021-03-12T02:36:32.406" v="108" actId="47"/>
        <pc:sldMkLst>
          <pc:docMk/>
          <pc:sldMk cId="3761234037" sldId="4236"/>
        </pc:sldMkLst>
      </pc:sldChg>
      <pc:sldChg chg="del">
        <pc:chgData name="Stephanie Pino Castillo" userId="67719de8-e720-4774-8e83-01c536b4bc79" providerId="ADAL" clId="{9014B495-5623-48C7-9B4C-2C2FE5F78843}" dt="2021-03-12T02:36:34.389" v="112" actId="47"/>
        <pc:sldMkLst>
          <pc:docMk/>
          <pc:sldMk cId="2077184350" sldId="4237"/>
        </pc:sldMkLst>
      </pc:sldChg>
      <pc:sldChg chg="del">
        <pc:chgData name="Stephanie Pino Castillo" userId="67719de8-e720-4774-8e83-01c536b4bc79" providerId="ADAL" clId="{9014B495-5623-48C7-9B4C-2C2FE5F78843}" dt="2021-03-12T02:36:33.863" v="111" actId="47"/>
        <pc:sldMkLst>
          <pc:docMk/>
          <pc:sldMk cId="3472153990" sldId="4238"/>
        </pc:sldMkLst>
      </pc:sldChg>
      <pc:sldChg chg="del">
        <pc:chgData name="Stephanie Pino Castillo" userId="67719de8-e720-4774-8e83-01c536b4bc79" providerId="ADAL" clId="{9014B495-5623-48C7-9B4C-2C2FE5F78843}" dt="2021-03-12T02:36:30.037" v="103" actId="47"/>
        <pc:sldMkLst>
          <pc:docMk/>
          <pc:sldMk cId="1277078683" sldId="4239"/>
        </pc:sldMkLst>
      </pc:sldChg>
      <pc:sldChg chg="del">
        <pc:chgData name="Stephanie Pino Castillo" userId="67719de8-e720-4774-8e83-01c536b4bc79" providerId="ADAL" clId="{9014B495-5623-48C7-9B4C-2C2FE5F78843}" dt="2021-03-12T02:36:23.285" v="89" actId="47"/>
        <pc:sldMkLst>
          <pc:docMk/>
          <pc:sldMk cId="3426494477" sldId="4240"/>
        </pc:sldMkLst>
      </pc:sldChg>
      <pc:sldChg chg="del">
        <pc:chgData name="Stephanie Pino Castillo" userId="67719de8-e720-4774-8e83-01c536b4bc79" providerId="ADAL" clId="{9014B495-5623-48C7-9B4C-2C2FE5F78843}" dt="2021-03-12T02:36:16.153" v="79" actId="47"/>
        <pc:sldMkLst>
          <pc:docMk/>
          <pc:sldMk cId="3648770123" sldId="4242"/>
        </pc:sldMkLst>
      </pc:sldChg>
      <pc:sldChg chg="del">
        <pc:chgData name="Stephanie Pino Castillo" userId="67719de8-e720-4774-8e83-01c536b4bc79" providerId="ADAL" clId="{9014B495-5623-48C7-9B4C-2C2FE5F78843}" dt="2021-03-12T02:36:22.424" v="88" actId="47"/>
        <pc:sldMkLst>
          <pc:docMk/>
          <pc:sldMk cId="1886971271" sldId="4243"/>
        </pc:sldMkLst>
      </pc:sldChg>
      <pc:sldChg chg="add">
        <pc:chgData name="Stephanie Pino Castillo" userId="67719de8-e720-4774-8e83-01c536b4bc79" providerId="ADAL" clId="{9014B495-5623-48C7-9B4C-2C2FE5F78843}" dt="2021-03-25T00:53:28.762" v="1645"/>
        <pc:sldMkLst>
          <pc:docMk/>
          <pc:sldMk cId="4176952782" sldId="4543"/>
        </pc:sldMkLst>
      </pc:sldChg>
      <pc:sldChg chg="add">
        <pc:chgData name="Stephanie Pino Castillo" userId="67719de8-e720-4774-8e83-01c536b4bc79" providerId="ADAL" clId="{9014B495-5623-48C7-9B4C-2C2FE5F78843}" dt="2021-03-25T00:53:28.762" v="1645"/>
        <pc:sldMkLst>
          <pc:docMk/>
          <pc:sldMk cId="2647013300" sldId="4545"/>
        </pc:sldMkLst>
      </pc:sldChg>
      <pc:sldChg chg="add">
        <pc:chgData name="Stephanie Pino Castillo" userId="67719de8-e720-4774-8e83-01c536b4bc79" providerId="ADAL" clId="{9014B495-5623-48C7-9B4C-2C2FE5F78843}" dt="2021-03-25T00:53:28.762" v="1645"/>
        <pc:sldMkLst>
          <pc:docMk/>
          <pc:sldMk cId="0" sldId="4546"/>
        </pc:sldMkLst>
      </pc:sldChg>
      <pc:sldChg chg="addSp delSp modSp new mod modClrScheme chgLayout">
        <pc:chgData name="Stephanie Pino Castillo" userId="67719de8-e720-4774-8e83-01c536b4bc79" providerId="ADAL" clId="{9014B495-5623-48C7-9B4C-2C2FE5F78843}" dt="2021-03-24T14:48:45.945" v="1630"/>
        <pc:sldMkLst>
          <pc:docMk/>
          <pc:sldMk cId="2286976273" sldId="7664"/>
        </pc:sldMkLst>
        <pc:spChg chg="del mod ord">
          <ac:chgData name="Stephanie Pino Castillo" userId="67719de8-e720-4774-8e83-01c536b4bc79" providerId="ADAL" clId="{9014B495-5623-48C7-9B4C-2C2FE5F78843}" dt="2021-03-24T02:49:04.044" v="262" actId="700"/>
          <ac:spMkLst>
            <pc:docMk/>
            <pc:sldMk cId="2286976273" sldId="7664"/>
            <ac:spMk id="2" creationId="{5484F7EA-981D-41CD-AA72-9367E04DDD5E}"/>
          </ac:spMkLst>
        </pc:spChg>
        <pc:spChg chg="del">
          <ac:chgData name="Stephanie Pino Castillo" userId="67719de8-e720-4774-8e83-01c536b4bc79" providerId="ADAL" clId="{9014B495-5623-48C7-9B4C-2C2FE5F78843}" dt="2021-03-24T02:49:04.044" v="262" actId="700"/>
          <ac:spMkLst>
            <pc:docMk/>
            <pc:sldMk cId="2286976273" sldId="7664"/>
            <ac:spMk id="3" creationId="{134ECDA2-BD93-4F25-8CAE-6171BF89562A}"/>
          </ac:spMkLst>
        </pc:spChg>
        <pc:spChg chg="del">
          <ac:chgData name="Stephanie Pino Castillo" userId="67719de8-e720-4774-8e83-01c536b4bc79" providerId="ADAL" clId="{9014B495-5623-48C7-9B4C-2C2FE5F78843}" dt="2021-03-24T02:49:04.044" v="262" actId="700"/>
          <ac:spMkLst>
            <pc:docMk/>
            <pc:sldMk cId="2286976273" sldId="7664"/>
            <ac:spMk id="4" creationId="{3021A2BB-AC7F-4209-B2B7-67567AEE1E8D}"/>
          </ac:spMkLst>
        </pc:spChg>
        <pc:spChg chg="add mod ord">
          <ac:chgData name="Stephanie Pino Castillo" userId="67719de8-e720-4774-8e83-01c536b4bc79" providerId="ADAL" clId="{9014B495-5623-48C7-9B4C-2C2FE5F78843}" dt="2021-03-24T02:51:25.086" v="305"/>
          <ac:spMkLst>
            <pc:docMk/>
            <pc:sldMk cId="2286976273" sldId="7664"/>
            <ac:spMk id="5" creationId="{CE938211-4E87-4D61-926E-D93A06A7B737}"/>
          </ac:spMkLst>
        </pc:spChg>
        <pc:spChg chg="add del mod">
          <ac:chgData name="Stephanie Pino Castillo" userId="67719de8-e720-4774-8e83-01c536b4bc79" providerId="ADAL" clId="{9014B495-5623-48C7-9B4C-2C2FE5F78843}" dt="2021-03-24T02:49:43.051" v="270" actId="22"/>
          <ac:spMkLst>
            <pc:docMk/>
            <pc:sldMk cId="2286976273" sldId="7664"/>
            <ac:spMk id="7" creationId="{B82BD612-5B98-4881-B88B-C84A931C7EBF}"/>
          </ac:spMkLst>
        </pc:spChg>
        <pc:spChg chg="add del">
          <ac:chgData name="Stephanie Pino Castillo" userId="67719de8-e720-4774-8e83-01c536b4bc79" providerId="ADAL" clId="{9014B495-5623-48C7-9B4C-2C2FE5F78843}" dt="2021-03-24T02:49:45.785" v="272" actId="22"/>
          <ac:spMkLst>
            <pc:docMk/>
            <pc:sldMk cId="2286976273" sldId="7664"/>
            <ac:spMk id="9" creationId="{F6237E08-9626-43DF-A3AC-B167EBF5F756}"/>
          </ac:spMkLst>
        </pc:spChg>
        <pc:spChg chg="add del">
          <ac:chgData name="Stephanie Pino Castillo" userId="67719de8-e720-4774-8e83-01c536b4bc79" providerId="ADAL" clId="{9014B495-5623-48C7-9B4C-2C2FE5F78843}" dt="2021-03-24T02:49:48.430" v="274" actId="22"/>
          <ac:spMkLst>
            <pc:docMk/>
            <pc:sldMk cId="2286976273" sldId="7664"/>
            <ac:spMk id="11" creationId="{0EC66C4F-C6F1-4E3D-A3ED-A41289344492}"/>
          </ac:spMkLst>
        </pc:spChg>
        <pc:spChg chg="add mod">
          <ac:chgData name="Stephanie Pino Castillo" userId="67719de8-e720-4774-8e83-01c536b4bc79" providerId="ADAL" clId="{9014B495-5623-48C7-9B4C-2C2FE5F78843}" dt="2021-03-24T14:48:45.945" v="1630"/>
          <ac:spMkLst>
            <pc:docMk/>
            <pc:sldMk cId="2286976273" sldId="7664"/>
            <ac:spMk id="13" creationId="{D78D351F-0C94-42D0-B778-27604747ABA3}"/>
          </ac:spMkLst>
        </pc:spChg>
      </pc:sldChg>
      <pc:sldChg chg="addSp modSp new mod">
        <pc:chgData name="Stephanie Pino Castillo" userId="67719de8-e720-4774-8e83-01c536b4bc79" providerId="ADAL" clId="{9014B495-5623-48C7-9B4C-2C2FE5F78843}" dt="2021-03-24T14:50:14.479" v="1642" actId="20577"/>
        <pc:sldMkLst>
          <pc:docMk/>
          <pc:sldMk cId="72980444" sldId="7666"/>
        </pc:sldMkLst>
        <pc:spChg chg="mod">
          <ac:chgData name="Stephanie Pino Castillo" userId="67719de8-e720-4774-8e83-01c536b4bc79" providerId="ADAL" clId="{9014B495-5623-48C7-9B4C-2C2FE5F78843}" dt="2021-03-24T02:51:40.569" v="333"/>
          <ac:spMkLst>
            <pc:docMk/>
            <pc:sldMk cId="72980444" sldId="7666"/>
            <ac:spMk id="2" creationId="{4DBD5B8A-71E4-4DCB-A450-94DFFA6EC012}"/>
          </ac:spMkLst>
        </pc:spChg>
        <pc:spChg chg="add mod">
          <ac:chgData name="Stephanie Pino Castillo" userId="67719de8-e720-4774-8e83-01c536b4bc79" providerId="ADAL" clId="{9014B495-5623-48C7-9B4C-2C2FE5F78843}" dt="2021-03-24T14:50:14.479" v="1642" actId="20577"/>
          <ac:spMkLst>
            <pc:docMk/>
            <pc:sldMk cId="72980444" sldId="7666"/>
            <ac:spMk id="4" creationId="{28683103-DC80-4012-A520-514F79AD3BCF}"/>
          </ac:spMkLst>
        </pc:spChg>
      </pc:sldChg>
      <pc:sldChg chg="addSp modSp new mod">
        <pc:chgData name="Stephanie Pino Castillo" userId="67719de8-e720-4774-8e83-01c536b4bc79" providerId="ADAL" clId="{9014B495-5623-48C7-9B4C-2C2FE5F78843}" dt="2021-03-24T02:53:18.760" v="412" actId="20577"/>
        <pc:sldMkLst>
          <pc:docMk/>
          <pc:sldMk cId="3126800645" sldId="7667"/>
        </pc:sldMkLst>
        <pc:spChg chg="mod">
          <ac:chgData name="Stephanie Pino Castillo" userId="67719de8-e720-4774-8e83-01c536b4bc79" providerId="ADAL" clId="{9014B495-5623-48C7-9B4C-2C2FE5F78843}" dt="2021-03-24T02:53:18.760" v="412" actId="20577"/>
          <ac:spMkLst>
            <pc:docMk/>
            <pc:sldMk cId="3126800645" sldId="7667"/>
            <ac:spMk id="2" creationId="{143184FE-24E5-4CDD-B552-8F33894398B1}"/>
          </ac:spMkLst>
        </pc:spChg>
        <pc:picChg chg="add mod">
          <ac:chgData name="Stephanie Pino Castillo" userId="67719de8-e720-4774-8e83-01c536b4bc79" providerId="ADAL" clId="{9014B495-5623-48C7-9B4C-2C2FE5F78843}" dt="2021-03-24T02:52:51.735" v="352" actId="1076"/>
          <ac:picMkLst>
            <pc:docMk/>
            <pc:sldMk cId="3126800645" sldId="7667"/>
            <ac:picMk id="3" creationId="{2C7F619C-0AE5-40BC-995C-271AA77B96C8}"/>
          </ac:picMkLst>
        </pc:picChg>
      </pc:sldChg>
      <pc:sldChg chg="addSp modSp new mod">
        <pc:chgData name="Stephanie Pino Castillo" userId="67719de8-e720-4774-8e83-01c536b4bc79" providerId="ADAL" clId="{9014B495-5623-48C7-9B4C-2C2FE5F78843}" dt="2021-03-24T12:38:58.413" v="1621" actId="14100"/>
        <pc:sldMkLst>
          <pc:docMk/>
          <pc:sldMk cId="1896356854" sldId="7668"/>
        </pc:sldMkLst>
        <pc:spChg chg="mod">
          <ac:chgData name="Stephanie Pino Castillo" userId="67719de8-e720-4774-8e83-01c536b4bc79" providerId="ADAL" clId="{9014B495-5623-48C7-9B4C-2C2FE5F78843}" dt="2021-03-24T02:53:26.305" v="427" actId="20577"/>
          <ac:spMkLst>
            <pc:docMk/>
            <pc:sldMk cId="1896356854" sldId="7668"/>
            <ac:spMk id="2" creationId="{876FE7FF-7D1D-481D-9D52-F9233B50675C}"/>
          </ac:spMkLst>
        </pc:spChg>
        <pc:spChg chg="add mod">
          <ac:chgData name="Stephanie Pino Castillo" userId="67719de8-e720-4774-8e83-01c536b4bc79" providerId="ADAL" clId="{9014B495-5623-48C7-9B4C-2C2FE5F78843}" dt="2021-03-24T12:38:58.413" v="1621" actId="14100"/>
          <ac:spMkLst>
            <pc:docMk/>
            <pc:sldMk cId="1896356854" sldId="7668"/>
            <ac:spMk id="3" creationId="{CD7507AD-B5A1-45E4-9677-FDE5DCC11586}"/>
          </ac:spMkLst>
        </pc:spChg>
      </pc:sldChg>
      <pc:sldChg chg="add del">
        <pc:chgData name="Stephanie Pino Castillo" userId="67719de8-e720-4774-8e83-01c536b4bc79" providerId="ADAL" clId="{9014B495-5623-48C7-9B4C-2C2FE5F78843}" dt="2021-03-25T16:49:45.609" v="1655"/>
        <pc:sldMkLst>
          <pc:docMk/>
          <pc:sldMk cId="0" sldId="7675"/>
        </pc:sldMkLst>
      </pc:sldChg>
    </pc:docChg>
  </pc:docChgLst>
  <pc:docChgLst>
    <pc:chgData name="Luis Guillermo Gil Madrid" userId="72751249-5f9d-41e6-8ae5-e2fc6ecb2fa9" providerId="ADAL" clId="{46C4378C-2F84-4397-83F2-DD372D7019CC}"/>
    <pc:docChg chg="undo custSel addSld delSld modSld sldOrd">
      <pc:chgData name="Luis Guillermo Gil Madrid" userId="72751249-5f9d-41e6-8ae5-e2fc6ecb2fa9" providerId="ADAL" clId="{46C4378C-2F84-4397-83F2-DD372D7019CC}" dt="2021-02-04T12:43:51.766" v="266" actId="255"/>
      <pc:docMkLst>
        <pc:docMk/>
      </pc:docMkLst>
      <pc:sldChg chg="modSp mod">
        <pc:chgData name="Luis Guillermo Gil Madrid" userId="72751249-5f9d-41e6-8ae5-e2fc6ecb2fa9" providerId="ADAL" clId="{46C4378C-2F84-4397-83F2-DD372D7019CC}" dt="2021-02-04T12:43:51.766" v="266" actId="255"/>
        <pc:sldMkLst>
          <pc:docMk/>
          <pc:sldMk cId="4041881831" sldId="267"/>
        </pc:sldMkLst>
        <pc:spChg chg="mod">
          <ac:chgData name="Luis Guillermo Gil Madrid" userId="72751249-5f9d-41e6-8ae5-e2fc6ecb2fa9" providerId="ADAL" clId="{46C4378C-2F84-4397-83F2-DD372D7019CC}" dt="2021-02-04T12:43:51.766" v="266" actId="255"/>
          <ac:spMkLst>
            <pc:docMk/>
            <pc:sldMk cId="4041881831" sldId="267"/>
            <ac:spMk id="2" creationId="{3F7974DF-F94A-2147-89D7-365DADB55427}"/>
          </ac:spMkLst>
        </pc:spChg>
      </pc:sldChg>
      <pc:sldChg chg="del">
        <pc:chgData name="Luis Guillermo Gil Madrid" userId="72751249-5f9d-41e6-8ae5-e2fc6ecb2fa9" providerId="ADAL" clId="{46C4378C-2F84-4397-83F2-DD372D7019CC}" dt="2021-02-04T10:26:49.068" v="42" actId="47"/>
        <pc:sldMkLst>
          <pc:docMk/>
          <pc:sldMk cId="3749869961" sldId="270"/>
        </pc:sldMkLst>
      </pc:sldChg>
      <pc:sldChg chg="modSp add del mod">
        <pc:chgData name="Luis Guillermo Gil Madrid" userId="72751249-5f9d-41e6-8ae5-e2fc6ecb2fa9" providerId="ADAL" clId="{46C4378C-2F84-4397-83F2-DD372D7019CC}" dt="2021-02-04T10:49:58.572" v="201" actId="20577"/>
        <pc:sldMkLst>
          <pc:docMk/>
          <pc:sldMk cId="1253815832" sldId="2851"/>
        </pc:sldMkLst>
        <pc:spChg chg="mod">
          <ac:chgData name="Luis Guillermo Gil Madrid" userId="72751249-5f9d-41e6-8ae5-e2fc6ecb2fa9" providerId="ADAL" clId="{46C4378C-2F84-4397-83F2-DD372D7019CC}" dt="2021-02-04T10:49:58.572" v="201" actId="20577"/>
          <ac:spMkLst>
            <pc:docMk/>
            <pc:sldMk cId="1253815832" sldId="2851"/>
            <ac:spMk id="2" creationId="{953CC177-D357-4AAB-AB4B-37CC2953E4C1}"/>
          </ac:spMkLst>
        </pc:spChg>
      </pc:sldChg>
      <pc:sldChg chg="modSp add mod modAnim">
        <pc:chgData name="Luis Guillermo Gil Madrid" userId="72751249-5f9d-41e6-8ae5-e2fc6ecb2fa9" providerId="ADAL" clId="{46C4378C-2F84-4397-83F2-DD372D7019CC}" dt="2021-02-04T12:26:34.430" v="246"/>
        <pc:sldMkLst>
          <pc:docMk/>
          <pc:sldMk cId="4037801096" sldId="3605"/>
        </pc:sldMkLst>
        <pc:spChg chg="mod">
          <ac:chgData name="Luis Guillermo Gil Madrid" userId="72751249-5f9d-41e6-8ae5-e2fc6ecb2fa9" providerId="ADAL" clId="{46C4378C-2F84-4397-83F2-DD372D7019CC}" dt="2021-02-04T12:26:34.430" v="246"/>
          <ac:spMkLst>
            <pc:docMk/>
            <pc:sldMk cId="4037801096" sldId="3605"/>
            <ac:spMk id="2" creationId="{ABFD991F-AB9F-4CE6-A3F2-058EC4C1A6FF}"/>
          </ac:spMkLst>
        </pc:spChg>
      </pc:sldChg>
      <pc:sldChg chg="modSp add mod modAnim">
        <pc:chgData name="Luis Guillermo Gil Madrid" userId="72751249-5f9d-41e6-8ae5-e2fc6ecb2fa9" providerId="ADAL" clId="{46C4378C-2F84-4397-83F2-DD372D7019CC}" dt="2021-02-04T10:50:57.559" v="222" actId="20577"/>
        <pc:sldMkLst>
          <pc:docMk/>
          <pc:sldMk cId="912287370" sldId="3606"/>
        </pc:sldMkLst>
        <pc:spChg chg="mod">
          <ac:chgData name="Luis Guillermo Gil Madrid" userId="72751249-5f9d-41e6-8ae5-e2fc6ecb2fa9" providerId="ADAL" clId="{46C4378C-2F84-4397-83F2-DD372D7019CC}" dt="2021-02-04T10:50:57.559" v="222" actId="20577"/>
          <ac:spMkLst>
            <pc:docMk/>
            <pc:sldMk cId="912287370" sldId="3606"/>
            <ac:spMk id="2" creationId="{ABFD991F-AB9F-4CE6-A3F2-058EC4C1A6FF}"/>
          </ac:spMkLst>
        </pc:spChg>
      </pc:sldChg>
      <pc:sldChg chg="modSp add mod">
        <pc:chgData name="Luis Guillermo Gil Madrid" userId="72751249-5f9d-41e6-8ae5-e2fc6ecb2fa9" providerId="ADAL" clId="{46C4378C-2F84-4397-83F2-DD372D7019CC}" dt="2021-02-04T10:51:53.542" v="228" actId="20577"/>
        <pc:sldMkLst>
          <pc:docMk/>
          <pc:sldMk cId="113361550" sldId="3607"/>
        </pc:sldMkLst>
        <pc:spChg chg="mod">
          <ac:chgData name="Luis Guillermo Gil Madrid" userId="72751249-5f9d-41e6-8ae5-e2fc6ecb2fa9" providerId="ADAL" clId="{46C4378C-2F84-4397-83F2-DD372D7019CC}" dt="2021-02-04T10:50:45.634" v="220" actId="6549"/>
          <ac:spMkLst>
            <pc:docMk/>
            <pc:sldMk cId="113361550" sldId="3607"/>
            <ac:spMk id="2" creationId="{3DAB9566-F81E-425F-B2FB-AF8325C76CC8}"/>
          </ac:spMkLst>
        </pc:spChg>
        <pc:spChg chg="mod">
          <ac:chgData name="Luis Guillermo Gil Madrid" userId="72751249-5f9d-41e6-8ae5-e2fc6ecb2fa9" providerId="ADAL" clId="{46C4378C-2F84-4397-83F2-DD372D7019CC}" dt="2021-02-04T10:51:46.886" v="226" actId="1076"/>
          <ac:spMkLst>
            <pc:docMk/>
            <pc:sldMk cId="113361550" sldId="3607"/>
            <ac:spMk id="8" creationId="{F3A5B6AE-AEC9-426E-9FD9-31BF907DEA60}"/>
          </ac:spMkLst>
        </pc:spChg>
        <pc:spChg chg="mod">
          <ac:chgData name="Luis Guillermo Gil Madrid" userId="72751249-5f9d-41e6-8ae5-e2fc6ecb2fa9" providerId="ADAL" clId="{46C4378C-2F84-4397-83F2-DD372D7019CC}" dt="2021-02-04T10:51:53.542" v="228" actId="20577"/>
          <ac:spMkLst>
            <pc:docMk/>
            <pc:sldMk cId="113361550" sldId="3607"/>
            <ac:spMk id="9" creationId="{A306B17B-C862-4766-BD51-083E676D3418}"/>
          </ac:spMkLst>
        </pc:spChg>
        <pc:grpChg chg="mod">
          <ac:chgData name="Luis Guillermo Gil Madrid" userId="72751249-5f9d-41e6-8ae5-e2fc6ecb2fa9" providerId="ADAL" clId="{46C4378C-2F84-4397-83F2-DD372D7019CC}" dt="2021-02-04T10:51:41.488" v="225" actId="1076"/>
          <ac:grpSpMkLst>
            <pc:docMk/>
            <pc:sldMk cId="113361550" sldId="3607"/>
            <ac:grpSpMk id="47" creationId="{0FEAFD5A-4835-4BD3-B0A2-617FA90703D9}"/>
          </ac:grpSpMkLst>
        </pc:grpChg>
      </pc:sldChg>
      <pc:sldChg chg="modSp add mod">
        <pc:chgData name="Luis Guillermo Gil Madrid" userId="72751249-5f9d-41e6-8ae5-e2fc6ecb2fa9" providerId="ADAL" clId="{46C4378C-2F84-4397-83F2-DD372D7019CC}" dt="2021-02-04T10:52:52.295" v="234" actId="14100"/>
        <pc:sldMkLst>
          <pc:docMk/>
          <pc:sldMk cId="815695654" sldId="3608"/>
        </pc:sldMkLst>
        <pc:spChg chg="mod">
          <ac:chgData name="Luis Guillermo Gil Madrid" userId="72751249-5f9d-41e6-8ae5-e2fc6ecb2fa9" providerId="ADAL" clId="{46C4378C-2F84-4397-83F2-DD372D7019CC}" dt="2021-02-04T10:50:20.874" v="216" actId="20577"/>
          <ac:spMkLst>
            <pc:docMk/>
            <pc:sldMk cId="815695654" sldId="3608"/>
            <ac:spMk id="2" creationId="{EBAB6E6A-7641-4916-A34B-ED9DC3D76E2A}"/>
          </ac:spMkLst>
        </pc:spChg>
        <pc:grpChg chg="mod">
          <ac:chgData name="Luis Guillermo Gil Madrid" userId="72751249-5f9d-41e6-8ae5-e2fc6ecb2fa9" providerId="ADAL" clId="{46C4378C-2F84-4397-83F2-DD372D7019CC}" dt="2021-02-04T10:52:52.295" v="234" actId="14100"/>
          <ac:grpSpMkLst>
            <pc:docMk/>
            <pc:sldMk cId="815695654" sldId="3608"/>
            <ac:grpSpMk id="8" creationId="{EFB390DE-9E81-4218-9A8C-AD9CBAB76992}"/>
          </ac:grpSpMkLst>
        </pc:grpChg>
        <pc:picChg chg="mod">
          <ac:chgData name="Luis Guillermo Gil Madrid" userId="72751249-5f9d-41e6-8ae5-e2fc6ecb2fa9" providerId="ADAL" clId="{46C4378C-2F84-4397-83F2-DD372D7019CC}" dt="2021-02-04T10:52:47.151" v="233" actId="14100"/>
          <ac:picMkLst>
            <pc:docMk/>
            <pc:sldMk cId="815695654" sldId="3608"/>
            <ac:picMk id="3" creationId="{113EA42A-E4B0-4722-99B7-59E230F67419}"/>
          </ac:picMkLst>
        </pc:picChg>
      </pc:sldChg>
      <pc:sldChg chg="modSp mod">
        <pc:chgData name="Luis Guillermo Gil Madrid" userId="72751249-5f9d-41e6-8ae5-e2fc6ecb2fa9" providerId="ADAL" clId="{46C4378C-2F84-4397-83F2-DD372D7019CC}" dt="2021-02-04T12:25:37.279" v="243" actId="20577"/>
        <pc:sldMkLst>
          <pc:docMk/>
          <pc:sldMk cId="3861976755" sldId="3988"/>
        </pc:sldMkLst>
        <pc:spChg chg="mod">
          <ac:chgData name="Luis Guillermo Gil Madrid" userId="72751249-5f9d-41e6-8ae5-e2fc6ecb2fa9" providerId="ADAL" clId="{46C4378C-2F84-4397-83F2-DD372D7019CC}" dt="2021-02-04T12:25:37.279" v="243" actId="20577"/>
          <ac:spMkLst>
            <pc:docMk/>
            <pc:sldMk cId="3861976755" sldId="3988"/>
            <ac:spMk id="10" creationId="{C5BA664B-75C5-4E4D-A8A7-8FBCA3CE98B1}"/>
          </ac:spMkLst>
        </pc:spChg>
        <pc:spChg chg="mod">
          <ac:chgData name="Luis Guillermo Gil Madrid" userId="72751249-5f9d-41e6-8ae5-e2fc6ecb2fa9" providerId="ADAL" clId="{46C4378C-2F84-4397-83F2-DD372D7019CC}" dt="2021-02-04T10:22:39.032" v="12" actId="20577"/>
          <ac:spMkLst>
            <pc:docMk/>
            <pc:sldMk cId="3861976755" sldId="3988"/>
            <ac:spMk id="12" creationId="{C915AE06-204D-40BB-8B1E-7B0C4B622EB9}"/>
          </ac:spMkLst>
        </pc:spChg>
        <pc:spChg chg="mod">
          <ac:chgData name="Luis Guillermo Gil Madrid" userId="72751249-5f9d-41e6-8ae5-e2fc6ecb2fa9" providerId="ADAL" clId="{46C4378C-2F84-4397-83F2-DD372D7019CC}" dt="2021-02-04T10:22:38.107" v="10" actId="20577"/>
          <ac:spMkLst>
            <pc:docMk/>
            <pc:sldMk cId="3861976755" sldId="3988"/>
            <ac:spMk id="21" creationId="{55E6AFF4-34CE-4FF1-A016-C1AC0F2B2956}"/>
          </ac:spMkLst>
        </pc:spChg>
      </pc:sldChg>
      <pc:sldChg chg="addSp modSp add del mod">
        <pc:chgData name="Luis Guillermo Gil Madrid" userId="72751249-5f9d-41e6-8ae5-e2fc6ecb2fa9" providerId="ADAL" clId="{46C4378C-2F84-4397-83F2-DD372D7019CC}" dt="2021-02-04T10:39:17.212" v="81" actId="207"/>
        <pc:sldMkLst>
          <pc:docMk/>
          <pc:sldMk cId="253173675" sldId="3995"/>
        </pc:sldMkLst>
        <pc:spChg chg="add mod">
          <ac:chgData name="Luis Guillermo Gil Madrid" userId="72751249-5f9d-41e6-8ae5-e2fc6ecb2fa9" providerId="ADAL" clId="{46C4378C-2F84-4397-83F2-DD372D7019CC}" dt="2021-02-04T10:39:17.212" v="81" actId="207"/>
          <ac:spMkLst>
            <pc:docMk/>
            <pc:sldMk cId="253173675" sldId="3995"/>
            <ac:spMk id="4" creationId="{ED5812D0-7F91-4313-8702-2DB181D5B0F9}"/>
          </ac:spMkLst>
        </pc:spChg>
      </pc:sldChg>
      <pc:sldChg chg="add del">
        <pc:chgData name="Luis Guillermo Gil Madrid" userId="72751249-5f9d-41e6-8ae5-e2fc6ecb2fa9" providerId="ADAL" clId="{46C4378C-2F84-4397-83F2-DD372D7019CC}" dt="2021-02-04T10:25:03.783" v="30"/>
        <pc:sldMkLst>
          <pc:docMk/>
          <pc:sldMk cId="573086462" sldId="4031"/>
        </pc:sldMkLst>
      </pc:sldChg>
      <pc:sldChg chg="modSp add del mod">
        <pc:chgData name="Luis Guillermo Gil Madrid" userId="72751249-5f9d-41e6-8ae5-e2fc6ecb2fa9" providerId="ADAL" clId="{46C4378C-2F84-4397-83F2-DD372D7019CC}" dt="2021-02-04T10:35:59.078" v="72" actId="313"/>
        <pc:sldMkLst>
          <pc:docMk/>
          <pc:sldMk cId="880920996" sldId="4041"/>
        </pc:sldMkLst>
        <pc:spChg chg="mod">
          <ac:chgData name="Luis Guillermo Gil Madrid" userId="72751249-5f9d-41e6-8ae5-e2fc6ecb2fa9" providerId="ADAL" clId="{46C4378C-2F84-4397-83F2-DD372D7019CC}" dt="2021-02-04T10:35:59.078" v="72" actId="313"/>
          <ac:spMkLst>
            <pc:docMk/>
            <pc:sldMk cId="880920996" sldId="4041"/>
            <ac:spMk id="14" creationId="{0FA875C2-9541-4398-877C-9DD6782EC380}"/>
          </ac:spMkLst>
        </pc:spChg>
      </pc:sldChg>
      <pc:sldChg chg="modSp add del mod">
        <pc:chgData name="Luis Guillermo Gil Madrid" userId="72751249-5f9d-41e6-8ae5-e2fc6ecb2fa9" providerId="ADAL" clId="{46C4378C-2F84-4397-83F2-DD372D7019CC}" dt="2021-02-04T10:48:49.381" v="88" actId="20577"/>
        <pc:sldMkLst>
          <pc:docMk/>
          <pc:sldMk cId="1127836447" sldId="4042"/>
        </pc:sldMkLst>
        <pc:spChg chg="mod">
          <ac:chgData name="Luis Guillermo Gil Madrid" userId="72751249-5f9d-41e6-8ae5-e2fc6ecb2fa9" providerId="ADAL" clId="{46C4378C-2F84-4397-83F2-DD372D7019CC}" dt="2021-02-04T10:48:49.381" v="88" actId="20577"/>
          <ac:spMkLst>
            <pc:docMk/>
            <pc:sldMk cId="1127836447" sldId="4042"/>
            <ac:spMk id="8" creationId="{8B6842DD-2102-4D2A-BBB3-E038F17DD39D}"/>
          </ac:spMkLst>
        </pc:spChg>
      </pc:sldChg>
      <pc:sldChg chg="modSp add del mod">
        <pc:chgData name="Luis Guillermo Gil Madrid" userId="72751249-5f9d-41e6-8ae5-e2fc6ecb2fa9" providerId="ADAL" clId="{46C4378C-2F84-4397-83F2-DD372D7019CC}" dt="2021-02-04T12:33:29.105" v="260" actId="6549"/>
        <pc:sldMkLst>
          <pc:docMk/>
          <pc:sldMk cId="2053466168" sldId="4051"/>
        </pc:sldMkLst>
        <pc:spChg chg="mod">
          <ac:chgData name="Luis Guillermo Gil Madrid" userId="72751249-5f9d-41e6-8ae5-e2fc6ecb2fa9" providerId="ADAL" clId="{46C4378C-2F84-4397-83F2-DD372D7019CC}" dt="2021-02-04T10:48:42.682" v="87" actId="20577"/>
          <ac:spMkLst>
            <pc:docMk/>
            <pc:sldMk cId="2053466168" sldId="4051"/>
            <ac:spMk id="5" creationId="{51BB8CB2-BB99-4629-B78A-8EEEF9D06FB2}"/>
          </ac:spMkLst>
        </pc:spChg>
        <pc:spChg chg="mod">
          <ac:chgData name="Luis Guillermo Gil Madrid" userId="72751249-5f9d-41e6-8ae5-e2fc6ecb2fa9" providerId="ADAL" clId="{46C4378C-2F84-4397-83F2-DD372D7019CC}" dt="2021-02-04T12:33:29.105" v="260" actId="6549"/>
          <ac:spMkLst>
            <pc:docMk/>
            <pc:sldMk cId="2053466168" sldId="4051"/>
            <ac:spMk id="21" creationId="{C42405CE-3166-4AB5-B468-B3CE2D9F2520}"/>
          </ac:spMkLst>
        </pc:spChg>
      </pc:sldChg>
      <pc:sldChg chg="add del">
        <pc:chgData name="Luis Guillermo Gil Madrid" userId="72751249-5f9d-41e6-8ae5-e2fc6ecb2fa9" providerId="ADAL" clId="{46C4378C-2F84-4397-83F2-DD372D7019CC}" dt="2021-02-04T10:25:03.783" v="30"/>
        <pc:sldMkLst>
          <pc:docMk/>
          <pc:sldMk cId="700642784" sldId="4053"/>
        </pc:sldMkLst>
      </pc:sldChg>
      <pc:sldChg chg="add del">
        <pc:chgData name="Luis Guillermo Gil Madrid" userId="72751249-5f9d-41e6-8ae5-e2fc6ecb2fa9" providerId="ADAL" clId="{46C4378C-2F84-4397-83F2-DD372D7019CC}" dt="2021-02-04T10:25:03.783" v="30"/>
        <pc:sldMkLst>
          <pc:docMk/>
          <pc:sldMk cId="1852520990" sldId="4054"/>
        </pc:sldMkLst>
      </pc:sldChg>
      <pc:sldChg chg="ord">
        <pc:chgData name="Luis Guillermo Gil Madrid" userId="72751249-5f9d-41e6-8ae5-e2fc6ecb2fa9" providerId="ADAL" clId="{46C4378C-2F84-4397-83F2-DD372D7019CC}" dt="2021-02-04T10:23:50.208" v="26"/>
        <pc:sldMkLst>
          <pc:docMk/>
          <pc:sldMk cId="2690026414" sldId="4206"/>
        </pc:sldMkLst>
      </pc:sldChg>
      <pc:sldChg chg="ord">
        <pc:chgData name="Luis Guillermo Gil Madrid" userId="72751249-5f9d-41e6-8ae5-e2fc6ecb2fa9" providerId="ADAL" clId="{46C4378C-2F84-4397-83F2-DD372D7019CC}" dt="2021-02-04T10:23:56.297" v="28"/>
        <pc:sldMkLst>
          <pc:docMk/>
          <pc:sldMk cId="3424982445" sldId="4207"/>
        </pc:sldMkLst>
      </pc:sldChg>
      <pc:sldChg chg="ord">
        <pc:chgData name="Luis Guillermo Gil Madrid" userId="72751249-5f9d-41e6-8ae5-e2fc6ecb2fa9" providerId="ADAL" clId="{46C4378C-2F84-4397-83F2-DD372D7019CC}" dt="2021-02-04T10:23:06.252" v="22"/>
        <pc:sldMkLst>
          <pc:docMk/>
          <pc:sldMk cId="1424487174" sldId="4208"/>
        </pc:sldMkLst>
      </pc:sldChg>
      <pc:sldChg chg="ord">
        <pc:chgData name="Luis Guillermo Gil Madrid" userId="72751249-5f9d-41e6-8ae5-e2fc6ecb2fa9" providerId="ADAL" clId="{46C4378C-2F84-4397-83F2-DD372D7019CC}" dt="2021-02-04T10:23:06.252" v="22"/>
        <pc:sldMkLst>
          <pc:docMk/>
          <pc:sldMk cId="1001123824" sldId="4209"/>
        </pc:sldMkLst>
      </pc:sldChg>
      <pc:sldChg chg="add del">
        <pc:chgData name="Luis Guillermo Gil Madrid" userId="72751249-5f9d-41e6-8ae5-e2fc6ecb2fa9" providerId="ADAL" clId="{46C4378C-2F84-4397-83F2-DD372D7019CC}" dt="2021-02-04T10:25:03.783" v="30"/>
        <pc:sldMkLst>
          <pc:docMk/>
          <pc:sldMk cId="1701353570" sldId="4226"/>
        </pc:sldMkLst>
      </pc:sldChg>
      <pc:sldChg chg="modSp add del mod">
        <pc:chgData name="Luis Guillermo Gil Madrid" userId="72751249-5f9d-41e6-8ae5-e2fc6ecb2fa9" providerId="ADAL" clId="{46C4378C-2F84-4397-83F2-DD372D7019CC}" dt="2021-02-04T10:49:32.555" v="160" actId="20577"/>
        <pc:sldMkLst>
          <pc:docMk/>
          <pc:sldMk cId="816529943" sldId="4228"/>
        </pc:sldMkLst>
        <pc:spChg chg="mod">
          <ac:chgData name="Luis Guillermo Gil Madrid" userId="72751249-5f9d-41e6-8ae5-e2fc6ecb2fa9" providerId="ADAL" clId="{46C4378C-2F84-4397-83F2-DD372D7019CC}" dt="2021-02-04T10:49:32.555" v="160" actId="20577"/>
          <ac:spMkLst>
            <pc:docMk/>
            <pc:sldMk cId="816529943" sldId="4228"/>
            <ac:spMk id="2" creationId="{953CC177-D357-4AAB-AB4B-37CC2953E4C1}"/>
          </ac:spMkLst>
        </pc:spChg>
        <pc:spChg chg="mod">
          <ac:chgData name="Luis Guillermo Gil Madrid" userId="72751249-5f9d-41e6-8ae5-e2fc6ecb2fa9" providerId="ADAL" clId="{46C4378C-2F84-4397-83F2-DD372D7019CC}" dt="2021-02-04T10:34:22.371" v="55" actId="113"/>
          <ac:spMkLst>
            <pc:docMk/>
            <pc:sldMk cId="816529943" sldId="4228"/>
            <ac:spMk id="7" creationId="{E604A7EA-A73D-4953-B617-D89880A63751}"/>
          </ac:spMkLst>
        </pc:spChg>
      </pc:sldChg>
      <pc:sldChg chg="modSp add del mod">
        <pc:chgData name="Luis Guillermo Gil Madrid" userId="72751249-5f9d-41e6-8ae5-e2fc6ecb2fa9" providerId="ADAL" clId="{46C4378C-2F84-4397-83F2-DD372D7019CC}" dt="2021-02-04T10:49:08.170" v="121" actId="20577"/>
        <pc:sldMkLst>
          <pc:docMk/>
          <pc:sldMk cId="43884065" sldId="4229"/>
        </pc:sldMkLst>
        <pc:spChg chg="mod">
          <ac:chgData name="Luis Guillermo Gil Madrid" userId="72751249-5f9d-41e6-8ae5-e2fc6ecb2fa9" providerId="ADAL" clId="{46C4378C-2F84-4397-83F2-DD372D7019CC}" dt="2021-02-04T10:49:08.170" v="121" actId="20577"/>
          <ac:spMkLst>
            <pc:docMk/>
            <pc:sldMk cId="43884065" sldId="4229"/>
            <ac:spMk id="15" creationId="{18AE68C0-24FB-42AA-9685-116FD72DB94E}"/>
          </ac:spMkLst>
        </pc:spChg>
      </pc:sldChg>
      <pc:sldChg chg="add del">
        <pc:chgData name="Luis Guillermo Gil Madrid" userId="72751249-5f9d-41e6-8ae5-e2fc6ecb2fa9" providerId="ADAL" clId="{46C4378C-2F84-4397-83F2-DD372D7019CC}" dt="2021-02-04T10:25:03.783" v="30"/>
        <pc:sldMkLst>
          <pc:docMk/>
          <pc:sldMk cId="1686300038" sldId="4230"/>
        </pc:sldMkLst>
      </pc:sldChg>
      <pc:sldChg chg="add del">
        <pc:chgData name="Luis Guillermo Gil Madrid" userId="72751249-5f9d-41e6-8ae5-e2fc6ecb2fa9" providerId="ADAL" clId="{46C4378C-2F84-4397-83F2-DD372D7019CC}" dt="2021-02-04T10:25:03.783" v="30"/>
        <pc:sldMkLst>
          <pc:docMk/>
          <pc:sldMk cId="435662168" sldId="4231"/>
        </pc:sldMkLst>
      </pc:sldChg>
      <pc:sldChg chg="add del">
        <pc:chgData name="Luis Guillermo Gil Madrid" userId="72751249-5f9d-41e6-8ae5-e2fc6ecb2fa9" providerId="ADAL" clId="{46C4378C-2F84-4397-83F2-DD372D7019CC}" dt="2021-02-04T10:25:03.783" v="30"/>
        <pc:sldMkLst>
          <pc:docMk/>
          <pc:sldMk cId="2923458424" sldId="4232"/>
        </pc:sldMkLst>
      </pc:sldChg>
      <pc:sldChg chg="add del">
        <pc:chgData name="Luis Guillermo Gil Madrid" userId="72751249-5f9d-41e6-8ae5-e2fc6ecb2fa9" providerId="ADAL" clId="{46C4378C-2F84-4397-83F2-DD372D7019CC}" dt="2021-02-04T10:25:03.783" v="30"/>
        <pc:sldMkLst>
          <pc:docMk/>
          <pc:sldMk cId="3067446908" sldId="4233"/>
        </pc:sldMkLst>
      </pc:sldChg>
      <pc:sldChg chg="add del">
        <pc:chgData name="Luis Guillermo Gil Madrid" userId="72751249-5f9d-41e6-8ae5-e2fc6ecb2fa9" providerId="ADAL" clId="{46C4378C-2F84-4397-83F2-DD372D7019CC}" dt="2021-02-04T10:25:03.783" v="30"/>
        <pc:sldMkLst>
          <pc:docMk/>
          <pc:sldMk cId="3761234037" sldId="4236"/>
        </pc:sldMkLst>
      </pc:sldChg>
      <pc:sldChg chg="add del">
        <pc:chgData name="Luis Guillermo Gil Madrid" userId="72751249-5f9d-41e6-8ae5-e2fc6ecb2fa9" providerId="ADAL" clId="{46C4378C-2F84-4397-83F2-DD372D7019CC}" dt="2021-02-04T10:25:03.783" v="30"/>
        <pc:sldMkLst>
          <pc:docMk/>
          <pc:sldMk cId="2077184350" sldId="4237"/>
        </pc:sldMkLst>
      </pc:sldChg>
      <pc:sldChg chg="delSp modSp add del mod">
        <pc:chgData name="Luis Guillermo Gil Madrid" userId="72751249-5f9d-41e6-8ae5-e2fc6ecb2fa9" providerId="ADAL" clId="{46C4378C-2F84-4397-83F2-DD372D7019CC}" dt="2021-02-04T10:48:27.065" v="86" actId="20577"/>
        <pc:sldMkLst>
          <pc:docMk/>
          <pc:sldMk cId="3472153990" sldId="4238"/>
        </pc:sldMkLst>
        <pc:spChg chg="mod">
          <ac:chgData name="Luis Guillermo Gil Madrid" userId="72751249-5f9d-41e6-8ae5-e2fc6ecb2fa9" providerId="ADAL" clId="{46C4378C-2F84-4397-83F2-DD372D7019CC}" dt="2021-02-04T10:48:27.065" v="86" actId="20577"/>
          <ac:spMkLst>
            <pc:docMk/>
            <pc:sldMk cId="3472153990" sldId="4238"/>
            <ac:spMk id="7" creationId="{E3CE325D-0517-4A30-BB0F-D0D4C4EDC9F2}"/>
          </ac:spMkLst>
        </pc:spChg>
        <pc:picChg chg="mod">
          <ac:chgData name="Luis Guillermo Gil Madrid" userId="72751249-5f9d-41e6-8ae5-e2fc6ecb2fa9" providerId="ADAL" clId="{46C4378C-2F84-4397-83F2-DD372D7019CC}" dt="2021-02-04T10:47:49.962" v="85" actId="1076"/>
          <ac:picMkLst>
            <pc:docMk/>
            <pc:sldMk cId="3472153990" sldId="4238"/>
            <ac:picMk id="2" creationId="{9D90A16F-7DC1-41F6-BC7B-CF714F304F1E}"/>
          </ac:picMkLst>
        </pc:picChg>
        <pc:picChg chg="del">
          <ac:chgData name="Luis Guillermo Gil Madrid" userId="72751249-5f9d-41e6-8ae5-e2fc6ecb2fa9" providerId="ADAL" clId="{46C4378C-2F84-4397-83F2-DD372D7019CC}" dt="2021-02-04T10:47:29.357" v="82" actId="478"/>
          <ac:picMkLst>
            <pc:docMk/>
            <pc:sldMk cId="3472153990" sldId="4238"/>
            <ac:picMk id="9" creationId="{232520AE-C764-40FF-BB5C-7A4B0D30CB46}"/>
          </ac:picMkLst>
        </pc:picChg>
      </pc:sldChg>
      <pc:sldChg chg="delSp modSp add del mod">
        <pc:chgData name="Luis Guillermo Gil Madrid" userId="72751249-5f9d-41e6-8ae5-e2fc6ecb2fa9" providerId="ADAL" clId="{46C4378C-2F84-4397-83F2-DD372D7019CC}" dt="2021-02-04T12:34:47.007" v="263" actId="1076"/>
        <pc:sldMkLst>
          <pc:docMk/>
          <pc:sldMk cId="1277078683" sldId="4239"/>
        </pc:sldMkLst>
        <pc:picChg chg="mod">
          <ac:chgData name="Luis Guillermo Gil Madrid" userId="72751249-5f9d-41e6-8ae5-e2fc6ecb2fa9" providerId="ADAL" clId="{46C4378C-2F84-4397-83F2-DD372D7019CC}" dt="2021-02-04T12:34:47.007" v="263" actId="1076"/>
          <ac:picMkLst>
            <pc:docMk/>
            <pc:sldMk cId="1277078683" sldId="4239"/>
            <ac:picMk id="2" creationId="{1014B141-515B-439F-A61D-261E72727586}"/>
          </ac:picMkLst>
        </pc:picChg>
        <pc:picChg chg="del">
          <ac:chgData name="Luis Guillermo Gil Madrid" userId="72751249-5f9d-41e6-8ae5-e2fc6ecb2fa9" providerId="ADAL" clId="{46C4378C-2F84-4397-83F2-DD372D7019CC}" dt="2021-02-04T12:34:35.370" v="261" actId="478"/>
          <ac:picMkLst>
            <pc:docMk/>
            <pc:sldMk cId="1277078683" sldId="4239"/>
            <ac:picMk id="5" creationId="{EFDB2FF2-4EDF-4705-8566-7D0E60E215E4}"/>
          </ac:picMkLst>
        </pc:picChg>
      </pc:sldChg>
      <pc:sldChg chg="modSp mod">
        <pc:chgData name="Luis Guillermo Gil Madrid" userId="72751249-5f9d-41e6-8ae5-e2fc6ecb2fa9" providerId="ADAL" clId="{46C4378C-2F84-4397-83F2-DD372D7019CC}" dt="2021-02-04T12:26:27.791" v="244" actId="20577"/>
        <pc:sldMkLst>
          <pc:docMk/>
          <pc:sldMk cId="3426494477" sldId="4240"/>
        </pc:sldMkLst>
        <pc:spChg chg="mod">
          <ac:chgData name="Luis Guillermo Gil Madrid" userId="72751249-5f9d-41e6-8ae5-e2fc6ecb2fa9" providerId="ADAL" clId="{46C4378C-2F84-4397-83F2-DD372D7019CC}" dt="2021-02-04T12:26:27.791" v="244" actId="20577"/>
          <ac:spMkLst>
            <pc:docMk/>
            <pc:sldMk cId="3426494477" sldId="4240"/>
            <ac:spMk id="11" creationId="{00000000-0000-0000-0000-000000000000}"/>
          </ac:spMkLst>
        </pc:spChg>
      </pc:sldChg>
      <pc:sldChg chg="add ord">
        <pc:chgData name="Luis Guillermo Gil Madrid" userId="72751249-5f9d-41e6-8ae5-e2fc6ecb2fa9" providerId="ADAL" clId="{46C4378C-2F84-4397-83F2-DD372D7019CC}" dt="2021-02-04T10:31:55.277" v="45"/>
        <pc:sldMkLst>
          <pc:docMk/>
          <pc:sldMk cId="1886971271" sldId="4243"/>
        </pc:sldMkLst>
      </pc:sldChg>
    </pc:docChg>
  </pc:docChgLst>
  <pc:docChgLst>
    <pc:chgData name="Juan David Angel Lasso" userId="5ac44e2c-fa8f-45f5-aad9-26919f30487d" providerId="ADAL" clId="{9AAF6492-1E39-4726-82C1-3D4FB689331F}"/>
    <pc:docChg chg="modSld">
      <pc:chgData name="Juan David Angel Lasso" userId="5ac44e2c-fa8f-45f5-aad9-26919f30487d" providerId="ADAL" clId="{9AAF6492-1E39-4726-82C1-3D4FB689331F}" dt="2021-05-03T16:55:41.076" v="0" actId="1076"/>
      <pc:docMkLst>
        <pc:docMk/>
      </pc:docMkLst>
      <pc:sldChg chg="modSp mod">
        <pc:chgData name="Juan David Angel Lasso" userId="5ac44e2c-fa8f-45f5-aad9-26919f30487d" providerId="ADAL" clId="{9AAF6492-1E39-4726-82C1-3D4FB689331F}" dt="2021-05-03T16:55:41.076" v="0" actId="1076"/>
        <pc:sldMkLst>
          <pc:docMk/>
          <pc:sldMk cId="1885596867" sldId="7730"/>
        </pc:sldMkLst>
        <pc:spChg chg="mod">
          <ac:chgData name="Juan David Angel Lasso" userId="5ac44e2c-fa8f-45f5-aad9-26919f30487d" providerId="ADAL" clId="{9AAF6492-1E39-4726-82C1-3D4FB689331F}" dt="2021-05-03T16:55:41.076" v="0" actId="1076"/>
          <ac:spMkLst>
            <pc:docMk/>
            <pc:sldMk cId="1885596867" sldId="7730"/>
            <ac:spMk id="34" creationId="{C57623AE-2CCF-46CB-8355-76394DEDC370}"/>
          </ac:spMkLst>
        </pc:spChg>
      </pc:sldChg>
    </pc:docChg>
  </pc:docChgLst>
  <pc:docChgLst>
    <pc:chgData name="Daniel Felipe" userId="c712679a-6133-47a7-a4a9-a9505884e8ff" providerId="ADAL" clId="{232EAC40-A660-4FF9-893E-5F88625474D9}"/>
    <pc:docChg chg="undo custSel addSld delSld modSld">
      <pc:chgData name="Daniel Felipe" userId="c712679a-6133-47a7-a4a9-a9505884e8ff" providerId="ADAL" clId="{232EAC40-A660-4FF9-893E-5F88625474D9}" dt="2022-02-21T19:30:05.805" v="616" actId="700"/>
      <pc:docMkLst>
        <pc:docMk/>
      </pc:docMkLst>
      <pc:sldChg chg="del">
        <pc:chgData name="Daniel Felipe" userId="c712679a-6133-47a7-a4a9-a9505884e8ff" providerId="ADAL" clId="{232EAC40-A660-4FF9-893E-5F88625474D9}" dt="2022-02-21T19:28:21.010" v="597" actId="47"/>
        <pc:sldMkLst>
          <pc:docMk/>
          <pc:sldMk cId="2206649586" sldId="596"/>
        </pc:sldMkLst>
      </pc:sldChg>
      <pc:sldChg chg="del">
        <pc:chgData name="Daniel Felipe" userId="c712679a-6133-47a7-a4a9-a9505884e8ff" providerId="ADAL" clId="{232EAC40-A660-4FF9-893E-5F88625474D9}" dt="2022-02-21T19:28:21.010" v="597" actId="47"/>
        <pc:sldMkLst>
          <pc:docMk/>
          <pc:sldMk cId="1814665038" sldId="630"/>
        </pc:sldMkLst>
      </pc:sldChg>
      <pc:sldChg chg="del">
        <pc:chgData name="Daniel Felipe" userId="c712679a-6133-47a7-a4a9-a9505884e8ff" providerId="ADAL" clId="{232EAC40-A660-4FF9-893E-5F88625474D9}" dt="2022-02-21T19:28:21.010" v="597" actId="47"/>
        <pc:sldMkLst>
          <pc:docMk/>
          <pc:sldMk cId="125756198" sldId="635"/>
        </pc:sldMkLst>
      </pc:sldChg>
      <pc:sldChg chg="del">
        <pc:chgData name="Daniel Felipe" userId="c712679a-6133-47a7-a4a9-a9505884e8ff" providerId="ADAL" clId="{232EAC40-A660-4FF9-893E-5F88625474D9}" dt="2022-02-21T19:28:21.010" v="597" actId="47"/>
        <pc:sldMkLst>
          <pc:docMk/>
          <pc:sldMk cId="170494511" sldId="637"/>
        </pc:sldMkLst>
      </pc:sldChg>
      <pc:sldChg chg="del">
        <pc:chgData name="Daniel Felipe" userId="c712679a-6133-47a7-a4a9-a9505884e8ff" providerId="ADAL" clId="{232EAC40-A660-4FF9-893E-5F88625474D9}" dt="2022-02-21T19:28:21.010" v="597" actId="47"/>
        <pc:sldMkLst>
          <pc:docMk/>
          <pc:sldMk cId="4164295756" sldId="639"/>
        </pc:sldMkLst>
      </pc:sldChg>
      <pc:sldChg chg="del">
        <pc:chgData name="Daniel Felipe" userId="c712679a-6133-47a7-a4a9-a9505884e8ff" providerId="ADAL" clId="{232EAC40-A660-4FF9-893E-5F88625474D9}" dt="2022-02-21T19:28:21.010" v="597" actId="47"/>
        <pc:sldMkLst>
          <pc:docMk/>
          <pc:sldMk cId="1161652779" sldId="640"/>
        </pc:sldMkLst>
      </pc:sldChg>
      <pc:sldChg chg="del">
        <pc:chgData name="Daniel Felipe" userId="c712679a-6133-47a7-a4a9-a9505884e8ff" providerId="ADAL" clId="{232EAC40-A660-4FF9-893E-5F88625474D9}" dt="2022-02-21T19:28:21.010" v="597" actId="47"/>
        <pc:sldMkLst>
          <pc:docMk/>
          <pc:sldMk cId="1199172088" sldId="644"/>
        </pc:sldMkLst>
      </pc:sldChg>
      <pc:sldChg chg="modSp mod">
        <pc:chgData name="Daniel Felipe" userId="c712679a-6133-47a7-a4a9-a9505884e8ff" providerId="ADAL" clId="{232EAC40-A660-4FF9-893E-5F88625474D9}" dt="2022-02-21T19:25:21.749" v="440" actId="20577"/>
        <pc:sldMkLst>
          <pc:docMk/>
          <pc:sldMk cId="3861976755" sldId="3988"/>
        </pc:sldMkLst>
        <pc:spChg chg="mod">
          <ac:chgData name="Daniel Felipe" userId="c712679a-6133-47a7-a4a9-a9505884e8ff" providerId="ADAL" clId="{232EAC40-A660-4FF9-893E-5F88625474D9}" dt="2022-02-21T19:25:21.749" v="440" actId="20577"/>
          <ac:spMkLst>
            <pc:docMk/>
            <pc:sldMk cId="3861976755" sldId="3988"/>
            <ac:spMk id="10" creationId="{C5BA664B-75C5-4E4D-A8A7-8FBCA3CE98B1}"/>
          </ac:spMkLst>
        </pc:spChg>
        <pc:spChg chg="mod">
          <ac:chgData name="Daniel Felipe" userId="c712679a-6133-47a7-a4a9-a9505884e8ff" providerId="ADAL" clId="{232EAC40-A660-4FF9-893E-5F88625474D9}" dt="2022-02-21T19:18:09.591" v="276" actId="20577"/>
          <ac:spMkLst>
            <pc:docMk/>
            <pc:sldMk cId="3861976755" sldId="3988"/>
            <ac:spMk id="17" creationId="{522EBD54-98D5-42D1-8447-E366A1660DC9}"/>
          </ac:spMkLst>
        </pc:spChg>
      </pc:sldChg>
      <pc:sldChg chg="modSp mod">
        <pc:chgData name="Daniel Felipe" userId="c712679a-6133-47a7-a4a9-a9505884e8ff" providerId="ADAL" clId="{232EAC40-A660-4FF9-893E-5F88625474D9}" dt="2022-02-21T19:27:53.907" v="596" actId="20577"/>
        <pc:sldMkLst>
          <pc:docMk/>
          <pc:sldMk cId="396127368" sldId="7784"/>
        </pc:sldMkLst>
        <pc:spChg chg="mod">
          <ac:chgData name="Daniel Felipe" userId="c712679a-6133-47a7-a4a9-a9505884e8ff" providerId="ADAL" clId="{232EAC40-A660-4FF9-893E-5F88625474D9}" dt="2022-02-21T19:27:53.907" v="596" actId="20577"/>
          <ac:spMkLst>
            <pc:docMk/>
            <pc:sldMk cId="396127368" sldId="7784"/>
            <ac:spMk id="11" creationId="{00000000-0000-0000-0000-000000000000}"/>
          </ac:spMkLst>
        </pc:spChg>
      </pc:sldChg>
      <pc:sldChg chg="del">
        <pc:chgData name="Daniel Felipe" userId="c712679a-6133-47a7-a4a9-a9505884e8ff" providerId="ADAL" clId="{232EAC40-A660-4FF9-893E-5F88625474D9}" dt="2022-02-21T19:28:21.010" v="597" actId="47"/>
        <pc:sldMkLst>
          <pc:docMk/>
          <pc:sldMk cId="2226144634" sldId="7801"/>
        </pc:sldMkLst>
      </pc:sldChg>
      <pc:sldChg chg="del">
        <pc:chgData name="Daniel Felipe" userId="c712679a-6133-47a7-a4a9-a9505884e8ff" providerId="ADAL" clId="{232EAC40-A660-4FF9-893E-5F88625474D9}" dt="2022-02-21T19:28:21.010" v="597" actId="47"/>
        <pc:sldMkLst>
          <pc:docMk/>
          <pc:sldMk cId="532597686" sldId="7802"/>
        </pc:sldMkLst>
      </pc:sldChg>
      <pc:sldChg chg="add del">
        <pc:chgData name="Daniel Felipe" userId="c712679a-6133-47a7-a4a9-a9505884e8ff" providerId="ADAL" clId="{232EAC40-A660-4FF9-893E-5F88625474D9}" dt="2022-02-21T19:29:12.783" v="606" actId="47"/>
        <pc:sldMkLst>
          <pc:docMk/>
          <pc:sldMk cId="3011968595" sldId="7804"/>
        </pc:sldMkLst>
      </pc:sldChg>
      <pc:sldChg chg="modSp mod">
        <pc:chgData name="Daniel Felipe" userId="c712679a-6133-47a7-a4a9-a9505884e8ff" providerId="ADAL" clId="{232EAC40-A660-4FF9-893E-5F88625474D9}" dt="2022-02-21T19:25:02.895" v="426" actId="20577"/>
        <pc:sldMkLst>
          <pc:docMk/>
          <pc:sldMk cId="529322557" sldId="7814"/>
        </pc:sldMkLst>
        <pc:spChg chg="mod">
          <ac:chgData name="Daniel Felipe" userId="c712679a-6133-47a7-a4a9-a9505884e8ff" providerId="ADAL" clId="{232EAC40-A660-4FF9-893E-5F88625474D9}" dt="2022-02-21T19:25:02.895" v="426" actId="20577"/>
          <ac:spMkLst>
            <pc:docMk/>
            <pc:sldMk cId="529322557" sldId="7814"/>
            <ac:spMk id="11" creationId="{00000000-0000-0000-0000-000000000000}"/>
          </ac:spMkLst>
        </pc:spChg>
      </pc:sldChg>
      <pc:sldChg chg="del">
        <pc:chgData name="Daniel Felipe" userId="c712679a-6133-47a7-a4a9-a9505884e8ff" providerId="ADAL" clId="{232EAC40-A660-4FF9-893E-5F88625474D9}" dt="2022-02-21T19:28:55.393" v="602" actId="47"/>
        <pc:sldMkLst>
          <pc:docMk/>
          <pc:sldMk cId="0" sldId="7815"/>
        </pc:sldMkLst>
      </pc:sldChg>
      <pc:sldChg chg="del">
        <pc:chgData name="Daniel Felipe" userId="c712679a-6133-47a7-a4a9-a9505884e8ff" providerId="ADAL" clId="{232EAC40-A660-4FF9-893E-5F88625474D9}" dt="2022-02-21T19:28:55.393" v="602" actId="47"/>
        <pc:sldMkLst>
          <pc:docMk/>
          <pc:sldMk cId="2220803276" sldId="7816"/>
        </pc:sldMkLst>
      </pc:sldChg>
      <pc:sldChg chg="del">
        <pc:chgData name="Daniel Felipe" userId="c712679a-6133-47a7-a4a9-a9505884e8ff" providerId="ADAL" clId="{232EAC40-A660-4FF9-893E-5F88625474D9}" dt="2022-02-21T19:28:55.393" v="602" actId="47"/>
        <pc:sldMkLst>
          <pc:docMk/>
          <pc:sldMk cId="1745498613" sldId="7817"/>
        </pc:sldMkLst>
      </pc:sldChg>
      <pc:sldChg chg="modSp mod">
        <pc:chgData name="Daniel Felipe" userId="c712679a-6133-47a7-a4a9-a9505884e8ff" providerId="ADAL" clId="{232EAC40-A660-4FF9-893E-5F88625474D9}" dt="2022-02-21T19:23:29.101" v="357" actId="6549"/>
        <pc:sldMkLst>
          <pc:docMk/>
          <pc:sldMk cId="1092032416" sldId="7819"/>
        </pc:sldMkLst>
        <pc:spChg chg="mod">
          <ac:chgData name="Daniel Felipe" userId="c712679a-6133-47a7-a4a9-a9505884e8ff" providerId="ADAL" clId="{232EAC40-A660-4FF9-893E-5F88625474D9}" dt="2022-02-21T19:23:29.101" v="357" actId="6549"/>
          <ac:spMkLst>
            <pc:docMk/>
            <pc:sldMk cId="1092032416" sldId="7819"/>
            <ac:spMk id="11" creationId="{00000000-0000-0000-0000-000000000000}"/>
          </ac:spMkLst>
        </pc:spChg>
      </pc:sldChg>
      <pc:sldChg chg="del">
        <pc:chgData name="Daniel Felipe" userId="c712679a-6133-47a7-a4a9-a9505884e8ff" providerId="ADAL" clId="{232EAC40-A660-4FF9-893E-5F88625474D9}" dt="2022-02-21T19:29:06.894" v="604" actId="47"/>
        <pc:sldMkLst>
          <pc:docMk/>
          <pc:sldMk cId="299135740" sldId="7820"/>
        </pc:sldMkLst>
      </pc:sldChg>
      <pc:sldChg chg="del">
        <pc:chgData name="Daniel Felipe" userId="c712679a-6133-47a7-a4a9-a9505884e8ff" providerId="ADAL" clId="{232EAC40-A660-4FF9-893E-5F88625474D9}" dt="2022-02-21T19:29:06.894" v="604" actId="47"/>
        <pc:sldMkLst>
          <pc:docMk/>
          <pc:sldMk cId="30500104" sldId="7821"/>
        </pc:sldMkLst>
      </pc:sldChg>
      <pc:sldChg chg="del">
        <pc:chgData name="Daniel Felipe" userId="c712679a-6133-47a7-a4a9-a9505884e8ff" providerId="ADAL" clId="{232EAC40-A660-4FF9-893E-5F88625474D9}" dt="2022-02-21T19:29:06.894" v="604" actId="47"/>
        <pc:sldMkLst>
          <pc:docMk/>
          <pc:sldMk cId="1385371797" sldId="7822"/>
        </pc:sldMkLst>
      </pc:sldChg>
      <pc:sldChg chg="del">
        <pc:chgData name="Daniel Felipe" userId="c712679a-6133-47a7-a4a9-a9505884e8ff" providerId="ADAL" clId="{232EAC40-A660-4FF9-893E-5F88625474D9}" dt="2022-02-21T19:29:06.894" v="604" actId="47"/>
        <pc:sldMkLst>
          <pc:docMk/>
          <pc:sldMk cId="1867374308" sldId="7823"/>
        </pc:sldMkLst>
      </pc:sldChg>
      <pc:sldChg chg="del">
        <pc:chgData name="Daniel Felipe" userId="c712679a-6133-47a7-a4a9-a9505884e8ff" providerId="ADAL" clId="{232EAC40-A660-4FF9-893E-5F88625474D9}" dt="2022-02-21T19:29:06.894" v="604" actId="47"/>
        <pc:sldMkLst>
          <pc:docMk/>
          <pc:sldMk cId="4217455426" sldId="7824"/>
        </pc:sldMkLst>
      </pc:sldChg>
      <pc:sldChg chg="del">
        <pc:chgData name="Daniel Felipe" userId="c712679a-6133-47a7-a4a9-a9505884e8ff" providerId="ADAL" clId="{232EAC40-A660-4FF9-893E-5F88625474D9}" dt="2022-02-21T19:29:06.894" v="604" actId="47"/>
        <pc:sldMkLst>
          <pc:docMk/>
          <pc:sldMk cId="3029487776" sldId="7825"/>
        </pc:sldMkLst>
      </pc:sldChg>
      <pc:sldChg chg="del">
        <pc:chgData name="Daniel Felipe" userId="c712679a-6133-47a7-a4a9-a9505884e8ff" providerId="ADAL" clId="{232EAC40-A660-4FF9-893E-5F88625474D9}" dt="2022-02-21T19:29:06.894" v="604" actId="47"/>
        <pc:sldMkLst>
          <pc:docMk/>
          <pc:sldMk cId="1871188906" sldId="7826"/>
        </pc:sldMkLst>
      </pc:sldChg>
      <pc:sldChg chg="del">
        <pc:chgData name="Daniel Felipe" userId="c712679a-6133-47a7-a4a9-a9505884e8ff" providerId="ADAL" clId="{232EAC40-A660-4FF9-893E-5F88625474D9}" dt="2022-02-21T19:29:06.894" v="604" actId="47"/>
        <pc:sldMkLst>
          <pc:docMk/>
          <pc:sldMk cId="2498742277" sldId="7827"/>
        </pc:sldMkLst>
      </pc:sldChg>
      <pc:sldChg chg="del">
        <pc:chgData name="Daniel Felipe" userId="c712679a-6133-47a7-a4a9-a9505884e8ff" providerId="ADAL" clId="{232EAC40-A660-4FF9-893E-5F88625474D9}" dt="2022-02-21T19:29:06.894" v="604" actId="47"/>
        <pc:sldMkLst>
          <pc:docMk/>
          <pc:sldMk cId="660811049" sldId="7828"/>
        </pc:sldMkLst>
      </pc:sldChg>
      <pc:sldChg chg="modSp mod">
        <pc:chgData name="Daniel Felipe" userId="c712679a-6133-47a7-a4a9-a9505884e8ff" providerId="ADAL" clId="{232EAC40-A660-4FF9-893E-5F88625474D9}" dt="2022-02-21T19:24:40.682" v="402" actId="14100"/>
        <pc:sldMkLst>
          <pc:docMk/>
          <pc:sldMk cId="1902761940" sldId="7831"/>
        </pc:sldMkLst>
        <pc:spChg chg="mod">
          <ac:chgData name="Daniel Felipe" userId="c712679a-6133-47a7-a4a9-a9505884e8ff" providerId="ADAL" clId="{232EAC40-A660-4FF9-893E-5F88625474D9}" dt="2022-02-21T19:24:40.682" v="402" actId="14100"/>
          <ac:spMkLst>
            <pc:docMk/>
            <pc:sldMk cId="1902761940" sldId="7831"/>
            <ac:spMk id="11" creationId="{00000000-0000-0000-0000-000000000000}"/>
          </ac:spMkLst>
        </pc:spChg>
      </pc:sldChg>
      <pc:sldChg chg="delSp modSp mod">
        <pc:chgData name="Daniel Felipe" userId="c712679a-6133-47a7-a4a9-a9505884e8ff" providerId="ADAL" clId="{232EAC40-A660-4FF9-893E-5F88625474D9}" dt="2022-02-21T19:28:48.855" v="601" actId="478"/>
        <pc:sldMkLst>
          <pc:docMk/>
          <pc:sldMk cId="1643916827" sldId="7832"/>
        </pc:sldMkLst>
        <pc:spChg chg="del mod">
          <ac:chgData name="Daniel Felipe" userId="c712679a-6133-47a7-a4a9-a9505884e8ff" providerId="ADAL" clId="{232EAC40-A660-4FF9-893E-5F88625474D9}" dt="2022-02-21T19:28:48.855" v="601" actId="478"/>
          <ac:spMkLst>
            <pc:docMk/>
            <pc:sldMk cId="1643916827" sldId="7832"/>
            <ac:spMk id="8" creationId="{FCFFD1FA-98BA-493A-9D37-9226A17BDD5B}"/>
          </ac:spMkLst>
        </pc:spChg>
        <pc:spChg chg="mod">
          <ac:chgData name="Daniel Felipe" userId="c712679a-6133-47a7-a4a9-a9505884e8ff" providerId="ADAL" clId="{232EAC40-A660-4FF9-893E-5F88625474D9}" dt="2022-02-21T19:26:37.969" v="503" actId="20577"/>
          <ac:spMkLst>
            <pc:docMk/>
            <pc:sldMk cId="1643916827" sldId="7832"/>
            <ac:spMk id="11" creationId="{00000000-0000-0000-0000-000000000000}"/>
          </ac:spMkLst>
        </pc:spChg>
      </pc:sldChg>
      <pc:sldChg chg="del">
        <pc:chgData name="Daniel Felipe" userId="c712679a-6133-47a7-a4a9-a9505884e8ff" providerId="ADAL" clId="{232EAC40-A660-4FF9-893E-5F88625474D9}" dt="2022-02-21T19:28:55.393" v="602" actId="47"/>
        <pc:sldMkLst>
          <pc:docMk/>
          <pc:sldMk cId="2655079997" sldId="7833"/>
        </pc:sldMkLst>
      </pc:sldChg>
      <pc:sldChg chg="del">
        <pc:chgData name="Daniel Felipe" userId="c712679a-6133-47a7-a4a9-a9505884e8ff" providerId="ADAL" clId="{232EAC40-A660-4FF9-893E-5F88625474D9}" dt="2022-02-21T19:28:21.010" v="597" actId="47"/>
        <pc:sldMkLst>
          <pc:docMk/>
          <pc:sldMk cId="3123659709" sldId="7834"/>
        </pc:sldMkLst>
      </pc:sldChg>
      <pc:sldChg chg="del">
        <pc:chgData name="Daniel Felipe" userId="c712679a-6133-47a7-a4a9-a9505884e8ff" providerId="ADAL" clId="{232EAC40-A660-4FF9-893E-5F88625474D9}" dt="2022-02-21T19:28:21.010" v="597" actId="47"/>
        <pc:sldMkLst>
          <pc:docMk/>
          <pc:sldMk cId="2018445064" sldId="7836"/>
        </pc:sldMkLst>
      </pc:sldChg>
      <pc:sldChg chg="del">
        <pc:chgData name="Daniel Felipe" userId="c712679a-6133-47a7-a4a9-a9505884e8ff" providerId="ADAL" clId="{232EAC40-A660-4FF9-893E-5F88625474D9}" dt="2022-02-21T19:28:59.063" v="603" actId="47"/>
        <pc:sldMkLst>
          <pc:docMk/>
          <pc:sldMk cId="1201709739" sldId="11282"/>
        </pc:sldMkLst>
      </pc:sldChg>
      <pc:sldChg chg="del">
        <pc:chgData name="Daniel Felipe" userId="c712679a-6133-47a7-a4a9-a9505884e8ff" providerId="ADAL" clId="{232EAC40-A660-4FF9-893E-5F88625474D9}" dt="2022-02-21T19:28:59.063" v="603" actId="47"/>
        <pc:sldMkLst>
          <pc:docMk/>
          <pc:sldMk cId="2363049759" sldId="11283"/>
        </pc:sldMkLst>
      </pc:sldChg>
      <pc:sldChg chg="del">
        <pc:chgData name="Daniel Felipe" userId="c712679a-6133-47a7-a4a9-a9505884e8ff" providerId="ADAL" clId="{232EAC40-A660-4FF9-893E-5F88625474D9}" dt="2022-02-21T19:28:59.063" v="603" actId="47"/>
        <pc:sldMkLst>
          <pc:docMk/>
          <pc:sldMk cId="906892551" sldId="11284"/>
        </pc:sldMkLst>
      </pc:sldChg>
      <pc:sldChg chg="del">
        <pc:chgData name="Daniel Felipe" userId="c712679a-6133-47a7-a4a9-a9505884e8ff" providerId="ADAL" clId="{232EAC40-A660-4FF9-893E-5F88625474D9}" dt="2022-02-21T19:28:21.010" v="597" actId="47"/>
        <pc:sldMkLst>
          <pc:docMk/>
          <pc:sldMk cId="1398187744" sldId="11285"/>
        </pc:sldMkLst>
      </pc:sldChg>
      <pc:sldChg chg="del">
        <pc:chgData name="Daniel Felipe" userId="c712679a-6133-47a7-a4a9-a9505884e8ff" providerId="ADAL" clId="{232EAC40-A660-4FF9-893E-5F88625474D9}" dt="2022-02-21T19:28:21.010" v="597" actId="47"/>
        <pc:sldMkLst>
          <pc:docMk/>
          <pc:sldMk cId="3833263043" sldId="11286"/>
        </pc:sldMkLst>
      </pc:sldChg>
      <pc:sldChg chg="del">
        <pc:chgData name="Daniel Felipe" userId="c712679a-6133-47a7-a4a9-a9505884e8ff" providerId="ADAL" clId="{232EAC40-A660-4FF9-893E-5F88625474D9}" dt="2022-02-21T19:28:21.010" v="597" actId="47"/>
        <pc:sldMkLst>
          <pc:docMk/>
          <pc:sldMk cId="3423569438" sldId="11287"/>
        </pc:sldMkLst>
      </pc:sldChg>
      <pc:sldChg chg="del">
        <pc:chgData name="Daniel Felipe" userId="c712679a-6133-47a7-a4a9-a9505884e8ff" providerId="ADAL" clId="{232EAC40-A660-4FF9-893E-5F88625474D9}" dt="2022-02-21T19:28:21.010" v="597" actId="47"/>
        <pc:sldMkLst>
          <pc:docMk/>
          <pc:sldMk cId="1435916298" sldId="11288"/>
        </pc:sldMkLst>
      </pc:sldChg>
      <pc:sldChg chg="del">
        <pc:chgData name="Daniel Felipe" userId="c712679a-6133-47a7-a4a9-a9505884e8ff" providerId="ADAL" clId="{232EAC40-A660-4FF9-893E-5F88625474D9}" dt="2022-02-21T19:28:21.010" v="597" actId="47"/>
        <pc:sldMkLst>
          <pc:docMk/>
          <pc:sldMk cId="2494869494" sldId="11289"/>
        </pc:sldMkLst>
      </pc:sldChg>
      <pc:sldChg chg="del">
        <pc:chgData name="Daniel Felipe" userId="c712679a-6133-47a7-a4a9-a9505884e8ff" providerId="ADAL" clId="{232EAC40-A660-4FF9-893E-5F88625474D9}" dt="2022-02-21T19:28:21.010" v="597" actId="47"/>
        <pc:sldMkLst>
          <pc:docMk/>
          <pc:sldMk cId="29309715" sldId="11290"/>
        </pc:sldMkLst>
      </pc:sldChg>
      <pc:sldChg chg="del">
        <pc:chgData name="Daniel Felipe" userId="c712679a-6133-47a7-a4a9-a9505884e8ff" providerId="ADAL" clId="{232EAC40-A660-4FF9-893E-5F88625474D9}" dt="2022-02-21T19:28:21.010" v="597" actId="47"/>
        <pc:sldMkLst>
          <pc:docMk/>
          <pc:sldMk cId="2115561366" sldId="11291"/>
        </pc:sldMkLst>
      </pc:sldChg>
      <pc:sldChg chg="del">
        <pc:chgData name="Daniel Felipe" userId="c712679a-6133-47a7-a4a9-a9505884e8ff" providerId="ADAL" clId="{232EAC40-A660-4FF9-893E-5F88625474D9}" dt="2022-02-21T19:28:21.010" v="597" actId="47"/>
        <pc:sldMkLst>
          <pc:docMk/>
          <pc:sldMk cId="296074328" sldId="11292"/>
        </pc:sldMkLst>
      </pc:sldChg>
      <pc:sldChg chg="del">
        <pc:chgData name="Daniel Felipe" userId="c712679a-6133-47a7-a4a9-a9505884e8ff" providerId="ADAL" clId="{232EAC40-A660-4FF9-893E-5F88625474D9}" dt="2022-02-21T19:28:21.010" v="597" actId="47"/>
        <pc:sldMkLst>
          <pc:docMk/>
          <pc:sldMk cId="1703208805" sldId="11293"/>
        </pc:sldMkLst>
      </pc:sldChg>
      <pc:sldChg chg="del">
        <pc:chgData name="Daniel Felipe" userId="c712679a-6133-47a7-a4a9-a9505884e8ff" providerId="ADAL" clId="{232EAC40-A660-4FF9-893E-5F88625474D9}" dt="2022-02-21T19:28:21.010" v="597" actId="47"/>
        <pc:sldMkLst>
          <pc:docMk/>
          <pc:sldMk cId="181346766" sldId="11294"/>
        </pc:sldMkLst>
      </pc:sldChg>
      <pc:sldChg chg="del">
        <pc:chgData name="Daniel Felipe" userId="c712679a-6133-47a7-a4a9-a9505884e8ff" providerId="ADAL" clId="{232EAC40-A660-4FF9-893E-5F88625474D9}" dt="2022-02-21T19:29:06.894" v="604" actId="47"/>
        <pc:sldMkLst>
          <pc:docMk/>
          <pc:sldMk cId="4187719815" sldId="11295"/>
        </pc:sldMkLst>
      </pc:sldChg>
      <pc:sldChg chg="addSp delSp modSp new mod modClrScheme chgLayout">
        <pc:chgData name="Daniel Felipe" userId="c712679a-6133-47a7-a4a9-a9505884e8ff" providerId="ADAL" clId="{232EAC40-A660-4FF9-893E-5F88625474D9}" dt="2022-02-21T19:28:44.082" v="600" actId="700"/>
        <pc:sldMkLst>
          <pc:docMk/>
          <pc:sldMk cId="2061694724" sldId="11296"/>
        </pc:sldMkLst>
        <pc:spChg chg="del mod ord">
          <ac:chgData name="Daniel Felipe" userId="c712679a-6133-47a7-a4a9-a9505884e8ff" providerId="ADAL" clId="{232EAC40-A660-4FF9-893E-5F88625474D9}" dt="2022-02-21T19:28:31.620" v="599" actId="700"/>
          <ac:spMkLst>
            <pc:docMk/>
            <pc:sldMk cId="2061694724" sldId="11296"/>
            <ac:spMk id="2" creationId="{7C6B5B49-720F-4C91-8FCB-3C16E91989CB}"/>
          </ac:spMkLst>
        </pc:spChg>
        <pc:spChg chg="del mod ord">
          <ac:chgData name="Daniel Felipe" userId="c712679a-6133-47a7-a4a9-a9505884e8ff" providerId="ADAL" clId="{232EAC40-A660-4FF9-893E-5F88625474D9}" dt="2022-02-21T19:28:31.620" v="599" actId="700"/>
          <ac:spMkLst>
            <pc:docMk/>
            <pc:sldMk cId="2061694724" sldId="11296"/>
            <ac:spMk id="3" creationId="{BD3B40B2-FAD0-4441-8276-6D477D6489C6}"/>
          </ac:spMkLst>
        </pc:spChg>
        <pc:spChg chg="del">
          <ac:chgData name="Daniel Felipe" userId="c712679a-6133-47a7-a4a9-a9505884e8ff" providerId="ADAL" clId="{232EAC40-A660-4FF9-893E-5F88625474D9}" dt="2022-02-21T19:28:31.620" v="599" actId="700"/>
          <ac:spMkLst>
            <pc:docMk/>
            <pc:sldMk cId="2061694724" sldId="11296"/>
            <ac:spMk id="4" creationId="{51C244BD-79F0-4386-97DA-645428B5518B}"/>
          </ac:spMkLst>
        </pc:spChg>
        <pc:spChg chg="add del mod ord">
          <ac:chgData name="Daniel Felipe" userId="c712679a-6133-47a7-a4a9-a9505884e8ff" providerId="ADAL" clId="{232EAC40-A660-4FF9-893E-5F88625474D9}" dt="2022-02-21T19:28:44.082" v="600" actId="700"/>
          <ac:spMkLst>
            <pc:docMk/>
            <pc:sldMk cId="2061694724" sldId="11296"/>
            <ac:spMk id="5" creationId="{EAC5FD50-9C54-41F0-90F8-1860C7D6ECDD}"/>
          </ac:spMkLst>
        </pc:spChg>
        <pc:spChg chg="add del mod ord">
          <ac:chgData name="Daniel Felipe" userId="c712679a-6133-47a7-a4a9-a9505884e8ff" providerId="ADAL" clId="{232EAC40-A660-4FF9-893E-5F88625474D9}" dt="2022-02-21T19:28:44.082" v="600" actId="700"/>
          <ac:spMkLst>
            <pc:docMk/>
            <pc:sldMk cId="2061694724" sldId="11296"/>
            <ac:spMk id="6" creationId="{29626140-95B0-40C8-938A-D5262B2AAF98}"/>
          </ac:spMkLst>
        </pc:spChg>
        <pc:spChg chg="add mod ord">
          <ac:chgData name="Daniel Felipe" userId="c712679a-6133-47a7-a4a9-a9505884e8ff" providerId="ADAL" clId="{232EAC40-A660-4FF9-893E-5F88625474D9}" dt="2022-02-21T19:28:44.082" v="600" actId="700"/>
          <ac:spMkLst>
            <pc:docMk/>
            <pc:sldMk cId="2061694724" sldId="11296"/>
            <ac:spMk id="7" creationId="{B7DA73CD-1755-4A11-9659-5782860C6573}"/>
          </ac:spMkLst>
        </pc:spChg>
        <pc:spChg chg="add mod ord">
          <ac:chgData name="Daniel Felipe" userId="c712679a-6133-47a7-a4a9-a9505884e8ff" providerId="ADAL" clId="{232EAC40-A660-4FF9-893E-5F88625474D9}" dt="2022-02-21T19:28:44.082" v="600" actId="700"/>
          <ac:spMkLst>
            <pc:docMk/>
            <pc:sldMk cId="2061694724" sldId="11296"/>
            <ac:spMk id="8" creationId="{AFD23C35-E60D-45AB-9E65-2CEBACEB449B}"/>
          </ac:spMkLst>
        </pc:spChg>
      </pc:sldChg>
      <pc:sldChg chg="addSp delSp modSp new mod modClrScheme chgLayout">
        <pc:chgData name="Daniel Felipe" userId="c712679a-6133-47a7-a4a9-a9505884e8ff" providerId="ADAL" clId="{232EAC40-A660-4FF9-893E-5F88625474D9}" dt="2022-02-21T19:29:24.764" v="608" actId="700"/>
        <pc:sldMkLst>
          <pc:docMk/>
          <pc:sldMk cId="2256535538" sldId="11297"/>
        </pc:sldMkLst>
        <pc:spChg chg="del mod ord">
          <ac:chgData name="Daniel Felipe" userId="c712679a-6133-47a7-a4a9-a9505884e8ff" providerId="ADAL" clId="{232EAC40-A660-4FF9-893E-5F88625474D9}" dt="2022-02-21T19:29:24.764" v="608" actId="700"/>
          <ac:spMkLst>
            <pc:docMk/>
            <pc:sldMk cId="2256535538" sldId="11297"/>
            <ac:spMk id="2" creationId="{108DED04-BE76-4062-AB34-9081F520EF01}"/>
          </ac:spMkLst>
        </pc:spChg>
        <pc:spChg chg="del mod ord">
          <ac:chgData name="Daniel Felipe" userId="c712679a-6133-47a7-a4a9-a9505884e8ff" providerId="ADAL" clId="{232EAC40-A660-4FF9-893E-5F88625474D9}" dt="2022-02-21T19:29:24.764" v="608" actId="700"/>
          <ac:spMkLst>
            <pc:docMk/>
            <pc:sldMk cId="2256535538" sldId="11297"/>
            <ac:spMk id="3" creationId="{DA8D5149-1479-4AF8-BEF2-9A97D2DFF1B7}"/>
          </ac:spMkLst>
        </pc:spChg>
        <pc:spChg chg="del">
          <ac:chgData name="Daniel Felipe" userId="c712679a-6133-47a7-a4a9-a9505884e8ff" providerId="ADAL" clId="{232EAC40-A660-4FF9-893E-5F88625474D9}" dt="2022-02-21T19:29:24.764" v="608" actId="700"/>
          <ac:spMkLst>
            <pc:docMk/>
            <pc:sldMk cId="2256535538" sldId="11297"/>
            <ac:spMk id="4" creationId="{24AC5FA7-B324-4086-946A-56FE32E7551D}"/>
          </ac:spMkLst>
        </pc:spChg>
        <pc:spChg chg="add mod ord">
          <ac:chgData name="Daniel Felipe" userId="c712679a-6133-47a7-a4a9-a9505884e8ff" providerId="ADAL" clId="{232EAC40-A660-4FF9-893E-5F88625474D9}" dt="2022-02-21T19:29:24.764" v="608" actId="700"/>
          <ac:spMkLst>
            <pc:docMk/>
            <pc:sldMk cId="2256535538" sldId="11297"/>
            <ac:spMk id="5" creationId="{324E6D41-C793-4319-A848-C1560A28EC87}"/>
          </ac:spMkLst>
        </pc:spChg>
        <pc:spChg chg="add mod ord">
          <ac:chgData name="Daniel Felipe" userId="c712679a-6133-47a7-a4a9-a9505884e8ff" providerId="ADAL" clId="{232EAC40-A660-4FF9-893E-5F88625474D9}" dt="2022-02-21T19:29:24.764" v="608" actId="700"/>
          <ac:spMkLst>
            <pc:docMk/>
            <pc:sldMk cId="2256535538" sldId="11297"/>
            <ac:spMk id="6" creationId="{E02F289E-E49F-478E-ACB6-B1BA6166E88D}"/>
          </ac:spMkLst>
        </pc:spChg>
      </pc:sldChg>
      <pc:sldChg chg="addSp delSp modSp new mod modClrScheme chgLayout">
        <pc:chgData name="Daniel Felipe" userId="c712679a-6133-47a7-a4a9-a9505884e8ff" providerId="ADAL" clId="{232EAC40-A660-4FF9-893E-5F88625474D9}" dt="2022-02-21T19:29:35.581" v="610" actId="700"/>
        <pc:sldMkLst>
          <pc:docMk/>
          <pc:sldMk cId="1441949360" sldId="11298"/>
        </pc:sldMkLst>
        <pc:spChg chg="del mod ord">
          <ac:chgData name="Daniel Felipe" userId="c712679a-6133-47a7-a4a9-a9505884e8ff" providerId="ADAL" clId="{232EAC40-A660-4FF9-893E-5F88625474D9}" dt="2022-02-21T19:29:35.581" v="610" actId="700"/>
          <ac:spMkLst>
            <pc:docMk/>
            <pc:sldMk cId="1441949360" sldId="11298"/>
            <ac:spMk id="2" creationId="{FDB24B85-82C1-4A93-BC36-B3CCA470B921}"/>
          </ac:spMkLst>
        </pc:spChg>
        <pc:spChg chg="del mod ord">
          <ac:chgData name="Daniel Felipe" userId="c712679a-6133-47a7-a4a9-a9505884e8ff" providerId="ADAL" clId="{232EAC40-A660-4FF9-893E-5F88625474D9}" dt="2022-02-21T19:29:35.581" v="610" actId="700"/>
          <ac:spMkLst>
            <pc:docMk/>
            <pc:sldMk cId="1441949360" sldId="11298"/>
            <ac:spMk id="3" creationId="{6412A398-76B9-469A-B3EE-7A94EB33D7DA}"/>
          </ac:spMkLst>
        </pc:spChg>
        <pc:spChg chg="del">
          <ac:chgData name="Daniel Felipe" userId="c712679a-6133-47a7-a4a9-a9505884e8ff" providerId="ADAL" clId="{232EAC40-A660-4FF9-893E-5F88625474D9}" dt="2022-02-21T19:29:35.581" v="610" actId="700"/>
          <ac:spMkLst>
            <pc:docMk/>
            <pc:sldMk cId="1441949360" sldId="11298"/>
            <ac:spMk id="4" creationId="{E625966E-0F20-4CCE-952C-01F99C8AE6A2}"/>
          </ac:spMkLst>
        </pc:spChg>
        <pc:spChg chg="add mod ord">
          <ac:chgData name="Daniel Felipe" userId="c712679a-6133-47a7-a4a9-a9505884e8ff" providerId="ADAL" clId="{232EAC40-A660-4FF9-893E-5F88625474D9}" dt="2022-02-21T19:29:35.581" v="610" actId="700"/>
          <ac:spMkLst>
            <pc:docMk/>
            <pc:sldMk cId="1441949360" sldId="11298"/>
            <ac:spMk id="5" creationId="{691D26B8-6C70-442E-BD1A-E67BC42C6C9B}"/>
          </ac:spMkLst>
        </pc:spChg>
        <pc:spChg chg="add mod ord">
          <ac:chgData name="Daniel Felipe" userId="c712679a-6133-47a7-a4a9-a9505884e8ff" providerId="ADAL" clId="{232EAC40-A660-4FF9-893E-5F88625474D9}" dt="2022-02-21T19:29:35.581" v="610" actId="700"/>
          <ac:spMkLst>
            <pc:docMk/>
            <pc:sldMk cId="1441949360" sldId="11298"/>
            <ac:spMk id="6" creationId="{8319C4C3-7D45-4AC8-ABCE-8A9B1BEE9B62}"/>
          </ac:spMkLst>
        </pc:spChg>
      </pc:sldChg>
      <pc:sldChg chg="addSp delSp modSp new mod modClrScheme chgLayout">
        <pc:chgData name="Daniel Felipe" userId="c712679a-6133-47a7-a4a9-a9505884e8ff" providerId="ADAL" clId="{232EAC40-A660-4FF9-893E-5F88625474D9}" dt="2022-02-21T19:29:46.483" v="612" actId="700"/>
        <pc:sldMkLst>
          <pc:docMk/>
          <pc:sldMk cId="340724649" sldId="11299"/>
        </pc:sldMkLst>
        <pc:spChg chg="del mod ord">
          <ac:chgData name="Daniel Felipe" userId="c712679a-6133-47a7-a4a9-a9505884e8ff" providerId="ADAL" clId="{232EAC40-A660-4FF9-893E-5F88625474D9}" dt="2022-02-21T19:29:46.483" v="612" actId="700"/>
          <ac:spMkLst>
            <pc:docMk/>
            <pc:sldMk cId="340724649" sldId="11299"/>
            <ac:spMk id="2" creationId="{C5CC1A93-A718-4C00-9806-7205C64887EC}"/>
          </ac:spMkLst>
        </pc:spChg>
        <pc:spChg chg="del mod ord">
          <ac:chgData name="Daniel Felipe" userId="c712679a-6133-47a7-a4a9-a9505884e8ff" providerId="ADAL" clId="{232EAC40-A660-4FF9-893E-5F88625474D9}" dt="2022-02-21T19:29:46.483" v="612" actId="700"/>
          <ac:spMkLst>
            <pc:docMk/>
            <pc:sldMk cId="340724649" sldId="11299"/>
            <ac:spMk id="3" creationId="{D1E268B5-355F-4D9E-8EF7-59765023EAC0}"/>
          </ac:spMkLst>
        </pc:spChg>
        <pc:spChg chg="del">
          <ac:chgData name="Daniel Felipe" userId="c712679a-6133-47a7-a4a9-a9505884e8ff" providerId="ADAL" clId="{232EAC40-A660-4FF9-893E-5F88625474D9}" dt="2022-02-21T19:29:46.483" v="612" actId="700"/>
          <ac:spMkLst>
            <pc:docMk/>
            <pc:sldMk cId="340724649" sldId="11299"/>
            <ac:spMk id="4" creationId="{5963B3BC-8411-49E9-88AD-4687DD538803}"/>
          </ac:spMkLst>
        </pc:spChg>
        <pc:spChg chg="add mod ord">
          <ac:chgData name="Daniel Felipe" userId="c712679a-6133-47a7-a4a9-a9505884e8ff" providerId="ADAL" clId="{232EAC40-A660-4FF9-893E-5F88625474D9}" dt="2022-02-21T19:29:46.483" v="612" actId="700"/>
          <ac:spMkLst>
            <pc:docMk/>
            <pc:sldMk cId="340724649" sldId="11299"/>
            <ac:spMk id="5" creationId="{11FA3B5E-C09A-4F12-A9D7-7F668D4885B0}"/>
          </ac:spMkLst>
        </pc:spChg>
        <pc:spChg chg="add mod ord">
          <ac:chgData name="Daniel Felipe" userId="c712679a-6133-47a7-a4a9-a9505884e8ff" providerId="ADAL" clId="{232EAC40-A660-4FF9-893E-5F88625474D9}" dt="2022-02-21T19:29:46.483" v="612" actId="700"/>
          <ac:spMkLst>
            <pc:docMk/>
            <pc:sldMk cId="340724649" sldId="11299"/>
            <ac:spMk id="6" creationId="{D61A9C71-2D55-49E9-9458-6BB63C7504DD}"/>
          </ac:spMkLst>
        </pc:spChg>
      </pc:sldChg>
      <pc:sldChg chg="addSp delSp modSp new mod modClrScheme chgLayout">
        <pc:chgData name="Daniel Felipe" userId="c712679a-6133-47a7-a4a9-a9505884e8ff" providerId="ADAL" clId="{232EAC40-A660-4FF9-893E-5F88625474D9}" dt="2022-02-21T19:30:05.805" v="616" actId="700"/>
        <pc:sldMkLst>
          <pc:docMk/>
          <pc:sldMk cId="779668499" sldId="11300"/>
        </pc:sldMkLst>
        <pc:spChg chg="add del mod ord">
          <ac:chgData name="Daniel Felipe" userId="c712679a-6133-47a7-a4a9-a9505884e8ff" providerId="ADAL" clId="{232EAC40-A660-4FF9-893E-5F88625474D9}" dt="2022-02-21T19:30:05.805" v="616" actId="700"/>
          <ac:spMkLst>
            <pc:docMk/>
            <pc:sldMk cId="779668499" sldId="11300"/>
            <ac:spMk id="2" creationId="{7863247C-4DE7-46DD-BF3A-782A2BFA6E9F}"/>
          </ac:spMkLst>
        </pc:spChg>
        <pc:spChg chg="add del mod ord">
          <ac:chgData name="Daniel Felipe" userId="c712679a-6133-47a7-a4a9-a9505884e8ff" providerId="ADAL" clId="{232EAC40-A660-4FF9-893E-5F88625474D9}" dt="2022-02-21T19:30:05.805" v="616" actId="700"/>
          <ac:spMkLst>
            <pc:docMk/>
            <pc:sldMk cId="779668499" sldId="11300"/>
            <ac:spMk id="3" creationId="{1FFBA92C-2936-4633-A9DC-D058FF943309}"/>
          </ac:spMkLst>
        </pc:spChg>
        <pc:spChg chg="add del">
          <ac:chgData name="Daniel Felipe" userId="c712679a-6133-47a7-a4a9-a9505884e8ff" providerId="ADAL" clId="{232EAC40-A660-4FF9-893E-5F88625474D9}" dt="2022-02-21T19:30:05.805" v="616" actId="700"/>
          <ac:spMkLst>
            <pc:docMk/>
            <pc:sldMk cId="779668499" sldId="11300"/>
            <ac:spMk id="4" creationId="{F2B35ECD-7FC9-4ECC-972E-1C8E05123B4B}"/>
          </ac:spMkLst>
        </pc:spChg>
        <pc:spChg chg="add del mod ord">
          <ac:chgData name="Daniel Felipe" userId="c712679a-6133-47a7-a4a9-a9505884e8ff" providerId="ADAL" clId="{232EAC40-A660-4FF9-893E-5F88625474D9}" dt="2022-02-21T19:30:00.399" v="615" actId="700"/>
          <ac:spMkLst>
            <pc:docMk/>
            <pc:sldMk cId="779668499" sldId="11300"/>
            <ac:spMk id="5" creationId="{A6FEE869-1548-4D57-8A57-214CA63BD005}"/>
          </ac:spMkLst>
        </pc:spChg>
        <pc:spChg chg="add del mod ord">
          <ac:chgData name="Daniel Felipe" userId="c712679a-6133-47a7-a4a9-a9505884e8ff" providerId="ADAL" clId="{232EAC40-A660-4FF9-893E-5F88625474D9}" dt="2022-02-21T19:30:00.399" v="615" actId="700"/>
          <ac:spMkLst>
            <pc:docMk/>
            <pc:sldMk cId="779668499" sldId="11300"/>
            <ac:spMk id="6" creationId="{8BD85A97-8123-47C3-8CAA-C8489C3147AB}"/>
          </ac:spMkLst>
        </pc:spChg>
        <pc:spChg chg="add mod ord">
          <ac:chgData name="Daniel Felipe" userId="c712679a-6133-47a7-a4a9-a9505884e8ff" providerId="ADAL" clId="{232EAC40-A660-4FF9-893E-5F88625474D9}" dt="2022-02-21T19:30:05.805" v="616" actId="700"/>
          <ac:spMkLst>
            <pc:docMk/>
            <pc:sldMk cId="779668499" sldId="11300"/>
            <ac:spMk id="7" creationId="{2FF4C811-A4B1-4097-8546-01E53708DC75}"/>
          </ac:spMkLst>
        </pc:spChg>
        <pc:spChg chg="add mod ord">
          <ac:chgData name="Daniel Felipe" userId="c712679a-6133-47a7-a4a9-a9505884e8ff" providerId="ADAL" clId="{232EAC40-A660-4FF9-893E-5F88625474D9}" dt="2022-02-21T19:30:05.805" v="616" actId="700"/>
          <ac:spMkLst>
            <pc:docMk/>
            <pc:sldMk cId="779668499" sldId="11300"/>
            <ac:spMk id="8" creationId="{11473189-F196-436C-9425-DD09B75EDC1F}"/>
          </ac:spMkLst>
        </pc:spChg>
      </pc:sldChg>
      <pc:sldMasterChg chg="delSldLayout">
        <pc:chgData name="Daniel Felipe" userId="c712679a-6133-47a7-a4a9-a9505884e8ff" providerId="ADAL" clId="{232EAC40-A660-4FF9-893E-5F88625474D9}" dt="2022-02-21T19:28:55.393" v="602" actId="47"/>
        <pc:sldMasterMkLst>
          <pc:docMk/>
          <pc:sldMasterMk cId="2454794646" sldId="2147483660"/>
        </pc:sldMasterMkLst>
        <pc:sldLayoutChg chg="del">
          <pc:chgData name="Daniel Felipe" userId="c712679a-6133-47a7-a4a9-a9505884e8ff" providerId="ADAL" clId="{232EAC40-A660-4FF9-893E-5F88625474D9}" dt="2022-02-21T19:28:55.393" v="602" actId="47"/>
          <pc:sldLayoutMkLst>
            <pc:docMk/>
            <pc:sldMasterMk cId="2454794646" sldId="2147483660"/>
            <pc:sldLayoutMk cId="1168327962" sldId="2147483705"/>
          </pc:sldLayoutMkLst>
        </pc:sldLayoutChg>
      </pc:sldMasterChg>
    </pc:docChg>
  </pc:docChgLst>
  <pc:docChgLst>
    <pc:chgData name="Stephanie Pino Castillo" userId="S::spino@fasecolda.com::67719de8-e720-4774-8e83-01c536b4bc79" providerId="AD" clId="Web-{D9C7C4DF-28C0-E0E4-C5A4-3BC3562E9896}"/>
    <pc:docChg chg="modSld">
      <pc:chgData name="Stephanie Pino Castillo" userId="S::spino@fasecolda.com::67719de8-e720-4774-8e83-01c536b4bc79" providerId="AD" clId="Web-{D9C7C4DF-28C0-E0E4-C5A4-3BC3562E9896}" dt="2021-08-20T17:05:30.546" v="3" actId="20577"/>
      <pc:docMkLst>
        <pc:docMk/>
      </pc:docMkLst>
      <pc:sldChg chg="modSp">
        <pc:chgData name="Stephanie Pino Castillo" userId="S::spino@fasecolda.com::67719de8-e720-4774-8e83-01c536b4bc79" providerId="AD" clId="Web-{D9C7C4DF-28C0-E0E4-C5A4-3BC3562E9896}" dt="2021-08-20T17:05:30.546" v="3" actId="20577"/>
        <pc:sldMkLst>
          <pc:docMk/>
          <pc:sldMk cId="4041881831" sldId="267"/>
        </pc:sldMkLst>
        <pc:spChg chg="mod">
          <ac:chgData name="Stephanie Pino Castillo" userId="S::spino@fasecolda.com::67719de8-e720-4774-8e83-01c536b4bc79" providerId="AD" clId="Web-{D9C7C4DF-28C0-E0E4-C5A4-3BC3562E9896}" dt="2021-08-20T17:05:30.546" v="3" actId="20577"/>
          <ac:spMkLst>
            <pc:docMk/>
            <pc:sldMk cId="4041881831" sldId="267"/>
            <ac:spMk id="3" creationId="{3C1FAD3B-DC1C-DD4B-A144-7E1E51774FC5}"/>
          </ac:spMkLst>
        </pc:spChg>
      </pc:sldChg>
    </pc:docChg>
  </pc:docChgLst>
  <pc:docChgLst>
    <pc:chgData name="Luis Guillermo Gil Madrid" userId="S::lgil@fasecolda.com::72751249-5f9d-41e6-8ae5-e2fc6ecb2fa9" providerId="AD" clId="Web-{62DFE00C-DC01-E765-C1C3-7D3CC0DC9688}"/>
    <pc:docChg chg="modSld">
      <pc:chgData name="Luis Guillermo Gil Madrid" userId="S::lgil@fasecolda.com::72751249-5f9d-41e6-8ae5-e2fc6ecb2fa9" providerId="AD" clId="Web-{62DFE00C-DC01-E765-C1C3-7D3CC0DC9688}" dt="2021-03-24T14:19:19.693" v="2" actId="20577"/>
      <pc:docMkLst>
        <pc:docMk/>
      </pc:docMkLst>
      <pc:sldChg chg="modSp">
        <pc:chgData name="Luis Guillermo Gil Madrid" userId="S::lgil@fasecolda.com::72751249-5f9d-41e6-8ae5-e2fc6ecb2fa9" providerId="AD" clId="Web-{62DFE00C-DC01-E765-C1C3-7D3CC0DC9688}" dt="2021-03-24T14:19:19.693" v="2" actId="20577"/>
        <pc:sldMkLst>
          <pc:docMk/>
          <pc:sldMk cId="473765357" sldId="7669"/>
        </pc:sldMkLst>
        <pc:spChg chg="mod">
          <ac:chgData name="Luis Guillermo Gil Madrid" userId="S::lgil@fasecolda.com::72751249-5f9d-41e6-8ae5-e2fc6ecb2fa9" providerId="AD" clId="Web-{62DFE00C-DC01-E765-C1C3-7D3CC0DC9688}" dt="2021-03-24T14:19:19.693" v="2" actId="20577"/>
          <ac:spMkLst>
            <pc:docMk/>
            <pc:sldMk cId="473765357" sldId="7669"/>
            <ac:spMk id="4" creationId="{2D1591D4-25E2-4631-A6DD-7B7E772C7C7C}"/>
          </ac:spMkLst>
        </pc:spChg>
      </pc:sldChg>
    </pc:docChg>
  </pc:docChgLst>
  <pc:docChgLst>
    <pc:chgData name="Luis Guillermo Gil Madrid" userId="72751249-5f9d-41e6-8ae5-e2fc6ecb2fa9" providerId="ADAL" clId="{095498F0-8557-4B8A-B396-10B6B3802403}"/>
    <pc:docChg chg="addSld delSld modSld">
      <pc:chgData name="Luis Guillermo Gil Madrid" userId="72751249-5f9d-41e6-8ae5-e2fc6ecb2fa9" providerId="ADAL" clId="{095498F0-8557-4B8A-B396-10B6B3802403}" dt="2020-10-27T12:55:44.109" v="7"/>
      <pc:docMkLst>
        <pc:docMk/>
      </pc:docMkLst>
      <pc:sldChg chg="add">
        <pc:chgData name="Luis Guillermo Gil Madrid" userId="72751249-5f9d-41e6-8ae5-e2fc6ecb2fa9" providerId="ADAL" clId="{095498F0-8557-4B8A-B396-10B6B3802403}" dt="2020-10-27T12:55:44.109" v="7"/>
        <pc:sldMkLst>
          <pc:docMk/>
          <pc:sldMk cId="2387849042" sldId="256"/>
        </pc:sldMkLst>
      </pc:sldChg>
      <pc:sldChg chg="add">
        <pc:chgData name="Luis Guillermo Gil Madrid" userId="72751249-5f9d-41e6-8ae5-e2fc6ecb2fa9" providerId="ADAL" clId="{095498F0-8557-4B8A-B396-10B6B3802403}" dt="2020-10-27T12:55:44.109" v="7"/>
        <pc:sldMkLst>
          <pc:docMk/>
          <pc:sldMk cId="4143711942" sldId="258"/>
        </pc:sldMkLst>
      </pc:sldChg>
      <pc:sldChg chg="add">
        <pc:chgData name="Luis Guillermo Gil Madrid" userId="72751249-5f9d-41e6-8ae5-e2fc6ecb2fa9" providerId="ADAL" clId="{095498F0-8557-4B8A-B396-10B6B3802403}" dt="2020-10-27T12:55:44.109" v="7"/>
        <pc:sldMkLst>
          <pc:docMk/>
          <pc:sldMk cId="2577808600" sldId="260"/>
        </pc:sldMkLst>
      </pc:sldChg>
      <pc:sldChg chg="add">
        <pc:chgData name="Luis Guillermo Gil Madrid" userId="72751249-5f9d-41e6-8ae5-e2fc6ecb2fa9" providerId="ADAL" clId="{095498F0-8557-4B8A-B396-10B6B3802403}" dt="2020-10-27T12:55:44.109" v="7"/>
        <pc:sldMkLst>
          <pc:docMk/>
          <pc:sldMk cId="2286491212" sldId="261"/>
        </pc:sldMkLst>
      </pc:sldChg>
      <pc:sldChg chg="add">
        <pc:chgData name="Luis Guillermo Gil Madrid" userId="72751249-5f9d-41e6-8ae5-e2fc6ecb2fa9" providerId="ADAL" clId="{095498F0-8557-4B8A-B396-10B6B3802403}" dt="2020-10-27T12:55:44.109" v="7"/>
        <pc:sldMkLst>
          <pc:docMk/>
          <pc:sldMk cId="1016958710" sldId="264"/>
        </pc:sldMkLst>
      </pc:sldChg>
      <pc:sldChg chg="add">
        <pc:chgData name="Luis Guillermo Gil Madrid" userId="72751249-5f9d-41e6-8ae5-e2fc6ecb2fa9" providerId="ADAL" clId="{095498F0-8557-4B8A-B396-10B6B3802403}" dt="2020-10-27T12:55:44.109" v="7"/>
        <pc:sldMkLst>
          <pc:docMk/>
          <pc:sldMk cId="817109398" sldId="266"/>
        </pc:sldMkLst>
      </pc:sldChg>
      <pc:sldChg chg="add">
        <pc:chgData name="Luis Guillermo Gil Madrid" userId="72751249-5f9d-41e6-8ae5-e2fc6ecb2fa9" providerId="ADAL" clId="{095498F0-8557-4B8A-B396-10B6B3802403}" dt="2020-10-27T12:55:44.109" v="7"/>
        <pc:sldMkLst>
          <pc:docMk/>
          <pc:sldMk cId="1947829552" sldId="269"/>
        </pc:sldMkLst>
      </pc:sldChg>
      <pc:sldChg chg="add">
        <pc:chgData name="Luis Guillermo Gil Madrid" userId="72751249-5f9d-41e6-8ae5-e2fc6ecb2fa9" providerId="ADAL" clId="{095498F0-8557-4B8A-B396-10B6B3802403}" dt="2020-10-27T12:55:44.109" v="7"/>
        <pc:sldMkLst>
          <pc:docMk/>
          <pc:sldMk cId="3361943339" sldId="271"/>
        </pc:sldMkLst>
      </pc:sldChg>
      <pc:sldChg chg="modSp add del">
        <pc:chgData name="Luis Guillermo Gil Madrid" userId="72751249-5f9d-41e6-8ae5-e2fc6ecb2fa9" providerId="ADAL" clId="{095498F0-8557-4B8A-B396-10B6B3802403}" dt="2020-10-26T16:48:44.262" v="6"/>
        <pc:sldMkLst>
          <pc:docMk/>
          <pc:sldMk cId="146137157" sldId="4015"/>
        </pc:sldMkLst>
        <pc:spChg chg="mod">
          <ac:chgData name="Luis Guillermo Gil Madrid" userId="72751249-5f9d-41e6-8ae5-e2fc6ecb2fa9" providerId="ADAL" clId="{095498F0-8557-4B8A-B396-10B6B3802403}" dt="2020-10-26T16:09:27.966" v="4" actId="6549"/>
          <ac:spMkLst>
            <pc:docMk/>
            <pc:sldMk cId="146137157" sldId="4015"/>
            <ac:spMk id="18" creationId="{325F6963-0F6D-42F3-87BB-5FF8A8FF8672}"/>
          </ac:spMkLst>
        </pc:spChg>
      </pc:sldChg>
      <pc:sldChg chg="add del">
        <pc:chgData name="Luis Guillermo Gil Madrid" userId="72751249-5f9d-41e6-8ae5-e2fc6ecb2fa9" providerId="ADAL" clId="{095498F0-8557-4B8A-B396-10B6B3802403}" dt="2020-10-26T16:09:13.933" v="1" actId="2696"/>
        <pc:sldMkLst>
          <pc:docMk/>
          <pc:sldMk cId="4086474098" sldId="4038"/>
        </pc:sldMkLst>
      </pc:sldChg>
      <pc:sldChg chg="add">
        <pc:chgData name="Luis Guillermo Gil Madrid" userId="72751249-5f9d-41e6-8ae5-e2fc6ecb2fa9" providerId="ADAL" clId="{095498F0-8557-4B8A-B396-10B6B3802403}" dt="2020-10-27T12:55:44.109" v="7"/>
        <pc:sldMkLst>
          <pc:docMk/>
          <pc:sldMk cId="1969180378" sldId="4190"/>
        </pc:sldMkLst>
      </pc:sldChg>
      <pc:sldChg chg="add">
        <pc:chgData name="Luis Guillermo Gil Madrid" userId="72751249-5f9d-41e6-8ae5-e2fc6ecb2fa9" providerId="ADAL" clId="{095498F0-8557-4B8A-B396-10B6B3802403}" dt="2020-10-27T12:55:44.109" v="7"/>
        <pc:sldMkLst>
          <pc:docMk/>
          <pc:sldMk cId="2707432255" sldId="4191"/>
        </pc:sldMkLst>
      </pc:sldChg>
      <pc:sldChg chg="add">
        <pc:chgData name="Luis Guillermo Gil Madrid" userId="72751249-5f9d-41e6-8ae5-e2fc6ecb2fa9" providerId="ADAL" clId="{095498F0-8557-4B8A-B396-10B6B3802403}" dt="2020-10-27T12:55:44.109" v="7"/>
        <pc:sldMkLst>
          <pc:docMk/>
          <pc:sldMk cId="2123921938" sldId="4192"/>
        </pc:sldMkLst>
      </pc:sldChg>
      <pc:sldChg chg="add">
        <pc:chgData name="Luis Guillermo Gil Madrid" userId="72751249-5f9d-41e6-8ae5-e2fc6ecb2fa9" providerId="ADAL" clId="{095498F0-8557-4B8A-B396-10B6B3802403}" dt="2020-10-27T12:55:44.109" v="7"/>
        <pc:sldMkLst>
          <pc:docMk/>
          <pc:sldMk cId="3446155863" sldId="4193"/>
        </pc:sldMkLst>
      </pc:sldChg>
      <pc:sldChg chg="add">
        <pc:chgData name="Luis Guillermo Gil Madrid" userId="72751249-5f9d-41e6-8ae5-e2fc6ecb2fa9" providerId="ADAL" clId="{095498F0-8557-4B8A-B396-10B6B3802403}" dt="2020-10-27T12:55:44.109" v="7"/>
        <pc:sldMkLst>
          <pc:docMk/>
          <pc:sldMk cId="1381008948" sldId="4194"/>
        </pc:sldMkLst>
      </pc:sldChg>
    </pc:docChg>
  </pc:docChgLst>
  <pc:docChgLst>
    <pc:chgData name="Luis Guillermo Gil Madrid" userId="72751249-5f9d-41e6-8ae5-e2fc6ecb2fa9" providerId="ADAL" clId="{14B47D7B-29ED-4D2C-AE35-D402627DA044}"/>
    <pc:docChg chg="undo redo custSel addSld delSld modSld sldOrd">
      <pc:chgData name="Luis Guillermo Gil Madrid" userId="72751249-5f9d-41e6-8ae5-e2fc6ecb2fa9" providerId="ADAL" clId="{14B47D7B-29ED-4D2C-AE35-D402627DA044}" dt="2021-05-27T12:26:04.071" v="523" actId="20577"/>
      <pc:docMkLst>
        <pc:docMk/>
      </pc:docMkLst>
      <pc:sldChg chg="ord">
        <pc:chgData name="Luis Guillermo Gil Madrid" userId="72751249-5f9d-41e6-8ae5-e2fc6ecb2fa9" providerId="ADAL" clId="{14B47D7B-29ED-4D2C-AE35-D402627DA044}" dt="2021-05-25T04:17:38.578" v="174"/>
        <pc:sldMkLst>
          <pc:docMk/>
          <pc:sldMk cId="2521852233" sldId="257"/>
        </pc:sldMkLst>
      </pc:sldChg>
      <pc:sldChg chg="ord">
        <pc:chgData name="Luis Guillermo Gil Madrid" userId="72751249-5f9d-41e6-8ae5-e2fc6ecb2fa9" providerId="ADAL" clId="{14B47D7B-29ED-4D2C-AE35-D402627DA044}" dt="2021-05-25T04:17:38.578" v="174"/>
        <pc:sldMkLst>
          <pc:docMk/>
          <pc:sldMk cId="4143711942" sldId="258"/>
        </pc:sldMkLst>
      </pc:sldChg>
      <pc:sldChg chg="ord">
        <pc:chgData name="Luis Guillermo Gil Madrid" userId="72751249-5f9d-41e6-8ae5-e2fc6ecb2fa9" providerId="ADAL" clId="{14B47D7B-29ED-4D2C-AE35-D402627DA044}" dt="2021-05-25T04:17:38.578" v="174"/>
        <pc:sldMkLst>
          <pc:docMk/>
          <pc:sldMk cId="821113120" sldId="260"/>
        </pc:sldMkLst>
      </pc:sldChg>
      <pc:sldChg chg="modSp mod">
        <pc:chgData name="Luis Guillermo Gil Madrid" userId="72751249-5f9d-41e6-8ae5-e2fc6ecb2fa9" providerId="ADAL" clId="{14B47D7B-29ED-4D2C-AE35-D402627DA044}" dt="2021-05-27T12:26:04.071" v="523" actId="20577"/>
        <pc:sldMkLst>
          <pc:docMk/>
          <pc:sldMk cId="4041881831" sldId="267"/>
        </pc:sldMkLst>
        <pc:spChg chg="mod">
          <ac:chgData name="Luis Guillermo Gil Madrid" userId="72751249-5f9d-41e6-8ae5-e2fc6ecb2fa9" providerId="ADAL" clId="{14B47D7B-29ED-4D2C-AE35-D402627DA044}" dt="2021-05-27T12:26:04.071" v="523" actId="20577"/>
          <ac:spMkLst>
            <pc:docMk/>
            <pc:sldMk cId="4041881831" sldId="267"/>
            <ac:spMk id="3" creationId="{3C1FAD3B-DC1C-DD4B-A144-7E1E51774FC5}"/>
          </ac:spMkLst>
        </pc:spChg>
      </pc:sldChg>
      <pc:sldChg chg="addSp delSp modSp del mod">
        <pc:chgData name="Luis Guillermo Gil Madrid" userId="72751249-5f9d-41e6-8ae5-e2fc6ecb2fa9" providerId="ADAL" clId="{14B47D7B-29ED-4D2C-AE35-D402627DA044}" dt="2021-05-25T04:19:39.365" v="194" actId="47"/>
        <pc:sldMkLst>
          <pc:docMk/>
          <pc:sldMk cId="3861976755" sldId="3988"/>
        </pc:sldMkLst>
        <pc:spChg chg="del">
          <ac:chgData name="Luis Guillermo Gil Madrid" userId="72751249-5f9d-41e6-8ae5-e2fc6ecb2fa9" providerId="ADAL" clId="{14B47D7B-29ED-4D2C-AE35-D402627DA044}" dt="2021-05-24T20:25:40.427" v="65" actId="478"/>
          <ac:spMkLst>
            <pc:docMk/>
            <pc:sldMk cId="3861976755" sldId="3988"/>
            <ac:spMk id="2" creationId="{20D541CF-E417-4776-B3E9-A95C43AA25BB}"/>
          </ac:spMkLst>
        </pc:spChg>
        <pc:spChg chg="add mod">
          <ac:chgData name="Luis Guillermo Gil Madrid" userId="72751249-5f9d-41e6-8ae5-e2fc6ecb2fa9" providerId="ADAL" clId="{14B47D7B-29ED-4D2C-AE35-D402627DA044}" dt="2021-05-24T20:26:53.838" v="73" actId="1076"/>
          <ac:spMkLst>
            <pc:docMk/>
            <pc:sldMk cId="3861976755" sldId="3988"/>
            <ac:spMk id="9" creationId="{3D539B3C-D7E4-4B00-90BD-415427FD23C8}"/>
          </ac:spMkLst>
        </pc:spChg>
        <pc:spChg chg="mod">
          <ac:chgData name="Luis Guillermo Gil Madrid" userId="72751249-5f9d-41e6-8ae5-e2fc6ecb2fa9" providerId="ADAL" clId="{14B47D7B-29ED-4D2C-AE35-D402627DA044}" dt="2021-05-24T20:31:46.279" v="114" actId="27636"/>
          <ac:spMkLst>
            <pc:docMk/>
            <pc:sldMk cId="3861976755" sldId="3988"/>
            <ac:spMk id="10" creationId="{C5BA664B-75C5-4E4D-A8A7-8FBCA3CE98B1}"/>
          </ac:spMkLst>
        </pc:spChg>
        <pc:spChg chg="add mod">
          <ac:chgData name="Luis Guillermo Gil Madrid" userId="72751249-5f9d-41e6-8ae5-e2fc6ecb2fa9" providerId="ADAL" clId="{14B47D7B-29ED-4D2C-AE35-D402627DA044}" dt="2021-05-24T20:31:54.856" v="115" actId="1076"/>
          <ac:spMkLst>
            <pc:docMk/>
            <pc:sldMk cId="3861976755" sldId="3988"/>
            <ac:spMk id="11" creationId="{F71C1938-8690-487F-AB4D-A54C7E730B6B}"/>
          </ac:spMkLst>
        </pc:spChg>
        <pc:spChg chg="add mod">
          <ac:chgData name="Luis Guillermo Gil Madrid" userId="72751249-5f9d-41e6-8ae5-e2fc6ecb2fa9" providerId="ADAL" clId="{14B47D7B-29ED-4D2C-AE35-D402627DA044}" dt="2021-05-24T20:31:59.775" v="116" actId="1076"/>
          <ac:spMkLst>
            <pc:docMk/>
            <pc:sldMk cId="3861976755" sldId="3988"/>
            <ac:spMk id="12" creationId="{9C4E073A-56A6-4C21-A552-C49FE151F7FE}"/>
          </ac:spMkLst>
        </pc:spChg>
        <pc:spChg chg="add mod">
          <ac:chgData name="Luis Guillermo Gil Madrid" userId="72751249-5f9d-41e6-8ae5-e2fc6ecb2fa9" providerId="ADAL" clId="{14B47D7B-29ED-4D2C-AE35-D402627DA044}" dt="2021-05-24T20:32:03.839" v="117" actId="1076"/>
          <ac:spMkLst>
            <pc:docMk/>
            <pc:sldMk cId="3861976755" sldId="3988"/>
            <ac:spMk id="15" creationId="{2B86059A-FE6B-4DD7-BC6F-0B7B3EAAEFD5}"/>
          </ac:spMkLst>
        </pc:spChg>
        <pc:spChg chg="add mod">
          <ac:chgData name="Luis Guillermo Gil Madrid" userId="72751249-5f9d-41e6-8ae5-e2fc6ecb2fa9" providerId="ADAL" clId="{14B47D7B-29ED-4D2C-AE35-D402627DA044}" dt="2021-05-24T20:32:30.071" v="120" actId="1076"/>
          <ac:spMkLst>
            <pc:docMk/>
            <pc:sldMk cId="3861976755" sldId="3988"/>
            <ac:spMk id="17" creationId="{0F70F6E2-C613-412B-B3EA-A13501581273}"/>
          </ac:spMkLst>
        </pc:spChg>
        <pc:spChg chg="add mod">
          <ac:chgData name="Luis Guillermo Gil Madrid" userId="72751249-5f9d-41e6-8ae5-e2fc6ecb2fa9" providerId="ADAL" clId="{14B47D7B-29ED-4D2C-AE35-D402627DA044}" dt="2021-05-24T20:32:17.663" v="119" actId="1076"/>
          <ac:spMkLst>
            <pc:docMk/>
            <pc:sldMk cId="3861976755" sldId="3988"/>
            <ac:spMk id="18" creationId="{F7C8A31A-1CDB-4954-A64A-15DC87510B1B}"/>
          </ac:spMkLst>
        </pc:spChg>
        <pc:spChg chg="add mod">
          <ac:chgData name="Luis Guillermo Gil Madrid" userId="72751249-5f9d-41e6-8ae5-e2fc6ecb2fa9" providerId="ADAL" clId="{14B47D7B-29ED-4D2C-AE35-D402627DA044}" dt="2021-05-24T20:32:33.999" v="121" actId="1076"/>
          <ac:spMkLst>
            <pc:docMk/>
            <pc:sldMk cId="3861976755" sldId="3988"/>
            <ac:spMk id="19" creationId="{68C6833F-94CA-432C-90F2-E35490D73AB6}"/>
          </ac:spMkLst>
        </pc:spChg>
        <pc:spChg chg="add mod">
          <ac:chgData name="Luis Guillermo Gil Madrid" userId="72751249-5f9d-41e6-8ae5-e2fc6ecb2fa9" providerId="ADAL" clId="{14B47D7B-29ED-4D2C-AE35-D402627DA044}" dt="2021-05-24T20:28:22.511" v="92" actId="20577"/>
          <ac:spMkLst>
            <pc:docMk/>
            <pc:sldMk cId="3861976755" sldId="3988"/>
            <ac:spMk id="21" creationId="{A0ED9CC4-E967-4CB2-829C-75AA21227F0E}"/>
          </ac:spMkLst>
        </pc:spChg>
        <pc:spChg chg="add mod">
          <ac:chgData name="Luis Guillermo Gil Madrid" userId="72751249-5f9d-41e6-8ae5-e2fc6ecb2fa9" providerId="ADAL" clId="{14B47D7B-29ED-4D2C-AE35-D402627DA044}" dt="2021-05-24T20:28:24.895" v="94" actId="20577"/>
          <ac:spMkLst>
            <pc:docMk/>
            <pc:sldMk cId="3861976755" sldId="3988"/>
            <ac:spMk id="22" creationId="{AC9716C8-ACF2-45D5-B9E0-02DA2EF9FC97}"/>
          </ac:spMkLst>
        </pc:spChg>
        <pc:spChg chg="del mod">
          <ac:chgData name="Luis Guillermo Gil Madrid" userId="72751249-5f9d-41e6-8ae5-e2fc6ecb2fa9" providerId="ADAL" clId="{14B47D7B-29ED-4D2C-AE35-D402627DA044}" dt="2021-05-24T20:26:04.695" v="67" actId="478"/>
          <ac:spMkLst>
            <pc:docMk/>
            <pc:sldMk cId="3861976755" sldId="3988"/>
            <ac:spMk id="25" creationId="{5C46CC81-1319-46ED-85E6-E28CFF2CBE0C}"/>
          </ac:spMkLst>
        </pc:spChg>
      </pc:sldChg>
      <pc:sldChg chg="addSp delSp modSp mod">
        <pc:chgData name="Luis Guillermo Gil Madrid" userId="72751249-5f9d-41e6-8ae5-e2fc6ecb2fa9" providerId="ADAL" clId="{14B47D7B-29ED-4D2C-AE35-D402627DA044}" dt="2021-05-25T04:13:48.995" v="132" actId="20577"/>
        <pc:sldMkLst>
          <pc:docMk/>
          <pc:sldMk cId="1925047942" sldId="3991"/>
        </pc:sldMkLst>
        <pc:spChg chg="mod">
          <ac:chgData name="Luis Guillermo Gil Madrid" userId="72751249-5f9d-41e6-8ae5-e2fc6ecb2fa9" providerId="ADAL" clId="{14B47D7B-29ED-4D2C-AE35-D402627DA044}" dt="2021-05-25T04:13:48.995" v="132" actId="20577"/>
          <ac:spMkLst>
            <pc:docMk/>
            <pc:sldMk cId="1925047942" sldId="3991"/>
            <ac:spMk id="11" creationId="{00000000-0000-0000-0000-000000000000}"/>
          </ac:spMkLst>
        </pc:spChg>
        <pc:picChg chg="add del">
          <ac:chgData name="Luis Guillermo Gil Madrid" userId="72751249-5f9d-41e6-8ae5-e2fc6ecb2fa9" providerId="ADAL" clId="{14B47D7B-29ED-4D2C-AE35-D402627DA044}" dt="2021-05-25T04:13:34.434" v="127" actId="22"/>
          <ac:picMkLst>
            <pc:docMk/>
            <pc:sldMk cId="1925047942" sldId="3991"/>
            <ac:picMk id="3" creationId="{6FF3319B-611B-44AD-B06D-75F1D0D5C30C}"/>
          </ac:picMkLst>
        </pc:picChg>
      </pc:sldChg>
      <pc:sldChg chg="modSp mod">
        <pc:chgData name="Luis Guillermo Gil Madrid" userId="72751249-5f9d-41e6-8ae5-e2fc6ecb2fa9" providerId="ADAL" clId="{14B47D7B-29ED-4D2C-AE35-D402627DA044}" dt="2021-05-25T04:14:18.008" v="142" actId="6549"/>
        <pc:sldMkLst>
          <pc:docMk/>
          <pc:sldMk cId="1151916394" sldId="4566"/>
        </pc:sldMkLst>
        <pc:spChg chg="mod">
          <ac:chgData name="Luis Guillermo Gil Madrid" userId="72751249-5f9d-41e6-8ae5-e2fc6ecb2fa9" providerId="ADAL" clId="{14B47D7B-29ED-4D2C-AE35-D402627DA044}" dt="2021-05-25T04:14:18.008" v="142" actId="6549"/>
          <ac:spMkLst>
            <pc:docMk/>
            <pc:sldMk cId="1151916394" sldId="4566"/>
            <ac:spMk id="11" creationId="{00000000-0000-0000-0000-000000000000}"/>
          </ac:spMkLst>
        </pc:spChg>
      </pc:sldChg>
      <pc:sldChg chg="modSp mod">
        <pc:chgData name="Luis Guillermo Gil Madrid" userId="72751249-5f9d-41e6-8ae5-e2fc6ecb2fa9" providerId="ADAL" clId="{14B47D7B-29ED-4D2C-AE35-D402627DA044}" dt="2021-05-25T04:16:49.530" v="163" actId="20577"/>
        <pc:sldMkLst>
          <pc:docMk/>
          <pc:sldMk cId="2680387086" sldId="7754"/>
        </pc:sldMkLst>
        <pc:spChg chg="mod">
          <ac:chgData name="Luis Guillermo Gil Madrid" userId="72751249-5f9d-41e6-8ae5-e2fc6ecb2fa9" providerId="ADAL" clId="{14B47D7B-29ED-4D2C-AE35-D402627DA044}" dt="2021-05-25T04:16:49.530" v="163" actId="20577"/>
          <ac:spMkLst>
            <pc:docMk/>
            <pc:sldMk cId="2680387086" sldId="7754"/>
            <ac:spMk id="11" creationId="{00000000-0000-0000-0000-000000000000}"/>
          </ac:spMkLst>
        </pc:spChg>
      </pc:sldChg>
      <pc:sldChg chg="modSp mod">
        <pc:chgData name="Luis Guillermo Gil Madrid" userId="72751249-5f9d-41e6-8ae5-e2fc6ecb2fa9" providerId="ADAL" clId="{14B47D7B-29ED-4D2C-AE35-D402627DA044}" dt="2021-05-25T04:17:08.055" v="169" actId="20577"/>
        <pc:sldMkLst>
          <pc:docMk/>
          <pc:sldMk cId="1907813356" sldId="7755"/>
        </pc:sldMkLst>
        <pc:spChg chg="mod">
          <ac:chgData name="Luis Guillermo Gil Madrid" userId="72751249-5f9d-41e6-8ae5-e2fc6ecb2fa9" providerId="ADAL" clId="{14B47D7B-29ED-4D2C-AE35-D402627DA044}" dt="2021-05-25T04:17:08.055" v="169" actId="20577"/>
          <ac:spMkLst>
            <pc:docMk/>
            <pc:sldMk cId="1907813356" sldId="7755"/>
            <ac:spMk id="11" creationId="{00000000-0000-0000-0000-000000000000}"/>
          </ac:spMkLst>
        </pc:spChg>
      </pc:sldChg>
      <pc:sldChg chg="del">
        <pc:chgData name="Luis Guillermo Gil Madrid" userId="72751249-5f9d-41e6-8ae5-e2fc6ecb2fa9" providerId="ADAL" clId="{14B47D7B-29ED-4D2C-AE35-D402627DA044}" dt="2021-05-25T04:17:16.084" v="172" actId="47"/>
        <pc:sldMkLst>
          <pc:docMk/>
          <pc:sldMk cId="3981929227" sldId="7756"/>
        </pc:sldMkLst>
      </pc:sldChg>
      <pc:sldChg chg="del">
        <pc:chgData name="Luis Guillermo Gil Madrid" userId="72751249-5f9d-41e6-8ae5-e2fc6ecb2fa9" providerId="ADAL" clId="{14B47D7B-29ED-4D2C-AE35-D402627DA044}" dt="2021-05-25T04:18:40.533" v="181" actId="47"/>
        <pc:sldMkLst>
          <pc:docMk/>
          <pc:sldMk cId="3296495755" sldId="7758"/>
        </pc:sldMkLst>
      </pc:sldChg>
      <pc:sldChg chg="ord">
        <pc:chgData name="Luis Guillermo Gil Madrid" userId="72751249-5f9d-41e6-8ae5-e2fc6ecb2fa9" providerId="ADAL" clId="{14B47D7B-29ED-4D2C-AE35-D402627DA044}" dt="2021-05-25T04:17:38.578" v="174"/>
        <pc:sldMkLst>
          <pc:docMk/>
          <pc:sldMk cId="781263446" sldId="7760"/>
        </pc:sldMkLst>
      </pc:sldChg>
      <pc:sldChg chg="delSp mod ord">
        <pc:chgData name="Luis Guillermo Gil Madrid" userId="72751249-5f9d-41e6-8ae5-e2fc6ecb2fa9" providerId="ADAL" clId="{14B47D7B-29ED-4D2C-AE35-D402627DA044}" dt="2021-05-25T04:22:50.129" v="219" actId="478"/>
        <pc:sldMkLst>
          <pc:docMk/>
          <pc:sldMk cId="1744059619" sldId="7761"/>
        </pc:sldMkLst>
        <pc:spChg chg="del">
          <ac:chgData name="Luis Guillermo Gil Madrid" userId="72751249-5f9d-41e6-8ae5-e2fc6ecb2fa9" providerId="ADAL" clId="{14B47D7B-29ED-4D2C-AE35-D402627DA044}" dt="2021-05-25T04:22:50.129" v="219" actId="478"/>
          <ac:spMkLst>
            <pc:docMk/>
            <pc:sldMk cId="1744059619" sldId="7761"/>
            <ac:spMk id="5" creationId="{A7210A8B-720F-4E4D-828B-20AAEF5DA316}"/>
          </ac:spMkLst>
        </pc:spChg>
      </pc:sldChg>
      <pc:sldChg chg="delSp mod ord">
        <pc:chgData name="Luis Guillermo Gil Madrid" userId="72751249-5f9d-41e6-8ae5-e2fc6ecb2fa9" providerId="ADAL" clId="{14B47D7B-29ED-4D2C-AE35-D402627DA044}" dt="2021-05-25T04:22:57.296" v="220" actId="478"/>
        <pc:sldMkLst>
          <pc:docMk/>
          <pc:sldMk cId="1490009232" sldId="7762"/>
        </pc:sldMkLst>
        <pc:spChg chg="del">
          <ac:chgData name="Luis Guillermo Gil Madrid" userId="72751249-5f9d-41e6-8ae5-e2fc6ecb2fa9" providerId="ADAL" clId="{14B47D7B-29ED-4D2C-AE35-D402627DA044}" dt="2021-05-25T04:22:57.296" v="220" actId="478"/>
          <ac:spMkLst>
            <pc:docMk/>
            <pc:sldMk cId="1490009232" sldId="7762"/>
            <ac:spMk id="5" creationId="{A7210A8B-720F-4E4D-828B-20AAEF5DA316}"/>
          </ac:spMkLst>
        </pc:spChg>
      </pc:sldChg>
      <pc:sldChg chg="ord">
        <pc:chgData name="Luis Guillermo Gil Madrid" userId="72751249-5f9d-41e6-8ae5-e2fc6ecb2fa9" providerId="ADAL" clId="{14B47D7B-29ED-4D2C-AE35-D402627DA044}" dt="2021-05-25T04:17:38.578" v="174"/>
        <pc:sldMkLst>
          <pc:docMk/>
          <pc:sldMk cId="3603962408" sldId="7764"/>
        </pc:sldMkLst>
      </pc:sldChg>
      <pc:sldChg chg="ord">
        <pc:chgData name="Luis Guillermo Gil Madrid" userId="72751249-5f9d-41e6-8ae5-e2fc6ecb2fa9" providerId="ADAL" clId="{14B47D7B-29ED-4D2C-AE35-D402627DA044}" dt="2021-05-25T04:17:38.578" v="174"/>
        <pc:sldMkLst>
          <pc:docMk/>
          <pc:sldMk cId="148248277" sldId="7765"/>
        </pc:sldMkLst>
      </pc:sldChg>
      <pc:sldChg chg="ord">
        <pc:chgData name="Luis Guillermo Gil Madrid" userId="72751249-5f9d-41e6-8ae5-e2fc6ecb2fa9" providerId="ADAL" clId="{14B47D7B-29ED-4D2C-AE35-D402627DA044}" dt="2021-05-25T04:17:38.578" v="174"/>
        <pc:sldMkLst>
          <pc:docMk/>
          <pc:sldMk cId="2256382863" sldId="7766"/>
        </pc:sldMkLst>
      </pc:sldChg>
      <pc:sldChg chg="ord">
        <pc:chgData name="Luis Guillermo Gil Madrid" userId="72751249-5f9d-41e6-8ae5-e2fc6ecb2fa9" providerId="ADAL" clId="{14B47D7B-29ED-4D2C-AE35-D402627DA044}" dt="2021-05-25T04:17:38.578" v="174"/>
        <pc:sldMkLst>
          <pc:docMk/>
          <pc:sldMk cId="703734482" sldId="7767"/>
        </pc:sldMkLst>
      </pc:sldChg>
      <pc:sldChg chg="add">
        <pc:chgData name="Luis Guillermo Gil Madrid" userId="72751249-5f9d-41e6-8ae5-e2fc6ecb2fa9" providerId="ADAL" clId="{14B47D7B-29ED-4D2C-AE35-D402627DA044}" dt="2021-05-24T20:47:21.054" v="122"/>
        <pc:sldMkLst>
          <pc:docMk/>
          <pc:sldMk cId="3890495664" sldId="7769"/>
        </pc:sldMkLst>
      </pc:sldChg>
      <pc:sldChg chg="addSp delSp modSp add del mod ord">
        <pc:chgData name="Luis Guillermo Gil Madrid" userId="72751249-5f9d-41e6-8ae5-e2fc6ecb2fa9" providerId="ADAL" clId="{14B47D7B-29ED-4D2C-AE35-D402627DA044}" dt="2021-05-25T04:21:25.577" v="218" actId="1076"/>
        <pc:sldMkLst>
          <pc:docMk/>
          <pc:sldMk cId="96854493" sldId="7770"/>
        </pc:sldMkLst>
        <pc:spChg chg="mod">
          <ac:chgData name="Luis Guillermo Gil Madrid" userId="72751249-5f9d-41e6-8ae5-e2fc6ecb2fa9" providerId="ADAL" clId="{14B47D7B-29ED-4D2C-AE35-D402627DA044}" dt="2021-05-25T04:21:12.941" v="214" actId="1076"/>
          <ac:spMkLst>
            <pc:docMk/>
            <pc:sldMk cId="96854493" sldId="7770"/>
            <ac:spMk id="9" creationId="{3D539B3C-D7E4-4B00-90BD-415427FD23C8}"/>
          </ac:spMkLst>
        </pc:spChg>
        <pc:spChg chg="mod">
          <ac:chgData name="Luis Guillermo Gil Madrid" userId="72751249-5f9d-41e6-8ae5-e2fc6ecb2fa9" providerId="ADAL" clId="{14B47D7B-29ED-4D2C-AE35-D402627DA044}" dt="2021-05-25T04:18:13.387" v="177" actId="27636"/>
          <ac:spMkLst>
            <pc:docMk/>
            <pc:sldMk cId="96854493" sldId="7770"/>
            <ac:spMk id="10" creationId="{C5BA664B-75C5-4E4D-A8A7-8FBCA3CE98B1}"/>
          </ac:spMkLst>
        </pc:spChg>
        <pc:spChg chg="mod">
          <ac:chgData name="Luis Guillermo Gil Madrid" userId="72751249-5f9d-41e6-8ae5-e2fc6ecb2fa9" providerId="ADAL" clId="{14B47D7B-29ED-4D2C-AE35-D402627DA044}" dt="2021-05-25T04:21:16.956" v="215" actId="1076"/>
          <ac:spMkLst>
            <pc:docMk/>
            <pc:sldMk cId="96854493" sldId="7770"/>
            <ac:spMk id="11" creationId="{F71C1938-8690-487F-AB4D-A54C7E730B6B}"/>
          </ac:spMkLst>
        </pc:spChg>
        <pc:spChg chg="mod">
          <ac:chgData name="Luis Guillermo Gil Madrid" userId="72751249-5f9d-41e6-8ae5-e2fc6ecb2fa9" providerId="ADAL" clId="{14B47D7B-29ED-4D2C-AE35-D402627DA044}" dt="2021-05-25T04:21:19.095" v="216" actId="1076"/>
          <ac:spMkLst>
            <pc:docMk/>
            <pc:sldMk cId="96854493" sldId="7770"/>
            <ac:spMk id="12" creationId="{9C4E073A-56A6-4C21-A552-C49FE151F7FE}"/>
          </ac:spMkLst>
        </pc:spChg>
        <pc:spChg chg="mod">
          <ac:chgData name="Luis Guillermo Gil Madrid" userId="72751249-5f9d-41e6-8ae5-e2fc6ecb2fa9" providerId="ADAL" clId="{14B47D7B-29ED-4D2C-AE35-D402627DA044}" dt="2021-05-25T04:21:22.815" v="217" actId="1076"/>
          <ac:spMkLst>
            <pc:docMk/>
            <pc:sldMk cId="96854493" sldId="7770"/>
            <ac:spMk id="15" creationId="{2B86059A-FE6B-4DD7-BC6F-0B7B3EAAEFD5}"/>
          </ac:spMkLst>
        </pc:spChg>
        <pc:spChg chg="mod">
          <ac:chgData name="Luis Guillermo Gil Madrid" userId="72751249-5f9d-41e6-8ae5-e2fc6ecb2fa9" providerId="ADAL" clId="{14B47D7B-29ED-4D2C-AE35-D402627DA044}" dt="2021-05-25T04:20:34.925" v="209" actId="1076"/>
          <ac:spMkLst>
            <pc:docMk/>
            <pc:sldMk cId="96854493" sldId="7770"/>
            <ac:spMk id="17" creationId="{0F70F6E2-C613-412B-B3EA-A13501581273}"/>
          </ac:spMkLst>
        </pc:spChg>
        <pc:spChg chg="del">
          <ac:chgData name="Luis Guillermo Gil Madrid" userId="72751249-5f9d-41e6-8ae5-e2fc6ecb2fa9" providerId="ADAL" clId="{14B47D7B-29ED-4D2C-AE35-D402627DA044}" dt="2021-05-25T04:18:15.558" v="178" actId="478"/>
          <ac:spMkLst>
            <pc:docMk/>
            <pc:sldMk cId="96854493" sldId="7770"/>
            <ac:spMk id="18" creationId="{F7C8A31A-1CDB-4954-A64A-15DC87510B1B}"/>
          </ac:spMkLst>
        </pc:spChg>
        <pc:spChg chg="mod">
          <ac:chgData name="Luis Guillermo Gil Madrid" userId="72751249-5f9d-41e6-8ae5-e2fc6ecb2fa9" providerId="ADAL" clId="{14B47D7B-29ED-4D2C-AE35-D402627DA044}" dt="2021-05-25T04:21:25.577" v="218" actId="1076"/>
          <ac:spMkLst>
            <pc:docMk/>
            <pc:sldMk cId="96854493" sldId="7770"/>
            <ac:spMk id="19" creationId="{68C6833F-94CA-432C-90F2-E35490D73AB6}"/>
          </ac:spMkLst>
        </pc:spChg>
        <pc:spChg chg="mod">
          <ac:chgData name="Luis Guillermo Gil Madrid" userId="72751249-5f9d-41e6-8ae5-e2fc6ecb2fa9" providerId="ADAL" clId="{14B47D7B-29ED-4D2C-AE35-D402627DA044}" dt="2021-05-25T04:20:15.536" v="204" actId="1076"/>
          <ac:spMkLst>
            <pc:docMk/>
            <pc:sldMk cId="96854493" sldId="7770"/>
            <ac:spMk id="21" creationId="{A0ED9CC4-E967-4CB2-829C-75AA21227F0E}"/>
          </ac:spMkLst>
        </pc:spChg>
        <pc:spChg chg="mod">
          <ac:chgData name="Luis Guillermo Gil Madrid" userId="72751249-5f9d-41e6-8ae5-e2fc6ecb2fa9" providerId="ADAL" clId="{14B47D7B-29ED-4D2C-AE35-D402627DA044}" dt="2021-05-25T04:20:15.368" v="203" actId="20577"/>
          <ac:spMkLst>
            <pc:docMk/>
            <pc:sldMk cId="96854493" sldId="7770"/>
            <ac:spMk id="22" creationId="{AC9716C8-ACF2-45D5-B9E0-02DA2EF9FC97}"/>
          </ac:spMkLst>
        </pc:spChg>
        <pc:spChg chg="add mod">
          <ac:chgData name="Luis Guillermo Gil Madrid" userId="72751249-5f9d-41e6-8ae5-e2fc6ecb2fa9" providerId="ADAL" clId="{14B47D7B-29ED-4D2C-AE35-D402627DA044}" dt="2021-05-25T04:20:27.503" v="208" actId="20577"/>
          <ac:spMkLst>
            <pc:docMk/>
            <pc:sldMk cId="96854493" sldId="7770"/>
            <ac:spMk id="23" creationId="{944B8496-F639-4CF6-A7DA-BCFE957D6B7D}"/>
          </ac:spMkLst>
        </pc:spChg>
      </pc:sldChg>
      <pc:sldChg chg="modSp add mod ord">
        <pc:chgData name="Luis Guillermo Gil Madrid" userId="72751249-5f9d-41e6-8ae5-e2fc6ecb2fa9" providerId="ADAL" clId="{14B47D7B-29ED-4D2C-AE35-D402627DA044}" dt="2021-05-25T04:17:38.578" v="174"/>
        <pc:sldMkLst>
          <pc:docMk/>
          <pc:sldMk cId="3319511036" sldId="7771"/>
        </pc:sldMkLst>
        <pc:spChg chg="mod">
          <ac:chgData name="Luis Guillermo Gil Madrid" userId="72751249-5f9d-41e6-8ae5-e2fc6ecb2fa9" providerId="ADAL" clId="{14B47D7B-29ED-4D2C-AE35-D402627DA044}" dt="2021-05-25T04:15:53.560" v="153" actId="20577"/>
          <ac:spMkLst>
            <pc:docMk/>
            <pc:sldMk cId="3319511036" sldId="7771"/>
            <ac:spMk id="5" creationId="{4AC3E0C3-4B51-AB4E-A036-2EC351F0A151}"/>
          </ac:spMkLst>
        </pc:spChg>
        <pc:spChg chg="mod">
          <ac:chgData name="Luis Guillermo Gil Madrid" userId="72751249-5f9d-41e6-8ae5-e2fc6ecb2fa9" providerId="ADAL" clId="{14B47D7B-29ED-4D2C-AE35-D402627DA044}" dt="2021-05-25T04:15:40.677" v="151" actId="20577"/>
          <ac:spMkLst>
            <pc:docMk/>
            <pc:sldMk cId="3319511036" sldId="7771"/>
            <ac:spMk id="11" creationId="{00000000-0000-0000-0000-000000000000}"/>
          </ac:spMkLst>
        </pc:spChg>
      </pc:sldChg>
      <pc:sldChg chg="modSp add mod ord">
        <pc:chgData name="Luis Guillermo Gil Madrid" userId="72751249-5f9d-41e6-8ae5-e2fc6ecb2fa9" providerId="ADAL" clId="{14B47D7B-29ED-4D2C-AE35-D402627DA044}" dt="2021-05-25T04:19:00.657" v="187"/>
        <pc:sldMkLst>
          <pc:docMk/>
          <pc:sldMk cId="1790672238" sldId="7772"/>
        </pc:sldMkLst>
        <pc:spChg chg="mod">
          <ac:chgData name="Luis Guillermo Gil Madrid" userId="72751249-5f9d-41e6-8ae5-e2fc6ecb2fa9" providerId="ADAL" clId="{14B47D7B-29ED-4D2C-AE35-D402627DA044}" dt="2021-05-25T04:19:00.657" v="187"/>
          <ac:spMkLst>
            <pc:docMk/>
            <pc:sldMk cId="1790672238" sldId="7772"/>
            <ac:spMk id="11" creationId="{00000000-0000-0000-0000-000000000000}"/>
          </ac:spMkLst>
        </pc:spChg>
      </pc:sldChg>
      <pc:sldChg chg="modSp add mod">
        <pc:chgData name="Luis Guillermo Gil Madrid" userId="72751249-5f9d-41e6-8ae5-e2fc6ecb2fa9" providerId="ADAL" clId="{14B47D7B-29ED-4D2C-AE35-D402627DA044}" dt="2021-05-25T04:19:13.803" v="189" actId="20577"/>
        <pc:sldMkLst>
          <pc:docMk/>
          <pc:sldMk cId="1883615938" sldId="7773"/>
        </pc:sldMkLst>
        <pc:spChg chg="mod">
          <ac:chgData name="Luis Guillermo Gil Madrid" userId="72751249-5f9d-41e6-8ae5-e2fc6ecb2fa9" providerId="ADAL" clId="{14B47D7B-29ED-4D2C-AE35-D402627DA044}" dt="2021-05-25T04:19:13.803" v="189" actId="20577"/>
          <ac:spMkLst>
            <pc:docMk/>
            <pc:sldMk cId="1883615938" sldId="7773"/>
            <ac:spMk id="5" creationId="{4AC3E0C3-4B51-AB4E-A036-2EC351F0A151}"/>
          </ac:spMkLst>
        </pc:spChg>
      </pc:sldChg>
      <pc:sldChg chg="modSp mod">
        <pc:chgData name="Luis Guillermo Gil Madrid" userId="72751249-5f9d-41e6-8ae5-e2fc6ecb2fa9" providerId="ADAL" clId="{14B47D7B-29ED-4D2C-AE35-D402627DA044}" dt="2021-05-27T12:19:56.566" v="310" actId="20577"/>
        <pc:sldMkLst>
          <pc:docMk/>
          <pc:sldMk cId="1062948595" sldId="7777"/>
        </pc:sldMkLst>
        <pc:spChg chg="mod">
          <ac:chgData name="Luis Guillermo Gil Madrid" userId="72751249-5f9d-41e6-8ae5-e2fc6ecb2fa9" providerId="ADAL" clId="{14B47D7B-29ED-4D2C-AE35-D402627DA044}" dt="2021-05-27T12:19:56.566" v="310" actId="20577"/>
          <ac:spMkLst>
            <pc:docMk/>
            <pc:sldMk cId="1062948595" sldId="7777"/>
            <ac:spMk id="3" creationId="{13500BFF-2F5F-4BE8-B178-A8C46DAB48DE}"/>
          </ac:spMkLst>
        </pc:spChg>
      </pc:sldChg>
      <pc:sldChg chg="modSp mod">
        <pc:chgData name="Luis Guillermo Gil Madrid" userId="72751249-5f9d-41e6-8ae5-e2fc6ecb2fa9" providerId="ADAL" clId="{14B47D7B-29ED-4D2C-AE35-D402627DA044}" dt="2021-05-27T12:20:58.798" v="361" actId="313"/>
        <pc:sldMkLst>
          <pc:docMk/>
          <pc:sldMk cId="1642021211" sldId="7778"/>
        </pc:sldMkLst>
        <pc:spChg chg="mod">
          <ac:chgData name="Luis Guillermo Gil Madrid" userId="72751249-5f9d-41e6-8ae5-e2fc6ecb2fa9" providerId="ADAL" clId="{14B47D7B-29ED-4D2C-AE35-D402627DA044}" dt="2021-05-27T12:20:58.798" v="361" actId="313"/>
          <ac:spMkLst>
            <pc:docMk/>
            <pc:sldMk cId="1642021211" sldId="7778"/>
            <ac:spMk id="3" creationId="{13500BFF-2F5F-4BE8-B178-A8C46DAB48DE}"/>
          </ac:spMkLst>
        </pc:spChg>
      </pc:sldChg>
      <pc:sldChg chg="modSp mod">
        <pc:chgData name="Luis Guillermo Gil Madrid" userId="72751249-5f9d-41e6-8ae5-e2fc6ecb2fa9" providerId="ADAL" clId="{14B47D7B-29ED-4D2C-AE35-D402627DA044}" dt="2021-05-27T12:21:53.349" v="367" actId="6549"/>
        <pc:sldMkLst>
          <pc:docMk/>
          <pc:sldMk cId="2585847133" sldId="7779"/>
        </pc:sldMkLst>
        <pc:spChg chg="mod">
          <ac:chgData name="Luis Guillermo Gil Madrid" userId="72751249-5f9d-41e6-8ae5-e2fc6ecb2fa9" providerId="ADAL" clId="{14B47D7B-29ED-4D2C-AE35-D402627DA044}" dt="2021-05-27T12:21:53.349" v="367" actId="6549"/>
          <ac:spMkLst>
            <pc:docMk/>
            <pc:sldMk cId="2585847133" sldId="7779"/>
            <ac:spMk id="3" creationId="{13500BFF-2F5F-4BE8-B178-A8C46DAB48DE}"/>
          </ac:spMkLst>
        </pc:spChg>
      </pc:sldChg>
      <pc:sldChg chg="modSp mod">
        <pc:chgData name="Luis Guillermo Gil Madrid" userId="72751249-5f9d-41e6-8ae5-e2fc6ecb2fa9" providerId="ADAL" clId="{14B47D7B-29ED-4D2C-AE35-D402627DA044}" dt="2021-05-27T12:24:34.458" v="513" actId="6549"/>
        <pc:sldMkLst>
          <pc:docMk/>
          <pc:sldMk cId="2784908097" sldId="7780"/>
        </pc:sldMkLst>
        <pc:spChg chg="mod">
          <ac:chgData name="Luis Guillermo Gil Madrid" userId="72751249-5f9d-41e6-8ae5-e2fc6ecb2fa9" providerId="ADAL" clId="{14B47D7B-29ED-4D2C-AE35-D402627DA044}" dt="2021-05-27T12:23:34.144" v="470" actId="20577"/>
          <ac:spMkLst>
            <pc:docMk/>
            <pc:sldMk cId="2784908097" sldId="7780"/>
            <ac:spMk id="2" creationId="{5C9DF775-A798-4174-B048-34ABF294B006}"/>
          </ac:spMkLst>
        </pc:spChg>
        <pc:spChg chg="mod">
          <ac:chgData name="Luis Guillermo Gil Madrid" userId="72751249-5f9d-41e6-8ae5-e2fc6ecb2fa9" providerId="ADAL" clId="{14B47D7B-29ED-4D2C-AE35-D402627DA044}" dt="2021-05-27T12:24:34.458" v="513" actId="6549"/>
          <ac:spMkLst>
            <pc:docMk/>
            <pc:sldMk cId="2784908097" sldId="7780"/>
            <ac:spMk id="3" creationId="{13500BFF-2F5F-4BE8-B178-A8C46DAB48DE}"/>
          </ac:spMkLst>
        </pc:spChg>
      </pc:sldChg>
      <pc:sldChg chg="modSp mod">
        <pc:chgData name="Luis Guillermo Gil Madrid" userId="72751249-5f9d-41e6-8ae5-e2fc6ecb2fa9" providerId="ADAL" clId="{14B47D7B-29ED-4D2C-AE35-D402627DA044}" dt="2021-05-27T12:25:52.260" v="522" actId="6549"/>
        <pc:sldMkLst>
          <pc:docMk/>
          <pc:sldMk cId="3948116604" sldId="7781"/>
        </pc:sldMkLst>
        <pc:spChg chg="mod">
          <ac:chgData name="Luis Guillermo Gil Madrid" userId="72751249-5f9d-41e6-8ae5-e2fc6ecb2fa9" providerId="ADAL" clId="{14B47D7B-29ED-4D2C-AE35-D402627DA044}" dt="2021-05-27T12:25:52.260" v="522" actId="6549"/>
          <ac:spMkLst>
            <pc:docMk/>
            <pc:sldMk cId="3948116604" sldId="7781"/>
            <ac:spMk id="3" creationId="{13500BFF-2F5F-4BE8-B178-A8C46DAB48DE}"/>
          </ac:spMkLst>
        </pc:spChg>
      </pc:sldChg>
    </pc:docChg>
  </pc:docChgLst>
  <pc:docChgLst>
    <pc:chgData name="Juan David Angel Lasso" userId="5ac44e2c-fa8f-45f5-aad9-26919f30487d" providerId="ADAL" clId="{A37DE4D1-A3BC-4CD1-977A-0EF50B790544}"/>
    <pc:docChg chg="undo redo custSel addSld delSld modSld sldOrd">
      <pc:chgData name="Juan David Angel Lasso" userId="5ac44e2c-fa8f-45f5-aad9-26919f30487d" providerId="ADAL" clId="{A37DE4D1-A3BC-4CD1-977A-0EF50B790544}" dt="2021-12-16T02:48:14.135" v="2768" actId="1076"/>
      <pc:docMkLst>
        <pc:docMk/>
      </pc:docMkLst>
      <pc:sldChg chg="modSp mod">
        <pc:chgData name="Juan David Angel Lasso" userId="5ac44e2c-fa8f-45f5-aad9-26919f30487d" providerId="ADAL" clId="{A37DE4D1-A3BC-4CD1-977A-0EF50B790544}" dt="2021-12-13T14:43:23.618" v="12" actId="20577"/>
        <pc:sldMkLst>
          <pc:docMk/>
          <pc:sldMk cId="4041881831" sldId="267"/>
        </pc:sldMkLst>
        <pc:spChg chg="mod">
          <ac:chgData name="Juan David Angel Lasso" userId="5ac44e2c-fa8f-45f5-aad9-26919f30487d" providerId="ADAL" clId="{A37DE4D1-A3BC-4CD1-977A-0EF50B790544}" dt="2021-12-13T14:43:23.618" v="12" actId="20577"/>
          <ac:spMkLst>
            <pc:docMk/>
            <pc:sldMk cId="4041881831" sldId="267"/>
            <ac:spMk id="3" creationId="{3C1FAD3B-DC1C-DD4B-A144-7E1E51774FC5}"/>
          </ac:spMkLst>
        </pc:spChg>
      </pc:sldChg>
      <pc:sldChg chg="add">
        <pc:chgData name="Juan David Angel Lasso" userId="5ac44e2c-fa8f-45f5-aad9-26919f30487d" providerId="ADAL" clId="{A37DE4D1-A3BC-4CD1-977A-0EF50B790544}" dt="2021-12-15T21:46:14.513" v="2506"/>
        <pc:sldMkLst>
          <pc:docMk/>
          <pc:sldMk cId="2206649586" sldId="596"/>
        </pc:sldMkLst>
      </pc:sldChg>
      <pc:sldChg chg="add">
        <pc:chgData name="Juan David Angel Lasso" userId="5ac44e2c-fa8f-45f5-aad9-26919f30487d" providerId="ADAL" clId="{A37DE4D1-A3BC-4CD1-977A-0EF50B790544}" dt="2021-12-15T21:46:14.513" v="2506"/>
        <pc:sldMkLst>
          <pc:docMk/>
          <pc:sldMk cId="1814665038" sldId="630"/>
        </pc:sldMkLst>
      </pc:sldChg>
      <pc:sldChg chg="add">
        <pc:chgData name="Juan David Angel Lasso" userId="5ac44e2c-fa8f-45f5-aad9-26919f30487d" providerId="ADAL" clId="{A37DE4D1-A3BC-4CD1-977A-0EF50B790544}" dt="2021-12-15T21:46:14.513" v="2506"/>
        <pc:sldMkLst>
          <pc:docMk/>
          <pc:sldMk cId="125756198" sldId="635"/>
        </pc:sldMkLst>
      </pc:sldChg>
      <pc:sldChg chg="add">
        <pc:chgData name="Juan David Angel Lasso" userId="5ac44e2c-fa8f-45f5-aad9-26919f30487d" providerId="ADAL" clId="{A37DE4D1-A3BC-4CD1-977A-0EF50B790544}" dt="2021-12-15T21:46:14.513" v="2506"/>
        <pc:sldMkLst>
          <pc:docMk/>
          <pc:sldMk cId="170494511" sldId="637"/>
        </pc:sldMkLst>
      </pc:sldChg>
      <pc:sldChg chg="add">
        <pc:chgData name="Juan David Angel Lasso" userId="5ac44e2c-fa8f-45f5-aad9-26919f30487d" providerId="ADAL" clId="{A37DE4D1-A3BC-4CD1-977A-0EF50B790544}" dt="2021-12-15T21:46:14.513" v="2506"/>
        <pc:sldMkLst>
          <pc:docMk/>
          <pc:sldMk cId="4164295756" sldId="639"/>
        </pc:sldMkLst>
      </pc:sldChg>
      <pc:sldChg chg="add">
        <pc:chgData name="Juan David Angel Lasso" userId="5ac44e2c-fa8f-45f5-aad9-26919f30487d" providerId="ADAL" clId="{A37DE4D1-A3BC-4CD1-977A-0EF50B790544}" dt="2021-12-15T21:46:14.513" v="2506"/>
        <pc:sldMkLst>
          <pc:docMk/>
          <pc:sldMk cId="1161652779" sldId="640"/>
        </pc:sldMkLst>
      </pc:sldChg>
      <pc:sldChg chg="add">
        <pc:chgData name="Juan David Angel Lasso" userId="5ac44e2c-fa8f-45f5-aad9-26919f30487d" providerId="ADAL" clId="{A37DE4D1-A3BC-4CD1-977A-0EF50B790544}" dt="2021-12-15T21:46:14.513" v="2506"/>
        <pc:sldMkLst>
          <pc:docMk/>
          <pc:sldMk cId="1528849926" sldId="643"/>
        </pc:sldMkLst>
      </pc:sldChg>
      <pc:sldChg chg="add">
        <pc:chgData name="Juan David Angel Lasso" userId="5ac44e2c-fa8f-45f5-aad9-26919f30487d" providerId="ADAL" clId="{A37DE4D1-A3BC-4CD1-977A-0EF50B790544}" dt="2021-12-15T21:46:14.513" v="2506"/>
        <pc:sldMkLst>
          <pc:docMk/>
          <pc:sldMk cId="1199172088" sldId="644"/>
        </pc:sldMkLst>
      </pc:sldChg>
      <pc:sldChg chg="modSp mod">
        <pc:chgData name="Juan David Angel Lasso" userId="5ac44e2c-fa8f-45f5-aad9-26919f30487d" providerId="ADAL" clId="{A37DE4D1-A3BC-4CD1-977A-0EF50B790544}" dt="2021-12-13T19:28:20.514" v="1104" actId="207"/>
        <pc:sldMkLst>
          <pc:docMk/>
          <pc:sldMk cId="4164444474" sldId="746"/>
        </pc:sldMkLst>
        <pc:graphicFrameChg chg="mod">
          <ac:chgData name="Juan David Angel Lasso" userId="5ac44e2c-fa8f-45f5-aad9-26919f30487d" providerId="ADAL" clId="{A37DE4D1-A3BC-4CD1-977A-0EF50B790544}" dt="2021-12-13T19:20:37.281" v="1063" actId="1076"/>
          <ac:graphicFrameMkLst>
            <pc:docMk/>
            <pc:sldMk cId="4164444474" sldId="746"/>
            <ac:graphicFrameMk id="3" creationId="{70617420-2125-43FF-800E-B4F02A8EFD50}"/>
          </ac:graphicFrameMkLst>
        </pc:graphicFrameChg>
        <pc:graphicFrameChg chg="mod modGraphic">
          <ac:chgData name="Juan David Angel Lasso" userId="5ac44e2c-fa8f-45f5-aad9-26919f30487d" providerId="ADAL" clId="{A37DE4D1-A3BC-4CD1-977A-0EF50B790544}" dt="2021-12-13T19:28:20.514" v="1104" actId="207"/>
          <ac:graphicFrameMkLst>
            <pc:docMk/>
            <pc:sldMk cId="4164444474" sldId="746"/>
            <ac:graphicFrameMk id="10" creationId="{356C2DBB-882B-4169-8803-8BFAAE961F6E}"/>
          </ac:graphicFrameMkLst>
        </pc:graphicFrameChg>
      </pc:sldChg>
      <pc:sldChg chg="del">
        <pc:chgData name="Juan David Angel Lasso" userId="5ac44e2c-fa8f-45f5-aad9-26919f30487d" providerId="ADAL" clId="{A37DE4D1-A3BC-4CD1-977A-0EF50B790544}" dt="2021-12-13T15:43:35.743" v="652" actId="47"/>
        <pc:sldMkLst>
          <pc:docMk/>
          <pc:sldMk cId="3820351761" sldId="763"/>
        </pc:sldMkLst>
      </pc:sldChg>
      <pc:sldChg chg="del">
        <pc:chgData name="Juan David Angel Lasso" userId="5ac44e2c-fa8f-45f5-aad9-26919f30487d" providerId="ADAL" clId="{A37DE4D1-A3BC-4CD1-977A-0EF50B790544}" dt="2021-12-13T16:44:27.498" v="992" actId="47"/>
        <pc:sldMkLst>
          <pc:docMk/>
          <pc:sldMk cId="740929257" sldId="3970"/>
        </pc:sldMkLst>
      </pc:sldChg>
      <pc:sldChg chg="del">
        <pc:chgData name="Juan David Angel Lasso" userId="5ac44e2c-fa8f-45f5-aad9-26919f30487d" providerId="ADAL" clId="{A37DE4D1-A3BC-4CD1-977A-0EF50B790544}" dt="2021-12-13T16:44:27.498" v="992" actId="47"/>
        <pc:sldMkLst>
          <pc:docMk/>
          <pc:sldMk cId="2084168581" sldId="3983"/>
        </pc:sldMkLst>
      </pc:sldChg>
      <pc:sldChg chg="addSp delSp modSp mod">
        <pc:chgData name="Juan David Angel Lasso" userId="5ac44e2c-fa8f-45f5-aad9-26919f30487d" providerId="ADAL" clId="{A37DE4D1-A3BC-4CD1-977A-0EF50B790544}" dt="2021-12-16T02:43:35.568" v="2679" actId="20577"/>
        <pc:sldMkLst>
          <pc:docMk/>
          <pc:sldMk cId="3861976755" sldId="3988"/>
        </pc:sldMkLst>
        <pc:spChg chg="mod">
          <ac:chgData name="Juan David Angel Lasso" userId="5ac44e2c-fa8f-45f5-aad9-26919f30487d" providerId="ADAL" clId="{A37DE4D1-A3BC-4CD1-977A-0EF50B790544}" dt="2021-12-13T15:38:35.129" v="609" actId="1076"/>
          <ac:spMkLst>
            <pc:docMk/>
            <pc:sldMk cId="3861976755" sldId="3988"/>
            <ac:spMk id="9" creationId="{3D539B3C-D7E4-4B00-90BD-415427FD23C8}"/>
          </ac:spMkLst>
        </pc:spChg>
        <pc:spChg chg="mod">
          <ac:chgData name="Juan David Angel Lasso" userId="5ac44e2c-fa8f-45f5-aad9-26919f30487d" providerId="ADAL" clId="{A37DE4D1-A3BC-4CD1-977A-0EF50B790544}" dt="2021-12-16T02:43:35.568" v="2679" actId="20577"/>
          <ac:spMkLst>
            <pc:docMk/>
            <pc:sldMk cId="3861976755" sldId="3988"/>
            <ac:spMk id="10" creationId="{C5BA664B-75C5-4E4D-A8A7-8FBCA3CE98B1}"/>
          </ac:spMkLst>
        </pc:spChg>
        <pc:spChg chg="mod">
          <ac:chgData name="Juan David Angel Lasso" userId="5ac44e2c-fa8f-45f5-aad9-26919f30487d" providerId="ADAL" clId="{A37DE4D1-A3BC-4CD1-977A-0EF50B790544}" dt="2021-12-13T15:38:41.758" v="610" actId="1076"/>
          <ac:spMkLst>
            <pc:docMk/>
            <pc:sldMk cId="3861976755" sldId="3988"/>
            <ac:spMk id="11" creationId="{F71C1938-8690-487F-AB4D-A54C7E730B6B}"/>
          </ac:spMkLst>
        </pc:spChg>
        <pc:spChg chg="mod">
          <ac:chgData name="Juan David Angel Lasso" userId="5ac44e2c-fa8f-45f5-aad9-26919f30487d" providerId="ADAL" clId="{A37DE4D1-A3BC-4CD1-977A-0EF50B790544}" dt="2021-12-15T19:04:03.249" v="2494" actId="1076"/>
          <ac:spMkLst>
            <pc:docMk/>
            <pc:sldMk cId="3861976755" sldId="3988"/>
            <ac:spMk id="15" creationId="{0C82FA08-5572-4858-BF06-9897F8DE058B}"/>
          </ac:spMkLst>
        </pc:spChg>
        <pc:spChg chg="mod">
          <ac:chgData name="Juan David Angel Lasso" userId="5ac44e2c-fa8f-45f5-aad9-26919f30487d" providerId="ADAL" clId="{A37DE4D1-A3BC-4CD1-977A-0EF50B790544}" dt="2021-12-15T19:04:38.472" v="2501" actId="1076"/>
          <ac:spMkLst>
            <pc:docMk/>
            <pc:sldMk cId="3861976755" sldId="3988"/>
            <ac:spMk id="17" creationId="{522EBD54-98D5-42D1-8447-E366A1660DC9}"/>
          </ac:spMkLst>
        </pc:spChg>
        <pc:spChg chg="mod">
          <ac:chgData name="Juan David Angel Lasso" userId="5ac44e2c-fa8f-45f5-aad9-26919f30487d" providerId="ADAL" clId="{A37DE4D1-A3BC-4CD1-977A-0EF50B790544}" dt="2021-12-13T15:41:04.387" v="642" actId="1076"/>
          <ac:spMkLst>
            <pc:docMk/>
            <pc:sldMk cId="3861976755" sldId="3988"/>
            <ac:spMk id="18" creationId="{7DBD01BD-FDA6-45D9-8BF2-8A911E6C8C87}"/>
          </ac:spMkLst>
        </pc:spChg>
        <pc:spChg chg="mod">
          <ac:chgData name="Juan David Angel Lasso" userId="5ac44e2c-fa8f-45f5-aad9-26919f30487d" providerId="ADAL" clId="{A37DE4D1-A3BC-4CD1-977A-0EF50B790544}" dt="2021-12-15T19:05:15.081" v="2504" actId="20577"/>
          <ac:spMkLst>
            <pc:docMk/>
            <pc:sldMk cId="3861976755" sldId="3988"/>
            <ac:spMk id="19" creationId="{DF123350-F600-4F7B-B5C0-006309E82A29}"/>
          </ac:spMkLst>
        </pc:spChg>
        <pc:spChg chg="mod">
          <ac:chgData name="Juan David Angel Lasso" userId="5ac44e2c-fa8f-45f5-aad9-26919f30487d" providerId="ADAL" clId="{A37DE4D1-A3BC-4CD1-977A-0EF50B790544}" dt="2021-12-13T15:40:55.755" v="641" actId="1038"/>
          <ac:spMkLst>
            <pc:docMk/>
            <pc:sldMk cId="3861976755" sldId="3988"/>
            <ac:spMk id="21" creationId="{7A7805A6-996B-4BEA-90F9-D9D3CB88DC2D}"/>
          </ac:spMkLst>
        </pc:spChg>
        <pc:spChg chg="mod">
          <ac:chgData name="Juan David Angel Lasso" userId="5ac44e2c-fa8f-45f5-aad9-26919f30487d" providerId="ADAL" clId="{A37DE4D1-A3BC-4CD1-977A-0EF50B790544}" dt="2021-12-13T15:39:40.829" v="624" actId="1076"/>
          <ac:spMkLst>
            <pc:docMk/>
            <pc:sldMk cId="3861976755" sldId="3988"/>
            <ac:spMk id="22" creationId="{367CBF40-07E8-4C3A-B9CE-C9DA15D80A50}"/>
          </ac:spMkLst>
        </pc:spChg>
        <pc:spChg chg="del mod">
          <ac:chgData name="Juan David Angel Lasso" userId="5ac44e2c-fa8f-45f5-aad9-26919f30487d" providerId="ADAL" clId="{A37DE4D1-A3BC-4CD1-977A-0EF50B790544}" dt="2021-12-15T19:04:45.517" v="2502" actId="478"/>
          <ac:spMkLst>
            <pc:docMk/>
            <pc:sldMk cId="3861976755" sldId="3988"/>
            <ac:spMk id="23" creationId="{086B1098-723E-45E2-A21D-3F3D994035F1}"/>
          </ac:spMkLst>
        </pc:spChg>
        <pc:spChg chg="mod">
          <ac:chgData name="Juan David Angel Lasso" userId="5ac44e2c-fa8f-45f5-aad9-26919f30487d" providerId="ADAL" clId="{A37DE4D1-A3BC-4CD1-977A-0EF50B790544}" dt="2021-12-15T19:04:14.067" v="2496" actId="1076"/>
          <ac:spMkLst>
            <pc:docMk/>
            <pc:sldMk cId="3861976755" sldId="3988"/>
            <ac:spMk id="24" creationId="{10CCA1DB-0F63-4DC4-A315-E34BFD2BEA2A}"/>
          </ac:spMkLst>
        </pc:spChg>
        <pc:spChg chg="add mod">
          <ac:chgData name="Juan David Angel Lasso" userId="5ac44e2c-fa8f-45f5-aad9-26919f30487d" providerId="ADAL" clId="{A37DE4D1-A3BC-4CD1-977A-0EF50B790544}" dt="2021-12-15T19:04:34.727" v="2500" actId="1076"/>
          <ac:spMkLst>
            <pc:docMk/>
            <pc:sldMk cId="3861976755" sldId="3988"/>
            <ac:spMk id="25" creationId="{1838DE01-35A3-4972-A34F-9238BB7551A1}"/>
          </ac:spMkLst>
        </pc:spChg>
        <pc:picChg chg="mod">
          <ac:chgData name="Juan David Angel Lasso" userId="5ac44e2c-fa8f-45f5-aad9-26919f30487d" providerId="ADAL" clId="{A37DE4D1-A3BC-4CD1-977A-0EF50B790544}" dt="2021-12-13T15:37:31.467" v="600" actId="1076"/>
          <ac:picMkLst>
            <pc:docMk/>
            <pc:sldMk cId="3861976755" sldId="3988"/>
            <ac:picMk id="20" creationId="{52DA1F18-1ED3-9349-834B-F739E7331F66}"/>
          </ac:picMkLst>
        </pc:picChg>
      </pc:sldChg>
      <pc:sldChg chg="del">
        <pc:chgData name="Juan David Angel Lasso" userId="5ac44e2c-fa8f-45f5-aad9-26919f30487d" providerId="ADAL" clId="{A37DE4D1-A3BC-4CD1-977A-0EF50B790544}" dt="2021-12-13T16:44:33.506" v="993" actId="47"/>
        <pc:sldMkLst>
          <pc:docMk/>
          <pc:sldMk cId="3866482173" sldId="4014"/>
        </pc:sldMkLst>
      </pc:sldChg>
      <pc:sldChg chg="del">
        <pc:chgData name="Juan David Angel Lasso" userId="5ac44e2c-fa8f-45f5-aad9-26919f30487d" providerId="ADAL" clId="{A37DE4D1-A3BC-4CD1-977A-0EF50B790544}" dt="2021-12-13T16:44:27.498" v="992" actId="47"/>
        <pc:sldMkLst>
          <pc:docMk/>
          <pc:sldMk cId="308383188" sldId="7780"/>
        </pc:sldMkLst>
      </pc:sldChg>
      <pc:sldChg chg="del">
        <pc:chgData name="Juan David Angel Lasso" userId="5ac44e2c-fa8f-45f5-aad9-26919f30487d" providerId="ADAL" clId="{A37DE4D1-A3BC-4CD1-977A-0EF50B790544}" dt="2021-12-13T16:44:33.506" v="993" actId="47"/>
        <pc:sldMkLst>
          <pc:docMk/>
          <pc:sldMk cId="3015423304" sldId="7781"/>
        </pc:sldMkLst>
      </pc:sldChg>
      <pc:sldChg chg="modSp mod">
        <pc:chgData name="Juan David Angel Lasso" userId="5ac44e2c-fa8f-45f5-aad9-26919f30487d" providerId="ADAL" clId="{A37DE4D1-A3BC-4CD1-977A-0EF50B790544}" dt="2021-12-13T15:44:20.927" v="697" actId="20577"/>
        <pc:sldMkLst>
          <pc:docMk/>
          <pc:sldMk cId="396127368" sldId="7784"/>
        </pc:sldMkLst>
        <pc:spChg chg="mod">
          <ac:chgData name="Juan David Angel Lasso" userId="5ac44e2c-fa8f-45f5-aad9-26919f30487d" providerId="ADAL" clId="{A37DE4D1-A3BC-4CD1-977A-0EF50B790544}" dt="2021-12-13T15:43:55.517" v="653" actId="20577"/>
          <ac:spMkLst>
            <pc:docMk/>
            <pc:sldMk cId="396127368" sldId="7784"/>
            <ac:spMk id="7" creationId="{8B5EA71C-88C4-442C-A736-5EB8CE40B3D0}"/>
          </ac:spMkLst>
        </pc:spChg>
        <pc:spChg chg="mod">
          <ac:chgData name="Juan David Angel Lasso" userId="5ac44e2c-fa8f-45f5-aad9-26919f30487d" providerId="ADAL" clId="{A37DE4D1-A3BC-4CD1-977A-0EF50B790544}" dt="2021-12-13T15:44:20.927" v="697" actId="20577"/>
          <ac:spMkLst>
            <pc:docMk/>
            <pc:sldMk cId="396127368" sldId="7784"/>
            <ac:spMk id="11" creationId="{00000000-0000-0000-0000-000000000000}"/>
          </ac:spMkLst>
        </pc:spChg>
      </pc:sldChg>
      <pc:sldChg chg="del">
        <pc:chgData name="Juan David Angel Lasso" userId="5ac44e2c-fa8f-45f5-aad9-26919f30487d" providerId="ADAL" clId="{A37DE4D1-A3BC-4CD1-977A-0EF50B790544}" dt="2021-12-16T02:43:07.922" v="2650" actId="47"/>
        <pc:sldMkLst>
          <pc:docMk/>
          <pc:sldMk cId="1429873963" sldId="7798"/>
        </pc:sldMkLst>
      </pc:sldChg>
      <pc:sldChg chg="modSp add mod">
        <pc:chgData name="Juan David Angel Lasso" userId="5ac44e2c-fa8f-45f5-aad9-26919f30487d" providerId="ADAL" clId="{A37DE4D1-A3BC-4CD1-977A-0EF50B790544}" dt="2021-12-15T16:16:34.064" v="1381" actId="113"/>
        <pc:sldMkLst>
          <pc:docMk/>
          <pc:sldMk cId="2226144634" sldId="7801"/>
        </pc:sldMkLst>
        <pc:spChg chg="mod">
          <ac:chgData name="Juan David Angel Lasso" userId="5ac44e2c-fa8f-45f5-aad9-26919f30487d" providerId="ADAL" clId="{A37DE4D1-A3BC-4CD1-977A-0EF50B790544}" dt="2021-12-13T16:54:04.648" v="1048" actId="20577"/>
          <ac:spMkLst>
            <pc:docMk/>
            <pc:sldMk cId="2226144634" sldId="7801"/>
            <ac:spMk id="5" creationId="{96F49340-FF6E-4EEE-A6E6-453509D51C90}"/>
          </ac:spMkLst>
        </pc:spChg>
        <pc:spChg chg="mod">
          <ac:chgData name="Juan David Angel Lasso" userId="5ac44e2c-fa8f-45f5-aad9-26919f30487d" providerId="ADAL" clId="{A37DE4D1-A3BC-4CD1-977A-0EF50B790544}" dt="2021-12-15T16:16:34.064" v="1381" actId="113"/>
          <ac:spMkLst>
            <pc:docMk/>
            <pc:sldMk cId="2226144634" sldId="7801"/>
            <ac:spMk id="7" creationId="{EFE73371-C888-490D-8036-E5895CA4E91F}"/>
          </ac:spMkLst>
        </pc:spChg>
      </pc:sldChg>
      <pc:sldChg chg="modSp add mod">
        <pc:chgData name="Juan David Angel Lasso" userId="5ac44e2c-fa8f-45f5-aad9-26919f30487d" providerId="ADAL" clId="{A37DE4D1-A3BC-4CD1-977A-0EF50B790544}" dt="2021-12-16T02:44:11.673" v="2707" actId="20577"/>
        <pc:sldMkLst>
          <pc:docMk/>
          <pc:sldMk cId="532597686" sldId="7802"/>
        </pc:sldMkLst>
        <pc:spChg chg="mod">
          <ac:chgData name="Juan David Angel Lasso" userId="5ac44e2c-fa8f-45f5-aad9-26919f30487d" providerId="ADAL" clId="{A37DE4D1-A3BC-4CD1-977A-0EF50B790544}" dt="2021-12-16T02:44:11.673" v="2707" actId="20577"/>
          <ac:spMkLst>
            <pc:docMk/>
            <pc:sldMk cId="532597686" sldId="7802"/>
            <ac:spMk id="2" creationId="{C6D0BDF4-8761-4BC3-A04D-468ED2EFB034}"/>
          </ac:spMkLst>
        </pc:spChg>
      </pc:sldChg>
      <pc:sldChg chg="modSp mod ord">
        <pc:chgData name="Juan David Angel Lasso" userId="5ac44e2c-fa8f-45f5-aad9-26919f30487d" providerId="ADAL" clId="{A37DE4D1-A3BC-4CD1-977A-0EF50B790544}" dt="2021-12-16T02:19:40.430" v="2517" actId="20577"/>
        <pc:sldMkLst>
          <pc:docMk/>
          <pc:sldMk cId="529322557" sldId="7814"/>
        </pc:sldMkLst>
        <pc:spChg chg="mod">
          <ac:chgData name="Juan David Angel Lasso" userId="5ac44e2c-fa8f-45f5-aad9-26919f30487d" providerId="ADAL" clId="{A37DE4D1-A3BC-4CD1-977A-0EF50B790544}" dt="2021-12-16T02:19:40.430" v="2517" actId="20577"/>
          <ac:spMkLst>
            <pc:docMk/>
            <pc:sldMk cId="529322557" sldId="7814"/>
            <ac:spMk id="7" creationId="{8B5EA71C-88C4-442C-A736-5EB8CE40B3D0}"/>
          </ac:spMkLst>
        </pc:spChg>
      </pc:sldChg>
      <pc:sldChg chg="addSp delSp modSp mod ord">
        <pc:chgData name="Juan David Angel Lasso" userId="5ac44e2c-fa8f-45f5-aad9-26919f30487d" providerId="ADAL" clId="{A37DE4D1-A3BC-4CD1-977A-0EF50B790544}" dt="2021-12-13T15:48:49.193" v="873" actId="113"/>
        <pc:sldMkLst>
          <pc:docMk/>
          <pc:sldMk cId="0" sldId="7815"/>
        </pc:sldMkLst>
        <pc:spChg chg="add mod">
          <ac:chgData name="Juan David Angel Lasso" userId="5ac44e2c-fa8f-45f5-aad9-26919f30487d" providerId="ADAL" clId="{A37DE4D1-A3BC-4CD1-977A-0EF50B790544}" dt="2021-12-13T15:48:49.193" v="873" actId="113"/>
          <ac:spMkLst>
            <pc:docMk/>
            <pc:sldMk cId="0" sldId="7815"/>
            <ac:spMk id="2" creationId="{7EE3FB3D-2A8D-4D83-9B49-D4D2338E3983}"/>
          </ac:spMkLst>
        </pc:spChg>
        <pc:spChg chg="mod">
          <ac:chgData name="Juan David Angel Lasso" userId="5ac44e2c-fa8f-45f5-aad9-26919f30487d" providerId="ADAL" clId="{A37DE4D1-A3BC-4CD1-977A-0EF50B790544}" dt="2021-12-13T15:45:37.826" v="702" actId="14100"/>
          <ac:spMkLst>
            <pc:docMk/>
            <pc:sldMk cId="0" sldId="7815"/>
            <ac:spMk id="27" creationId="{1B35B930-DDEA-47BB-B1D0-19C518962E02}"/>
          </ac:spMkLst>
        </pc:spChg>
        <pc:spChg chg="del">
          <ac:chgData name="Juan David Angel Lasso" userId="5ac44e2c-fa8f-45f5-aad9-26919f30487d" providerId="ADAL" clId="{A37DE4D1-A3BC-4CD1-977A-0EF50B790544}" dt="2021-12-13T15:45:22.083" v="701" actId="478"/>
          <ac:spMkLst>
            <pc:docMk/>
            <pc:sldMk cId="0" sldId="7815"/>
            <ac:spMk id="38" creationId="{1B6B4001-A3C2-42EC-A99B-CDC86342E6A0}"/>
          </ac:spMkLst>
        </pc:spChg>
      </pc:sldChg>
      <pc:sldChg chg="ord">
        <pc:chgData name="Juan David Angel Lasso" userId="5ac44e2c-fa8f-45f5-aad9-26919f30487d" providerId="ADAL" clId="{A37DE4D1-A3BC-4CD1-977A-0EF50B790544}" dt="2021-12-13T15:44:49.383" v="700"/>
        <pc:sldMkLst>
          <pc:docMk/>
          <pc:sldMk cId="2220803276" sldId="7816"/>
        </pc:sldMkLst>
      </pc:sldChg>
      <pc:sldChg chg="ord">
        <pc:chgData name="Juan David Angel Lasso" userId="5ac44e2c-fa8f-45f5-aad9-26919f30487d" providerId="ADAL" clId="{A37DE4D1-A3BC-4CD1-977A-0EF50B790544}" dt="2021-12-13T15:44:49.383" v="700"/>
        <pc:sldMkLst>
          <pc:docMk/>
          <pc:sldMk cId="1745498613" sldId="7817"/>
        </pc:sldMkLst>
      </pc:sldChg>
      <pc:sldChg chg="modSp mod ord">
        <pc:chgData name="Juan David Angel Lasso" userId="5ac44e2c-fa8f-45f5-aad9-26919f30487d" providerId="ADAL" clId="{A37DE4D1-A3BC-4CD1-977A-0EF50B790544}" dt="2021-12-16T02:20:12.203" v="2521" actId="20577"/>
        <pc:sldMkLst>
          <pc:docMk/>
          <pc:sldMk cId="1092032416" sldId="7819"/>
        </pc:sldMkLst>
        <pc:spChg chg="mod">
          <ac:chgData name="Juan David Angel Lasso" userId="5ac44e2c-fa8f-45f5-aad9-26919f30487d" providerId="ADAL" clId="{A37DE4D1-A3BC-4CD1-977A-0EF50B790544}" dt="2021-12-16T02:20:12.203" v="2521" actId="20577"/>
          <ac:spMkLst>
            <pc:docMk/>
            <pc:sldMk cId="1092032416" sldId="7819"/>
            <ac:spMk id="7" creationId="{8B5EA71C-88C4-442C-A736-5EB8CE40B3D0}"/>
          </ac:spMkLst>
        </pc:spChg>
        <pc:spChg chg="mod">
          <ac:chgData name="Juan David Angel Lasso" userId="5ac44e2c-fa8f-45f5-aad9-26919f30487d" providerId="ADAL" clId="{A37DE4D1-A3BC-4CD1-977A-0EF50B790544}" dt="2021-12-13T16:45:33.307" v="1009" actId="20577"/>
          <ac:spMkLst>
            <pc:docMk/>
            <pc:sldMk cId="1092032416" sldId="7819"/>
            <ac:spMk id="11" creationId="{00000000-0000-0000-0000-000000000000}"/>
          </ac:spMkLst>
        </pc:spChg>
      </pc:sldChg>
      <pc:sldChg chg="modSp mod ord">
        <pc:chgData name="Juan David Angel Lasso" userId="5ac44e2c-fa8f-45f5-aad9-26919f30487d" providerId="ADAL" clId="{A37DE4D1-A3BC-4CD1-977A-0EF50B790544}" dt="2021-12-16T02:20:08.094" v="2520"/>
        <pc:sldMkLst>
          <pc:docMk/>
          <pc:sldMk cId="299135740" sldId="7820"/>
        </pc:sldMkLst>
        <pc:spChg chg="mod">
          <ac:chgData name="Juan David Angel Lasso" userId="5ac44e2c-fa8f-45f5-aad9-26919f30487d" providerId="ADAL" clId="{A37DE4D1-A3BC-4CD1-977A-0EF50B790544}" dt="2021-12-15T16:53:14.383" v="2179" actId="1076"/>
          <ac:spMkLst>
            <pc:docMk/>
            <pc:sldMk cId="299135740" sldId="7820"/>
            <ac:spMk id="5" creationId="{5CD7BF06-B3E8-41C8-A752-E5E368146659}"/>
          </ac:spMkLst>
        </pc:spChg>
        <pc:spChg chg="mod">
          <ac:chgData name="Juan David Angel Lasso" userId="5ac44e2c-fa8f-45f5-aad9-26919f30487d" providerId="ADAL" clId="{A37DE4D1-A3BC-4CD1-977A-0EF50B790544}" dt="2021-12-13T20:21:29.746" v="1163" actId="14100"/>
          <ac:spMkLst>
            <pc:docMk/>
            <pc:sldMk cId="299135740" sldId="7820"/>
            <ac:spMk id="6" creationId="{9AD7E772-39E8-4A86-92A1-52455A8E8D2D}"/>
          </ac:spMkLst>
        </pc:spChg>
      </pc:sldChg>
      <pc:sldChg chg="modSp mod ord">
        <pc:chgData name="Juan David Angel Lasso" userId="5ac44e2c-fa8f-45f5-aad9-26919f30487d" providerId="ADAL" clId="{A37DE4D1-A3BC-4CD1-977A-0EF50B790544}" dt="2021-12-16T02:20:08.094" v="2520"/>
        <pc:sldMkLst>
          <pc:docMk/>
          <pc:sldMk cId="30500104" sldId="7821"/>
        </pc:sldMkLst>
        <pc:spChg chg="mod">
          <ac:chgData name="Juan David Angel Lasso" userId="5ac44e2c-fa8f-45f5-aad9-26919f30487d" providerId="ADAL" clId="{A37DE4D1-A3BC-4CD1-977A-0EF50B790544}" dt="2021-12-13T20:37:02.027" v="1191" actId="20577"/>
          <ac:spMkLst>
            <pc:docMk/>
            <pc:sldMk cId="30500104" sldId="7821"/>
            <ac:spMk id="2" creationId="{33AD1524-AAE8-4BC9-A4A1-C9F0758572F7}"/>
          </ac:spMkLst>
        </pc:spChg>
        <pc:spChg chg="mod">
          <ac:chgData name="Juan David Angel Lasso" userId="5ac44e2c-fa8f-45f5-aad9-26919f30487d" providerId="ADAL" clId="{A37DE4D1-A3BC-4CD1-977A-0EF50B790544}" dt="2021-12-15T16:53:42.190" v="2185" actId="1076"/>
          <ac:spMkLst>
            <pc:docMk/>
            <pc:sldMk cId="30500104" sldId="7821"/>
            <ac:spMk id="4" creationId="{F0EAFD6D-FB67-496F-BCED-622BA0E341EA}"/>
          </ac:spMkLst>
        </pc:spChg>
      </pc:sldChg>
      <pc:sldChg chg="modSp mod ord">
        <pc:chgData name="Juan David Angel Lasso" userId="5ac44e2c-fa8f-45f5-aad9-26919f30487d" providerId="ADAL" clId="{A37DE4D1-A3BC-4CD1-977A-0EF50B790544}" dt="2021-12-16T02:20:08.094" v="2520"/>
        <pc:sldMkLst>
          <pc:docMk/>
          <pc:sldMk cId="1385371797" sldId="7822"/>
        </pc:sldMkLst>
        <pc:spChg chg="mod">
          <ac:chgData name="Juan David Angel Lasso" userId="5ac44e2c-fa8f-45f5-aad9-26919f30487d" providerId="ADAL" clId="{A37DE4D1-A3BC-4CD1-977A-0EF50B790544}" dt="2021-12-13T20:38:41.295" v="1194" actId="14100"/>
          <ac:spMkLst>
            <pc:docMk/>
            <pc:sldMk cId="1385371797" sldId="7822"/>
            <ac:spMk id="31" creationId="{8127CBB3-9842-4B2E-B88B-7F89F0CAE20E}"/>
          </ac:spMkLst>
        </pc:spChg>
        <pc:picChg chg="mod">
          <ac:chgData name="Juan David Angel Lasso" userId="5ac44e2c-fa8f-45f5-aad9-26919f30487d" providerId="ADAL" clId="{A37DE4D1-A3BC-4CD1-977A-0EF50B790544}" dt="2021-12-13T20:39:27.435" v="1198" actId="1076"/>
          <ac:picMkLst>
            <pc:docMk/>
            <pc:sldMk cId="1385371797" sldId="7822"/>
            <ac:picMk id="5" creationId="{E6442CD7-8FD7-4A29-9AD0-F9DB97ABFDA4}"/>
          </ac:picMkLst>
        </pc:picChg>
        <pc:picChg chg="mod">
          <ac:chgData name="Juan David Angel Lasso" userId="5ac44e2c-fa8f-45f5-aad9-26919f30487d" providerId="ADAL" clId="{A37DE4D1-A3BC-4CD1-977A-0EF50B790544}" dt="2021-12-13T20:39:16.185" v="1196" actId="1076"/>
          <ac:picMkLst>
            <pc:docMk/>
            <pc:sldMk cId="1385371797" sldId="7822"/>
            <ac:picMk id="18" creationId="{CDDDA553-0894-4DB1-9F3A-DA67CE89869F}"/>
          </ac:picMkLst>
        </pc:picChg>
      </pc:sldChg>
      <pc:sldChg chg="modSp mod ord">
        <pc:chgData name="Juan David Angel Lasso" userId="5ac44e2c-fa8f-45f5-aad9-26919f30487d" providerId="ADAL" clId="{A37DE4D1-A3BC-4CD1-977A-0EF50B790544}" dt="2021-12-16T02:20:08.094" v="2520"/>
        <pc:sldMkLst>
          <pc:docMk/>
          <pc:sldMk cId="1867374308" sldId="7823"/>
        </pc:sldMkLst>
        <pc:spChg chg="mod">
          <ac:chgData name="Juan David Angel Lasso" userId="5ac44e2c-fa8f-45f5-aad9-26919f30487d" providerId="ADAL" clId="{A37DE4D1-A3BC-4CD1-977A-0EF50B790544}" dt="2021-12-15T13:48:41.703" v="1208" actId="20577"/>
          <ac:spMkLst>
            <pc:docMk/>
            <pc:sldMk cId="1867374308" sldId="7823"/>
            <ac:spMk id="2" creationId="{33AD1524-AAE8-4BC9-A4A1-C9F0758572F7}"/>
          </ac:spMkLst>
        </pc:spChg>
        <pc:spChg chg="mod">
          <ac:chgData name="Juan David Angel Lasso" userId="5ac44e2c-fa8f-45f5-aad9-26919f30487d" providerId="ADAL" clId="{A37DE4D1-A3BC-4CD1-977A-0EF50B790544}" dt="2021-12-13T20:58:53.209" v="1201" actId="20577"/>
          <ac:spMkLst>
            <pc:docMk/>
            <pc:sldMk cId="1867374308" sldId="7823"/>
            <ac:spMk id="5" creationId="{23A129DF-3463-4FA3-B2DD-491AD3EEC95F}"/>
          </ac:spMkLst>
        </pc:spChg>
      </pc:sldChg>
      <pc:sldChg chg="modSp mod ord">
        <pc:chgData name="Juan David Angel Lasso" userId="5ac44e2c-fa8f-45f5-aad9-26919f30487d" providerId="ADAL" clId="{A37DE4D1-A3BC-4CD1-977A-0EF50B790544}" dt="2021-12-16T02:20:08.094" v="2520"/>
        <pc:sldMkLst>
          <pc:docMk/>
          <pc:sldMk cId="4217455426" sldId="7824"/>
        </pc:sldMkLst>
        <pc:spChg chg="mod">
          <ac:chgData name="Juan David Angel Lasso" userId="5ac44e2c-fa8f-45f5-aad9-26919f30487d" providerId="ADAL" clId="{A37DE4D1-A3BC-4CD1-977A-0EF50B790544}" dt="2021-12-15T13:48:50.092" v="1209" actId="20577"/>
          <ac:spMkLst>
            <pc:docMk/>
            <pc:sldMk cId="4217455426" sldId="7824"/>
            <ac:spMk id="2" creationId="{8AE3CE34-FAA7-452A-9F19-E6225D542C3A}"/>
          </ac:spMkLst>
        </pc:spChg>
        <pc:spChg chg="mod">
          <ac:chgData name="Juan David Angel Lasso" userId="5ac44e2c-fa8f-45f5-aad9-26919f30487d" providerId="ADAL" clId="{A37DE4D1-A3BC-4CD1-977A-0EF50B790544}" dt="2021-12-13T21:00:19.463" v="1203"/>
          <ac:spMkLst>
            <pc:docMk/>
            <pc:sldMk cId="4217455426" sldId="7824"/>
            <ac:spMk id="4" creationId="{ED04B7FB-6088-4DA0-92F2-758EDE93442E}"/>
          </ac:spMkLst>
        </pc:spChg>
      </pc:sldChg>
      <pc:sldChg chg="modSp mod ord">
        <pc:chgData name="Juan David Angel Lasso" userId="5ac44e2c-fa8f-45f5-aad9-26919f30487d" providerId="ADAL" clId="{A37DE4D1-A3BC-4CD1-977A-0EF50B790544}" dt="2021-12-16T02:20:08.094" v="2520"/>
        <pc:sldMkLst>
          <pc:docMk/>
          <pc:sldMk cId="3029487776" sldId="7825"/>
        </pc:sldMkLst>
        <pc:spChg chg="mod">
          <ac:chgData name="Juan David Angel Lasso" userId="5ac44e2c-fa8f-45f5-aad9-26919f30487d" providerId="ADAL" clId="{A37DE4D1-A3BC-4CD1-977A-0EF50B790544}" dt="2021-12-15T13:48:31.086" v="1206" actId="20577"/>
          <ac:spMkLst>
            <pc:docMk/>
            <pc:sldMk cId="3029487776" sldId="7825"/>
            <ac:spMk id="2" creationId="{33AD1524-AAE8-4BC9-A4A1-C9F0758572F7}"/>
          </ac:spMkLst>
        </pc:spChg>
        <pc:spChg chg="mod">
          <ac:chgData name="Juan David Angel Lasso" userId="5ac44e2c-fa8f-45f5-aad9-26919f30487d" providerId="ADAL" clId="{A37DE4D1-A3BC-4CD1-977A-0EF50B790544}" dt="2021-12-13T20:58:46.792" v="1200"/>
          <ac:spMkLst>
            <pc:docMk/>
            <pc:sldMk cId="3029487776" sldId="7825"/>
            <ac:spMk id="7" creationId="{50C08AE0-2618-4863-B817-8DC0C098B619}"/>
          </ac:spMkLst>
        </pc:spChg>
      </pc:sldChg>
      <pc:sldChg chg="modSp mod ord">
        <pc:chgData name="Juan David Angel Lasso" userId="5ac44e2c-fa8f-45f5-aad9-26919f30487d" providerId="ADAL" clId="{A37DE4D1-A3BC-4CD1-977A-0EF50B790544}" dt="2021-12-16T02:48:00.096" v="2763" actId="404"/>
        <pc:sldMkLst>
          <pc:docMk/>
          <pc:sldMk cId="1871188906" sldId="7826"/>
        </pc:sldMkLst>
        <pc:spChg chg="mod">
          <ac:chgData name="Juan David Angel Lasso" userId="5ac44e2c-fa8f-45f5-aad9-26919f30487d" providerId="ADAL" clId="{A37DE4D1-A3BC-4CD1-977A-0EF50B790544}" dt="2021-12-16T02:48:00.096" v="2763" actId="404"/>
          <ac:spMkLst>
            <pc:docMk/>
            <pc:sldMk cId="1871188906" sldId="7826"/>
            <ac:spMk id="3" creationId="{4DAD1943-EA1C-447B-83DE-204EA36EB6DE}"/>
          </ac:spMkLst>
        </pc:spChg>
      </pc:sldChg>
      <pc:sldChg chg="ord">
        <pc:chgData name="Juan David Angel Lasso" userId="5ac44e2c-fa8f-45f5-aad9-26919f30487d" providerId="ADAL" clId="{A37DE4D1-A3BC-4CD1-977A-0EF50B790544}" dt="2021-12-16T02:20:08.094" v="2520"/>
        <pc:sldMkLst>
          <pc:docMk/>
          <pc:sldMk cId="2498742277" sldId="7827"/>
        </pc:sldMkLst>
      </pc:sldChg>
      <pc:sldChg chg="modSp mod ord">
        <pc:chgData name="Juan David Angel Lasso" userId="5ac44e2c-fa8f-45f5-aad9-26919f30487d" providerId="ADAL" clId="{A37DE4D1-A3BC-4CD1-977A-0EF50B790544}" dt="2021-12-16T02:48:14.135" v="2768" actId="1076"/>
        <pc:sldMkLst>
          <pc:docMk/>
          <pc:sldMk cId="660811049" sldId="7828"/>
        </pc:sldMkLst>
        <pc:spChg chg="mod">
          <ac:chgData name="Juan David Angel Lasso" userId="5ac44e2c-fa8f-45f5-aad9-26919f30487d" providerId="ADAL" clId="{A37DE4D1-A3BC-4CD1-977A-0EF50B790544}" dt="2021-12-16T02:48:14.135" v="2768" actId="1076"/>
          <ac:spMkLst>
            <pc:docMk/>
            <pc:sldMk cId="660811049" sldId="7828"/>
            <ac:spMk id="3" creationId="{4DAD1943-EA1C-447B-83DE-204EA36EB6DE}"/>
          </ac:spMkLst>
        </pc:spChg>
      </pc:sldChg>
      <pc:sldChg chg="del">
        <pc:chgData name="Juan David Angel Lasso" userId="5ac44e2c-fa8f-45f5-aad9-26919f30487d" providerId="ADAL" clId="{A37DE4D1-A3BC-4CD1-977A-0EF50B790544}" dt="2021-12-13T16:44:27.498" v="992" actId="47"/>
        <pc:sldMkLst>
          <pc:docMk/>
          <pc:sldMk cId="1606785108" sldId="7829"/>
        </pc:sldMkLst>
      </pc:sldChg>
      <pc:sldChg chg="del">
        <pc:chgData name="Juan David Angel Lasso" userId="5ac44e2c-fa8f-45f5-aad9-26919f30487d" providerId="ADAL" clId="{A37DE4D1-A3BC-4CD1-977A-0EF50B790544}" dt="2021-12-13T16:44:27.498" v="992" actId="47"/>
        <pc:sldMkLst>
          <pc:docMk/>
          <pc:sldMk cId="1873279041" sldId="7830"/>
        </pc:sldMkLst>
      </pc:sldChg>
      <pc:sldChg chg="del">
        <pc:chgData name="Juan David Angel Lasso" userId="5ac44e2c-fa8f-45f5-aad9-26919f30487d" providerId="ADAL" clId="{A37DE4D1-A3BC-4CD1-977A-0EF50B790544}" dt="2021-12-13T15:44:36.514" v="698" actId="47"/>
        <pc:sldMkLst>
          <pc:docMk/>
          <pc:sldMk cId="1891177144" sldId="7831"/>
        </pc:sldMkLst>
      </pc:sldChg>
      <pc:sldChg chg="addSp delSp modSp add mod">
        <pc:chgData name="Juan David Angel Lasso" userId="5ac44e2c-fa8f-45f5-aad9-26919f30487d" providerId="ADAL" clId="{A37DE4D1-A3BC-4CD1-977A-0EF50B790544}" dt="2021-12-16T02:19:32.827" v="2516" actId="20577"/>
        <pc:sldMkLst>
          <pc:docMk/>
          <pc:sldMk cId="1902761940" sldId="7831"/>
        </pc:sldMkLst>
        <pc:spChg chg="mod">
          <ac:chgData name="Juan David Angel Lasso" userId="5ac44e2c-fa8f-45f5-aad9-26919f30487d" providerId="ADAL" clId="{A37DE4D1-A3BC-4CD1-977A-0EF50B790544}" dt="2021-12-15T13:54:58.836" v="1331" actId="1076"/>
          <ac:spMkLst>
            <pc:docMk/>
            <pc:sldMk cId="1902761940" sldId="7831"/>
            <ac:spMk id="6" creationId="{75B31425-0EC4-CB4D-AC1E-DCC732369102}"/>
          </ac:spMkLst>
        </pc:spChg>
        <pc:spChg chg="mod">
          <ac:chgData name="Juan David Angel Lasso" userId="5ac44e2c-fa8f-45f5-aad9-26919f30487d" providerId="ADAL" clId="{A37DE4D1-A3BC-4CD1-977A-0EF50B790544}" dt="2021-12-16T02:19:32.827" v="2516" actId="20577"/>
          <ac:spMkLst>
            <pc:docMk/>
            <pc:sldMk cId="1902761940" sldId="7831"/>
            <ac:spMk id="7" creationId="{8B5EA71C-88C4-442C-A736-5EB8CE40B3D0}"/>
          </ac:spMkLst>
        </pc:spChg>
        <pc:spChg chg="add del mod">
          <ac:chgData name="Juan David Angel Lasso" userId="5ac44e2c-fa8f-45f5-aad9-26919f30487d" providerId="ADAL" clId="{A37DE4D1-A3BC-4CD1-977A-0EF50B790544}" dt="2021-12-15T13:54:38.374" v="1327" actId="478"/>
          <ac:spMkLst>
            <pc:docMk/>
            <pc:sldMk cId="1902761940" sldId="7831"/>
            <ac:spMk id="8" creationId="{FCFFD1FA-98BA-493A-9D37-9226A17BDD5B}"/>
          </ac:spMkLst>
        </pc:spChg>
        <pc:spChg chg="mod">
          <ac:chgData name="Juan David Angel Lasso" userId="5ac44e2c-fa8f-45f5-aad9-26919f30487d" providerId="ADAL" clId="{A37DE4D1-A3BC-4CD1-977A-0EF50B790544}" dt="2021-12-15T13:54:49.475" v="1330"/>
          <ac:spMkLst>
            <pc:docMk/>
            <pc:sldMk cId="1902761940" sldId="7831"/>
            <ac:spMk id="11" creationId="{00000000-0000-0000-0000-000000000000}"/>
          </ac:spMkLst>
        </pc:spChg>
      </pc:sldChg>
      <pc:sldChg chg="modSp add mod">
        <pc:chgData name="Juan David Angel Lasso" userId="5ac44e2c-fa8f-45f5-aad9-26919f30487d" providerId="ADAL" clId="{A37DE4D1-A3BC-4CD1-977A-0EF50B790544}" dt="2021-12-16T02:19:45.538" v="2518" actId="20577"/>
        <pc:sldMkLst>
          <pc:docMk/>
          <pc:sldMk cId="1643916827" sldId="7832"/>
        </pc:sldMkLst>
        <pc:spChg chg="mod">
          <ac:chgData name="Juan David Angel Lasso" userId="5ac44e2c-fa8f-45f5-aad9-26919f30487d" providerId="ADAL" clId="{A37DE4D1-A3BC-4CD1-977A-0EF50B790544}" dt="2021-12-16T02:19:45.538" v="2518" actId="20577"/>
          <ac:spMkLst>
            <pc:docMk/>
            <pc:sldMk cId="1643916827" sldId="7832"/>
            <ac:spMk id="7" creationId="{8B5EA71C-88C4-442C-A736-5EB8CE40B3D0}"/>
          </ac:spMkLst>
        </pc:spChg>
        <pc:spChg chg="mod">
          <ac:chgData name="Juan David Angel Lasso" userId="5ac44e2c-fa8f-45f5-aad9-26919f30487d" providerId="ADAL" clId="{A37DE4D1-A3BC-4CD1-977A-0EF50B790544}" dt="2021-12-13T16:44:06.437" v="991" actId="1076"/>
          <ac:spMkLst>
            <pc:docMk/>
            <pc:sldMk cId="1643916827" sldId="7832"/>
            <ac:spMk id="8" creationId="{FCFFD1FA-98BA-493A-9D37-9226A17BDD5B}"/>
          </ac:spMkLst>
        </pc:spChg>
        <pc:spChg chg="mod">
          <ac:chgData name="Juan David Angel Lasso" userId="5ac44e2c-fa8f-45f5-aad9-26919f30487d" providerId="ADAL" clId="{A37DE4D1-A3BC-4CD1-977A-0EF50B790544}" dt="2021-12-13T16:42:48.751" v="978" actId="20577"/>
          <ac:spMkLst>
            <pc:docMk/>
            <pc:sldMk cId="1643916827" sldId="7832"/>
            <ac:spMk id="11" creationId="{00000000-0000-0000-0000-000000000000}"/>
          </ac:spMkLst>
        </pc:spChg>
      </pc:sldChg>
      <pc:sldChg chg="del">
        <pc:chgData name="Juan David Angel Lasso" userId="5ac44e2c-fa8f-45f5-aad9-26919f30487d" providerId="ADAL" clId="{A37DE4D1-A3BC-4CD1-977A-0EF50B790544}" dt="2021-12-13T15:44:36.514" v="698" actId="47"/>
        <pc:sldMkLst>
          <pc:docMk/>
          <pc:sldMk cId="4055011981" sldId="7832"/>
        </pc:sldMkLst>
      </pc:sldChg>
      <pc:sldChg chg="del">
        <pc:chgData name="Juan David Angel Lasso" userId="5ac44e2c-fa8f-45f5-aad9-26919f30487d" providerId="ADAL" clId="{A37DE4D1-A3BC-4CD1-977A-0EF50B790544}" dt="2021-12-13T15:44:36.514" v="698" actId="47"/>
        <pc:sldMkLst>
          <pc:docMk/>
          <pc:sldMk cId="559191401" sldId="7833"/>
        </pc:sldMkLst>
      </pc:sldChg>
      <pc:sldChg chg="modSp mod">
        <pc:chgData name="Juan David Angel Lasso" userId="5ac44e2c-fa8f-45f5-aad9-26919f30487d" providerId="ADAL" clId="{A37DE4D1-A3BC-4CD1-977A-0EF50B790544}" dt="2021-12-15T19:06:04.233" v="2505" actId="207"/>
        <pc:sldMkLst>
          <pc:docMk/>
          <pc:sldMk cId="2655079997" sldId="7833"/>
        </pc:sldMkLst>
        <pc:spChg chg="mod">
          <ac:chgData name="Juan David Angel Lasso" userId="5ac44e2c-fa8f-45f5-aad9-26919f30487d" providerId="ADAL" clId="{A37DE4D1-A3BC-4CD1-977A-0EF50B790544}" dt="2021-12-15T19:06:04.233" v="2505" actId="207"/>
          <ac:spMkLst>
            <pc:docMk/>
            <pc:sldMk cId="2655079997" sldId="7833"/>
            <ac:spMk id="2" creationId="{4D8801AD-FB72-41AF-ACB9-257AE7BB2353}"/>
          </ac:spMkLst>
        </pc:spChg>
      </pc:sldChg>
      <pc:sldChg chg="del">
        <pc:chgData name="Juan David Angel Lasso" userId="5ac44e2c-fa8f-45f5-aad9-26919f30487d" providerId="ADAL" clId="{A37DE4D1-A3BC-4CD1-977A-0EF50B790544}" dt="2021-12-13T15:44:36.514" v="698" actId="47"/>
        <pc:sldMkLst>
          <pc:docMk/>
          <pc:sldMk cId="2381793704" sldId="7834"/>
        </pc:sldMkLst>
      </pc:sldChg>
      <pc:sldChg chg="modSp mod">
        <pc:chgData name="Juan David Angel Lasso" userId="5ac44e2c-fa8f-45f5-aad9-26919f30487d" providerId="ADAL" clId="{A37DE4D1-A3BC-4CD1-977A-0EF50B790544}" dt="2021-12-16T02:43:56.564" v="2704" actId="20577"/>
        <pc:sldMkLst>
          <pc:docMk/>
          <pc:sldMk cId="3123659709" sldId="7834"/>
        </pc:sldMkLst>
        <pc:spChg chg="mod">
          <ac:chgData name="Juan David Angel Lasso" userId="5ac44e2c-fa8f-45f5-aad9-26919f30487d" providerId="ADAL" clId="{A37DE4D1-A3BC-4CD1-977A-0EF50B790544}" dt="2021-12-16T02:43:56.564" v="2704" actId="20577"/>
          <ac:spMkLst>
            <pc:docMk/>
            <pc:sldMk cId="3123659709" sldId="7834"/>
            <ac:spMk id="5" creationId="{96F49340-FF6E-4EEE-A6E6-453509D51C90}"/>
          </ac:spMkLst>
        </pc:spChg>
        <pc:spChg chg="mod">
          <ac:chgData name="Juan David Angel Lasso" userId="5ac44e2c-fa8f-45f5-aad9-26919f30487d" providerId="ADAL" clId="{A37DE4D1-A3BC-4CD1-977A-0EF50B790544}" dt="2021-12-15T16:34:18.370" v="2160" actId="1036"/>
          <ac:spMkLst>
            <pc:docMk/>
            <pc:sldMk cId="3123659709" sldId="7834"/>
            <ac:spMk id="12" creationId="{24857949-1034-43C4-A32D-E3CC8285546F}"/>
          </ac:spMkLst>
        </pc:spChg>
      </pc:sldChg>
      <pc:sldChg chg="del">
        <pc:chgData name="Juan David Angel Lasso" userId="5ac44e2c-fa8f-45f5-aad9-26919f30487d" providerId="ADAL" clId="{A37DE4D1-A3BC-4CD1-977A-0EF50B790544}" dt="2021-12-13T15:44:36.514" v="698" actId="47"/>
        <pc:sldMkLst>
          <pc:docMk/>
          <pc:sldMk cId="4291238182" sldId="7835"/>
        </pc:sldMkLst>
      </pc:sldChg>
      <pc:sldChg chg="del">
        <pc:chgData name="Juan David Angel Lasso" userId="5ac44e2c-fa8f-45f5-aad9-26919f30487d" providerId="ADAL" clId="{A37DE4D1-A3BC-4CD1-977A-0EF50B790544}" dt="2021-12-13T15:44:36.514" v="698" actId="47"/>
        <pc:sldMkLst>
          <pc:docMk/>
          <pc:sldMk cId="96109988" sldId="7836"/>
        </pc:sldMkLst>
      </pc:sldChg>
      <pc:sldChg chg="modSp mod">
        <pc:chgData name="Juan David Angel Lasso" userId="5ac44e2c-fa8f-45f5-aad9-26919f30487d" providerId="ADAL" clId="{A37DE4D1-A3BC-4CD1-977A-0EF50B790544}" dt="2021-12-15T16:12:09.532" v="1347" actId="1076"/>
        <pc:sldMkLst>
          <pc:docMk/>
          <pc:sldMk cId="2018445064" sldId="7836"/>
        </pc:sldMkLst>
        <pc:picChg chg="mod modCrop">
          <ac:chgData name="Juan David Angel Lasso" userId="5ac44e2c-fa8f-45f5-aad9-26919f30487d" providerId="ADAL" clId="{A37DE4D1-A3BC-4CD1-977A-0EF50B790544}" dt="2021-12-15T16:12:09.532" v="1347" actId="1076"/>
          <ac:picMkLst>
            <pc:docMk/>
            <pc:sldMk cId="2018445064" sldId="7836"/>
            <ac:picMk id="8" creationId="{FC073630-CEB5-408A-9D81-FB1895F5DB41}"/>
          </ac:picMkLst>
        </pc:picChg>
        <pc:picChg chg="mod">
          <ac:chgData name="Juan David Angel Lasso" userId="5ac44e2c-fa8f-45f5-aad9-26919f30487d" providerId="ADAL" clId="{A37DE4D1-A3BC-4CD1-977A-0EF50B790544}" dt="2021-12-15T16:12:08.232" v="1346" actId="1076"/>
          <ac:picMkLst>
            <pc:docMk/>
            <pc:sldMk cId="2018445064" sldId="7836"/>
            <ac:picMk id="10" creationId="{C3D55D08-9D24-4A8E-BDDA-D4E81237C63B}"/>
          </ac:picMkLst>
        </pc:picChg>
      </pc:sldChg>
      <pc:sldChg chg="del">
        <pc:chgData name="Juan David Angel Lasso" userId="5ac44e2c-fa8f-45f5-aad9-26919f30487d" providerId="ADAL" clId="{A37DE4D1-A3BC-4CD1-977A-0EF50B790544}" dt="2021-12-13T15:44:36.514" v="698" actId="47"/>
        <pc:sldMkLst>
          <pc:docMk/>
          <pc:sldMk cId="1787971274" sldId="7837"/>
        </pc:sldMkLst>
      </pc:sldChg>
      <pc:sldChg chg="addSp delSp modSp del mod">
        <pc:chgData name="Juan David Angel Lasso" userId="5ac44e2c-fa8f-45f5-aad9-26919f30487d" providerId="ADAL" clId="{A37DE4D1-A3BC-4CD1-977A-0EF50B790544}" dt="2021-12-15T16:32:03.074" v="2142" actId="47"/>
        <pc:sldMkLst>
          <pc:docMk/>
          <pc:sldMk cId="2547316424" sldId="7837"/>
        </pc:sldMkLst>
        <pc:spChg chg="add del mod">
          <ac:chgData name="Juan David Angel Lasso" userId="5ac44e2c-fa8f-45f5-aad9-26919f30487d" providerId="ADAL" clId="{A37DE4D1-A3BC-4CD1-977A-0EF50B790544}" dt="2021-12-15T16:24:59.917" v="1396" actId="478"/>
          <ac:spMkLst>
            <pc:docMk/>
            <pc:sldMk cId="2547316424" sldId="7837"/>
            <ac:spMk id="6" creationId="{55CF8BC5-4B2B-425C-9F37-FC14C57B492F}"/>
          </ac:spMkLst>
        </pc:spChg>
        <pc:spChg chg="mod">
          <ac:chgData name="Juan David Angel Lasso" userId="5ac44e2c-fa8f-45f5-aad9-26919f30487d" providerId="ADAL" clId="{A37DE4D1-A3BC-4CD1-977A-0EF50B790544}" dt="2021-12-15T16:25:02.451" v="1397" actId="1076"/>
          <ac:spMkLst>
            <pc:docMk/>
            <pc:sldMk cId="2547316424" sldId="7837"/>
            <ac:spMk id="7" creationId="{EFE73371-C888-490D-8036-E5895CA4E91F}"/>
          </ac:spMkLst>
        </pc:spChg>
        <pc:picChg chg="mod modCrop">
          <ac:chgData name="Juan David Angel Lasso" userId="5ac44e2c-fa8f-45f5-aad9-26919f30487d" providerId="ADAL" clId="{A37DE4D1-A3BC-4CD1-977A-0EF50B790544}" dt="2021-12-15T16:24:43.197" v="1391" actId="1076"/>
          <ac:picMkLst>
            <pc:docMk/>
            <pc:sldMk cId="2547316424" sldId="7837"/>
            <ac:picMk id="3" creationId="{5EFC41C3-1ECC-436B-8AEC-B0CD72A21AC0}"/>
          </ac:picMkLst>
        </pc:picChg>
      </pc:sldChg>
      <pc:sldChg chg="del">
        <pc:chgData name="Juan David Angel Lasso" userId="5ac44e2c-fa8f-45f5-aad9-26919f30487d" providerId="ADAL" clId="{A37DE4D1-A3BC-4CD1-977A-0EF50B790544}" dt="2021-12-13T15:44:36.514" v="698" actId="47"/>
        <pc:sldMkLst>
          <pc:docMk/>
          <pc:sldMk cId="3699957260" sldId="7838"/>
        </pc:sldMkLst>
      </pc:sldChg>
      <pc:sldChg chg="del">
        <pc:chgData name="Juan David Angel Lasso" userId="5ac44e2c-fa8f-45f5-aad9-26919f30487d" providerId="ADAL" clId="{A37DE4D1-A3BC-4CD1-977A-0EF50B790544}" dt="2021-12-13T15:44:36.514" v="698" actId="47"/>
        <pc:sldMkLst>
          <pc:docMk/>
          <pc:sldMk cId="1937850228" sldId="7839"/>
        </pc:sldMkLst>
      </pc:sldChg>
      <pc:sldChg chg="del">
        <pc:chgData name="Juan David Angel Lasso" userId="5ac44e2c-fa8f-45f5-aad9-26919f30487d" providerId="ADAL" clId="{A37DE4D1-A3BC-4CD1-977A-0EF50B790544}" dt="2021-12-13T15:44:36.514" v="698" actId="47"/>
        <pc:sldMkLst>
          <pc:docMk/>
          <pc:sldMk cId="295987839" sldId="7840"/>
        </pc:sldMkLst>
      </pc:sldChg>
      <pc:sldChg chg="del">
        <pc:chgData name="Juan David Angel Lasso" userId="5ac44e2c-fa8f-45f5-aad9-26919f30487d" providerId="ADAL" clId="{A37DE4D1-A3BC-4CD1-977A-0EF50B790544}" dt="2021-12-13T15:44:36.514" v="698" actId="47"/>
        <pc:sldMkLst>
          <pc:docMk/>
          <pc:sldMk cId="1218593460" sldId="7841"/>
        </pc:sldMkLst>
      </pc:sldChg>
      <pc:sldChg chg="del">
        <pc:chgData name="Juan David Angel Lasso" userId="5ac44e2c-fa8f-45f5-aad9-26919f30487d" providerId="ADAL" clId="{A37DE4D1-A3BC-4CD1-977A-0EF50B790544}" dt="2021-12-13T15:44:36.514" v="698" actId="47"/>
        <pc:sldMkLst>
          <pc:docMk/>
          <pc:sldMk cId="2675014646" sldId="7842"/>
        </pc:sldMkLst>
      </pc:sldChg>
      <pc:sldChg chg="del">
        <pc:chgData name="Juan David Angel Lasso" userId="5ac44e2c-fa8f-45f5-aad9-26919f30487d" providerId="ADAL" clId="{A37DE4D1-A3BC-4CD1-977A-0EF50B790544}" dt="2021-12-13T15:44:36.514" v="698" actId="47"/>
        <pc:sldMkLst>
          <pc:docMk/>
          <pc:sldMk cId="2540105334" sldId="7843"/>
        </pc:sldMkLst>
      </pc:sldChg>
      <pc:sldChg chg="del">
        <pc:chgData name="Juan David Angel Lasso" userId="5ac44e2c-fa8f-45f5-aad9-26919f30487d" providerId="ADAL" clId="{A37DE4D1-A3BC-4CD1-977A-0EF50B790544}" dt="2021-12-13T15:44:36.514" v="698" actId="47"/>
        <pc:sldMkLst>
          <pc:docMk/>
          <pc:sldMk cId="3426515355" sldId="7844"/>
        </pc:sldMkLst>
      </pc:sldChg>
      <pc:sldChg chg="del">
        <pc:chgData name="Juan David Angel Lasso" userId="5ac44e2c-fa8f-45f5-aad9-26919f30487d" providerId="ADAL" clId="{A37DE4D1-A3BC-4CD1-977A-0EF50B790544}" dt="2021-12-13T15:44:36.514" v="698" actId="47"/>
        <pc:sldMkLst>
          <pc:docMk/>
          <pc:sldMk cId="3196609178" sldId="7845"/>
        </pc:sldMkLst>
      </pc:sldChg>
      <pc:sldChg chg="del">
        <pc:chgData name="Juan David Angel Lasso" userId="5ac44e2c-fa8f-45f5-aad9-26919f30487d" providerId="ADAL" clId="{A37DE4D1-A3BC-4CD1-977A-0EF50B790544}" dt="2021-12-13T15:44:36.514" v="698" actId="47"/>
        <pc:sldMkLst>
          <pc:docMk/>
          <pc:sldMk cId="4228016177" sldId="7846"/>
        </pc:sldMkLst>
      </pc:sldChg>
      <pc:sldChg chg="del">
        <pc:chgData name="Juan David Angel Lasso" userId="5ac44e2c-fa8f-45f5-aad9-26919f30487d" providerId="ADAL" clId="{A37DE4D1-A3BC-4CD1-977A-0EF50B790544}" dt="2021-12-13T15:44:36.514" v="698" actId="47"/>
        <pc:sldMkLst>
          <pc:docMk/>
          <pc:sldMk cId="1912903696" sldId="7847"/>
        </pc:sldMkLst>
      </pc:sldChg>
      <pc:sldChg chg="del">
        <pc:chgData name="Juan David Angel Lasso" userId="5ac44e2c-fa8f-45f5-aad9-26919f30487d" providerId="ADAL" clId="{A37DE4D1-A3BC-4CD1-977A-0EF50B790544}" dt="2021-12-13T15:44:36.514" v="698" actId="47"/>
        <pc:sldMkLst>
          <pc:docMk/>
          <pc:sldMk cId="3917003757" sldId="7848"/>
        </pc:sldMkLst>
      </pc:sldChg>
      <pc:sldChg chg="del">
        <pc:chgData name="Juan David Angel Lasso" userId="5ac44e2c-fa8f-45f5-aad9-26919f30487d" providerId="ADAL" clId="{A37DE4D1-A3BC-4CD1-977A-0EF50B790544}" dt="2021-12-13T15:44:36.514" v="698" actId="47"/>
        <pc:sldMkLst>
          <pc:docMk/>
          <pc:sldMk cId="961271663" sldId="7849"/>
        </pc:sldMkLst>
      </pc:sldChg>
      <pc:sldChg chg="del">
        <pc:chgData name="Juan David Angel Lasso" userId="5ac44e2c-fa8f-45f5-aad9-26919f30487d" providerId="ADAL" clId="{A37DE4D1-A3BC-4CD1-977A-0EF50B790544}" dt="2021-12-13T15:44:36.514" v="698" actId="47"/>
        <pc:sldMkLst>
          <pc:docMk/>
          <pc:sldMk cId="1139444716" sldId="7850"/>
        </pc:sldMkLst>
      </pc:sldChg>
      <pc:sldChg chg="del">
        <pc:chgData name="Juan David Angel Lasso" userId="5ac44e2c-fa8f-45f5-aad9-26919f30487d" providerId="ADAL" clId="{A37DE4D1-A3BC-4CD1-977A-0EF50B790544}" dt="2021-12-13T15:44:36.514" v="698" actId="47"/>
        <pc:sldMkLst>
          <pc:docMk/>
          <pc:sldMk cId="737281787" sldId="7851"/>
        </pc:sldMkLst>
      </pc:sldChg>
      <pc:sldChg chg="add">
        <pc:chgData name="Juan David Angel Lasso" userId="5ac44e2c-fa8f-45f5-aad9-26919f30487d" providerId="ADAL" clId="{A37DE4D1-A3BC-4CD1-977A-0EF50B790544}" dt="2021-12-15T13:55:12.784" v="1333"/>
        <pc:sldMkLst>
          <pc:docMk/>
          <pc:sldMk cId="1201709739" sldId="11282"/>
        </pc:sldMkLst>
      </pc:sldChg>
      <pc:sldChg chg="modSp add mod">
        <pc:chgData name="Juan David Angel Lasso" userId="5ac44e2c-fa8f-45f5-aad9-26919f30487d" providerId="ADAL" clId="{A37DE4D1-A3BC-4CD1-977A-0EF50B790544}" dt="2021-12-16T02:19:08.163" v="2515" actId="20577"/>
        <pc:sldMkLst>
          <pc:docMk/>
          <pc:sldMk cId="2363049759" sldId="11283"/>
        </pc:sldMkLst>
        <pc:spChg chg="mod">
          <ac:chgData name="Juan David Angel Lasso" userId="5ac44e2c-fa8f-45f5-aad9-26919f30487d" providerId="ADAL" clId="{A37DE4D1-A3BC-4CD1-977A-0EF50B790544}" dt="2021-12-16T02:19:08.163" v="2515" actId="20577"/>
          <ac:spMkLst>
            <pc:docMk/>
            <pc:sldMk cId="2363049759" sldId="11283"/>
            <ac:spMk id="2" creationId="{B72DDC99-5D7E-41FB-B738-115CA0C43132}"/>
          </ac:spMkLst>
        </pc:spChg>
      </pc:sldChg>
      <pc:sldChg chg="add">
        <pc:chgData name="Juan David Angel Lasso" userId="5ac44e2c-fa8f-45f5-aad9-26919f30487d" providerId="ADAL" clId="{A37DE4D1-A3BC-4CD1-977A-0EF50B790544}" dt="2021-12-15T13:55:12.784" v="1333"/>
        <pc:sldMkLst>
          <pc:docMk/>
          <pc:sldMk cId="906892551" sldId="11284"/>
        </pc:sldMkLst>
      </pc:sldChg>
      <pc:sldChg chg="addSp delSp modSp add mod">
        <pc:chgData name="Juan David Angel Lasso" userId="5ac44e2c-fa8f-45f5-aad9-26919f30487d" providerId="ADAL" clId="{A37DE4D1-A3BC-4CD1-977A-0EF50B790544}" dt="2021-12-15T16:33:44.688" v="2145" actId="20577"/>
        <pc:sldMkLst>
          <pc:docMk/>
          <pc:sldMk cId="1398187744" sldId="11285"/>
        </pc:sldMkLst>
        <pc:spChg chg="add del mod">
          <ac:chgData name="Juan David Angel Lasso" userId="5ac44e2c-fa8f-45f5-aad9-26919f30487d" providerId="ADAL" clId="{A37DE4D1-A3BC-4CD1-977A-0EF50B790544}" dt="2021-12-15T16:28:03.415" v="1755" actId="478"/>
          <ac:spMkLst>
            <pc:docMk/>
            <pc:sldMk cId="1398187744" sldId="11285"/>
            <ac:spMk id="6" creationId="{4FDEF20C-E50B-49FB-BB00-4F610C816DCF}"/>
          </ac:spMkLst>
        </pc:spChg>
        <pc:spChg chg="mod">
          <ac:chgData name="Juan David Angel Lasso" userId="5ac44e2c-fa8f-45f5-aad9-26919f30487d" providerId="ADAL" clId="{A37DE4D1-A3BC-4CD1-977A-0EF50B790544}" dt="2021-12-15T16:33:44.688" v="2145" actId="20577"/>
          <ac:spMkLst>
            <pc:docMk/>
            <pc:sldMk cId="1398187744" sldId="11285"/>
            <ac:spMk id="7" creationId="{EFE73371-C888-490D-8036-E5895CA4E91F}"/>
          </ac:spMkLst>
        </pc:spChg>
        <pc:picChg chg="mod">
          <ac:chgData name="Juan David Angel Lasso" userId="5ac44e2c-fa8f-45f5-aad9-26919f30487d" providerId="ADAL" clId="{A37DE4D1-A3BC-4CD1-977A-0EF50B790544}" dt="2021-12-15T16:33:06.719" v="2144" actId="1076"/>
          <ac:picMkLst>
            <pc:docMk/>
            <pc:sldMk cId="1398187744" sldId="11285"/>
            <ac:picMk id="3" creationId="{5EFC41C3-1ECC-436B-8AEC-B0CD72A21AC0}"/>
          </ac:picMkLst>
        </pc:picChg>
      </pc:sldChg>
      <pc:sldChg chg="modSp add mod">
        <pc:chgData name="Juan David Angel Lasso" userId="5ac44e2c-fa8f-45f5-aad9-26919f30487d" providerId="ADAL" clId="{A37DE4D1-A3BC-4CD1-977A-0EF50B790544}" dt="2021-12-15T21:46:56.551" v="2512" actId="14100"/>
        <pc:sldMkLst>
          <pc:docMk/>
          <pc:sldMk cId="3833263043" sldId="11286"/>
        </pc:sldMkLst>
        <pc:spChg chg="mod">
          <ac:chgData name="Juan David Angel Lasso" userId="5ac44e2c-fa8f-45f5-aad9-26919f30487d" providerId="ADAL" clId="{A37DE4D1-A3BC-4CD1-977A-0EF50B790544}" dt="2021-12-15T21:46:29.698" v="2510" actId="14100"/>
          <ac:spMkLst>
            <pc:docMk/>
            <pc:sldMk cId="3833263043" sldId="11286"/>
            <ac:spMk id="5" creationId="{4AC3E0C3-4B51-AB4E-A036-2EC351F0A151}"/>
          </ac:spMkLst>
        </pc:spChg>
        <pc:spChg chg="mod">
          <ac:chgData name="Juan David Angel Lasso" userId="5ac44e2c-fa8f-45f5-aad9-26919f30487d" providerId="ADAL" clId="{A37DE4D1-A3BC-4CD1-977A-0EF50B790544}" dt="2021-12-15T21:46:56.551" v="2512" actId="14100"/>
          <ac:spMkLst>
            <pc:docMk/>
            <pc:sldMk cId="3833263043" sldId="11286"/>
            <ac:spMk id="11" creationId="{00000000-0000-0000-0000-000000000000}"/>
          </ac:spMkLst>
        </pc:spChg>
      </pc:sldChg>
      <pc:sldChg chg="addSp delSp modSp new mod modClrScheme chgLayout">
        <pc:chgData name="Juan David Angel Lasso" userId="5ac44e2c-fa8f-45f5-aad9-26919f30487d" providerId="ADAL" clId="{A37DE4D1-A3BC-4CD1-977A-0EF50B790544}" dt="2021-12-16T02:40:50.764" v="2636" actId="2165"/>
        <pc:sldMkLst>
          <pc:docMk/>
          <pc:sldMk cId="3423569438" sldId="11287"/>
        </pc:sldMkLst>
        <pc:spChg chg="del">
          <ac:chgData name="Juan David Angel Lasso" userId="5ac44e2c-fa8f-45f5-aad9-26919f30487d" providerId="ADAL" clId="{A37DE4D1-A3BC-4CD1-977A-0EF50B790544}" dt="2021-12-16T02:29:23.044" v="2559" actId="478"/>
          <ac:spMkLst>
            <pc:docMk/>
            <pc:sldMk cId="3423569438" sldId="11287"/>
            <ac:spMk id="2" creationId="{0541FCB0-A67B-4F64-B3CB-13E252043CB6}"/>
          </ac:spMkLst>
        </pc:spChg>
        <pc:spChg chg="del">
          <ac:chgData name="Juan David Angel Lasso" userId="5ac44e2c-fa8f-45f5-aad9-26919f30487d" providerId="ADAL" clId="{A37DE4D1-A3BC-4CD1-977A-0EF50B790544}" dt="2021-12-16T02:29:25.216" v="2560" actId="478"/>
          <ac:spMkLst>
            <pc:docMk/>
            <pc:sldMk cId="3423569438" sldId="11287"/>
            <ac:spMk id="3" creationId="{BBE59453-FFAD-4E72-8DBC-1A7A229E489A}"/>
          </ac:spMkLst>
        </pc:spChg>
        <pc:spChg chg="mod">
          <ac:chgData name="Juan David Angel Lasso" userId="5ac44e2c-fa8f-45f5-aad9-26919f30487d" providerId="ADAL" clId="{A37DE4D1-A3BC-4CD1-977A-0EF50B790544}" dt="2021-12-16T02:30:44.960" v="2566" actId="26606"/>
          <ac:spMkLst>
            <pc:docMk/>
            <pc:sldMk cId="3423569438" sldId="11287"/>
            <ac:spMk id="4" creationId="{49D76BB3-B859-4B42-B254-48CF3A272062}"/>
          </ac:spMkLst>
        </pc:spChg>
        <pc:graphicFrameChg chg="add del mod modGraphic">
          <ac:chgData name="Juan David Angel Lasso" userId="5ac44e2c-fa8f-45f5-aad9-26919f30487d" providerId="ADAL" clId="{A37DE4D1-A3BC-4CD1-977A-0EF50B790544}" dt="2021-12-16T02:29:46.246" v="2564" actId="478"/>
          <ac:graphicFrameMkLst>
            <pc:docMk/>
            <pc:sldMk cId="3423569438" sldId="11287"/>
            <ac:graphicFrameMk id="5" creationId="{B7314993-D53A-4CDD-AC21-233D6055756F}"/>
          </ac:graphicFrameMkLst>
        </pc:graphicFrameChg>
        <pc:graphicFrameChg chg="add mod modGraphic">
          <ac:chgData name="Juan David Angel Lasso" userId="5ac44e2c-fa8f-45f5-aad9-26919f30487d" providerId="ADAL" clId="{A37DE4D1-A3BC-4CD1-977A-0EF50B790544}" dt="2021-12-16T02:40:50.764" v="2636" actId="2165"/>
          <ac:graphicFrameMkLst>
            <pc:docMk/>
            <pc:sldMk cId="3423569438" sldId="11287"/>
            <ac:graphicFrameMk id="6" creationId="{A7DCF182-D162-46DA-B16B-8FC13FB59EE6}"/>
          </ac:graphicFrameMkLst>
        </pc:graphicFrameChg>
      </pc:sldChg>
      <pc:sldChg chg="addSp delSp modSp add mod">
        <pc:chgData name="Juan David Angel Lasso" userId="5ac44e2c-fa8f-45f5-aad9-26919f30487d" providerId="ADAL" clId="{A37DE4D1-A3BC-4CD1-977A-0EF50B790544}" dt="2021-12-16T02:41:11.453" v="2638" actId="14100"/>
        <pc:sldMkLst>
          <pc:docMk/>
          <pc:sldMk cId="1435916298" sldId="11288"/>
        </pc:sldMkLst>
        <pc:graphicFrameChg chg="add mod modGraphic">
          <ac:chgData name="Juan David Angel Lasso" userId="5ac44e2c-fa8f-45f5-aad9-26919f30487d" providerId="ADAL" clId="{A37DE4D1-A3BC-4CD1-977A-0EF50B790544}" dt="2021-12-16T02:41:11.453" v="2638" actId="14100"/>
          <ac:graphicFrameMkLst>
            <pc:docMk/>
            <pc:sldMk cId="1435916298" sldId="11288"/>
            <ac:graphicFrameMk id="2" creationId="{2ACBDABA-91DC-457D-8CA8-EFC5955DD106}"/>
          </ac:graphicFrameMkLst>
        </pc:graphicFrameChg>
        <pc:graphicFrameChg chg="del">
          <ac:chgData name="Juan David Angel Lasso" userId="5ac44e2c-fa8f-45f5-aad9-26919f30487d" providerId="ADAL" clId="{A37DE4D1-A3BC-4CD1-977A-0EF50B790544}" dt="2021-12-16T02:31:24.403" v="2572" actId="478"/>
          <ac:graphicFrameMkLst>
            <pc:docMk/>
            <pc:sldMk cId="1435916298" sldId="11288"/>
            <ac:graphicFrameMk id="6" creationId="{A7DCF182-D162-46DA-B16B-8FC13FB59EE6}"/>
          </ac:graphicFrameMkLst>
        </pc:graphicFrameChg>
      </pc:sldChg>
      <pc:sldChg chg="addSp delSp modSp add mod">
        <pc:chgData name="Juan David Angel Lasso" userId="5ac44e2c-fa8f-45f5-aad9-26919f30487d" providerId="ADAL" clId="{A37DE4D1-A3BC-4CD1-977A-0EF50B790544}" dt="2021-12-16T02:35:06.991" v="2605" actId="14100"/>
        <pc:sldMkLst>
          <pc:docMk/>
          <pc:sldMk cId="2494869494" sldId="11289"/>
        </pc:sldMkLst>
        <pc:graphicFrameChg chg="del">
          <ac:chgData name="Juan David Angel Lasso" userId="5ac44e2c-fa8f-45f5-aad9-26919f30487d" providerId="ADAL" clId="{A37DE4D1-A3BC-4CD1-977A-0EF50B790544}" dt="2021-12-16T02:34:23.835" v="2594" actId="478"/>
          <ac:graphicFrameMkLst>
            <pc:docMk/>
            <pc:sldMk cId="2494869494" sldId="11289"/>
            <ac:graphicFrameMk id="2" creationId="{2ACBDABA-91DC-457D-8CA8-EFC5955DD106}"/>
          </ac:graphicFrameMkLst>
        </pc:graphicFrameChg>
        <pc:graphicFrameChg chg="add mod modGraphic">
          <ac:chgData name="Juan David Angel Lasso" userId="5ac44e2c-fa8f-45f5-aad9-26919f30487d" providerId="ADAL" clId="{A37DE4D1-A3BC-4CD1-977A-0EF50B790544}" dt="2021-12-16T02:35:06.991" v="2605" actId="14100"/>
          <ac:graphicFrameMkLst>
            <pc:docMk/>
            <pc:sldMk cId="2494869494" sldId="11289"/>
            <ac:graphicFrameMk id="3" creationId="{52CDBCF5-E5E1-48DF-A932-5D323E1D51F1}"/>
          </ac:graphicFrameMkLst>
        </pc:graphicFrameChg>
      </pc:sldChg>
      <pc:sldChg chg="addSp delSp modSp add mod">
        <pc:chgData name="Juan David Angel Lasso" userId="5ac44e2c-fa8f-45f5-aad9-26919f30487d" providerId="ADAL" clId="{A37DE4D1-A3BC-4CD1-977A-0EF50B790544}" dt="2021-12-16T02:36:31.447" v="2617" actId="12385"/>
        <pc:sldMkLst>
          <pc:docMk/>
          <pc:sldMk cId="29309715" sldId="11290"/>
        </pc:sldMkLst>
        <pc:graphicFrameChg chg="add mod modGraphic">
          <ac:chgData name="Juan David Angel Lasso" userId="5ac44e2c-fa8f-45f5-aad9-26919f30487d" providerId="ADAL" clId="{A37DE4D1-A3BC-4CD1-977A-0EF50B790544}" dt="2021-12-16T02:36:31.447" v="2617" actId="12385"/>
          <ac:graphicFrameMkLst>
            <pc:docMk/>
            <pc:sldMk cId="29309715" sldId="11290"/>
            <ac:graphicFrameMk id="2" creationId="{6A820C60-3525-45FF-8E70-9CB93D6F2A1B}"/>
          </ac:graphicFrameMkLst>
        </pc:graphicFrameChg>
        <pc:graphicFrameChg chg="del">
          <ac:chgData name="Juan David Angel Lasso" userId="5ac44e2c-fa8f-45f5-aad9-26919f30487d" providerId="ADAL" clId="{A37DE4D1-A3BC-4CD1-977A-0EF50B790544}" dt="2021-12-16T02:35:28.797" v="2607" actId="478"/>
          <ac:graphicFrameMkLst>
            <pc:docMk/>
            <pc:sldMk cId="29309715" sldId="11290"/>
            <ac:graphicFrameMk id="3" creationId="{52CDBCF5-E5E1-48DF-A932-5D323E1D51F1}"/>
          </ac:graphicFrameMkLst>
        </pc:graphicFrameChg>
      </pc:sldChg>
      <pc:sldChg chg="new del">
        <pc:chgData name="Juan David Angel Lasso" userId="5ac44e2c-fa8f-45f5-aad9-26919f30487d" providerId="ADAL" clId="{A37DE4D1-A3BC-4CD1-977A-0EF50B790544}" dt="2021-12-16T02:34:17.299" v="2593" actId="47"/>
        <pc:sldMkLst>
          <pc:docMk/>
          <pc:sldMk cId="1372368521" sldId="11290"/>
        </pc:sldMkLst>
      </pc:sldChg>
      <pc:sldChg chg="addSp delSp modSp add mod">
        <pc:chgData name="Juan David Angel Lasso" userId="5ac44e2c-fa8f-45f5-aad9-26919f30487d" providerId="ADAL" clId="{A37DE4D1-A3BC-4CD1-977A-0EF50B790544}" dt="2021-12-16T02:37:54.231" v="2623" actId="12385"/>
        <pc:sldMkLst>
          <pc:docMk/>
          <pc:sldMk cId="2115561366" sldId="11291"/>
        </pc:sldMkLst>
        <pc:graphicFrameChg chg="del">
          <ac:chgData name="Juan David Angel Lasso" userId="5ac44e2c-fa8f-45f5-aad9-26919f30487d" providerId="ADAL" clId="{A37DE4D1-A3BC-4CD1-977A-0EF50B790544}" dt="2021-12-16T02:36:39.309" v="2619" actId="478"/>
          <ac:graphicFrameMkLst>
            <pc:docMk/>
            <pc:sldMk cId="2115561366" sldId="11291"/>
            <ac:graphicFrameMk id="2" creationId="{6A820C60-3525-45FF-8E70-9CB93D6F2A1B}"/>
          </ac:graphicFrameMkLst>
        </pc:graphicFrameChg>
        <pc:graphicFrameChg chg="add mod modGraphic">
          <ac:chgData name="Juan David Angel Lasso" userId="5ac44e2c-fa8f-45f5-aad9-26919f30487d" providerId="ADAL" clId="{A37DE4D1-A3BC-4CD1-977A-0EF50B790544}" dt="2021-12-16T02:37:54.231" v="2623" actId="12385"/>
          <ac:graphicFrameMkLst>
            <pc:docMk/>
            <pc:sldMk cId="2115561366" sldId="11291"/>
            <ac:graphicFrameMk id="3" creationId="{D6BA69B4-EDEE-4ABF-991A-7655FFF12F58}"/>
          </ac:graphicFrameMkLst>
        </pc:graphicFrameChg>
      </pc:sldChg>
      <pc:sldChg chg="addSp delSp modSp add mod">
        <pc:chgData name="Juan David Angel Lasso" userId="5ac44e2c-fa8f-45f5-aad9-26919f30487d" providerId="ADAL" clId="{A37DE4D1-A3BC-4CD1-977A-0EF50B790544}" dt="2021-12-16T02:39:32.958" v="2635" actId="1076"/>
        <pc:sldMkLst>
          <pc:docMk/>
          <pc:sldMk cId="296074328" sldId="11292"/>
        </pc:sldMkLst>
        <pc:graphicFrameChg chg="add mod modGraphic">
          <ac:chgData name="Juan David Angel Lasso" userId="5ac44e2c-fa8f-45f5-aad9-26919f30487d" providerId="ADAL" clId="{A37DE4D1-A3BC-4CD1-977A-0EF50B790544}" dt="2021-12-16T02:39:32.958" v="2635" actId="1076"/>
          <ac:graphicFrameMkLst>
            <pc:docMk/>
            <pc:sldMk cId="296074328" sldId="11292"/>
            <ac:graphicFrameMk id="2" creationId="{4ABA6052-CDB6-4A4F-90E6-618698738BE1}"/>
          </ac:graphicFrameMkLst>
        </pc:graphicFrameChg>
        <pc:graphicFrameChg chg="del">
          <ac:chgData name="Juan David Angel Lasso" userId="5ac44e2c-fa8f-45f5-aad9-26919f30487d" providerId="ADAL" clId="{A37DE4D1-A3BC-4CD1-977A-0EF50B790544}" dt="2021-12-16T02:38:09.867" v="2625" actId="478"/>
          <ac:graphicFrameMkLst>
            <pc:docMk/>
            <pc:sldMk cId="296074328" sldId="11292"/>
            <ac:graphicFrameMk id="3" creationId="{D6BA69B4-EDEE-4ABF-991A-7655FFF12F58}"/>
          </ac:graphicFrameMkLst>
        </pc:graphicFrameChg>
      </pc:sldChg>
      <pc:sldChg chg="addSp delSp modSp add mod">
        <pc:chgData name="Juan David Angel Lasso" userId="5ac44e2c-fa8f-45f5-aad9-26919f30487d" providerId="ADAL" clId="{A37DE4D1-A3BC-4CD1-977A-0EF50B790544}" dt="2021-12-16T02:42:38.894" v="2649" actId="1076"/>
        <pc:sldMkLst>
          <pc:docMk/>
          <pc:sldMk cId="1703208805" sldId="11293"/>
        </pc:sldMkLst>
        <pc:graphicFrameChg chg="del">
          <ac:chgData name="Juan David Angel Lasso" userId="5ac44e2c-fa8f-45f5-aad9-26919f30487d" providerId="ADAL" clId="{A37DE4D1-A3BC-4CD1-977A-0EF50B790544}" dt="2021-12-16T02:41:34.337" v="2640" actId="478"/>
          <ac:graphicFrameMkLst>
            <pc:docMk/>
            <pc:sldMk cId="1703208805" sldId="11293"/>
            <ac:graphicFrameMk id="2" creationId="{4ABA6052-CDB6-4A4F-90E6-618698738BE1}"/>
          </ac:graphicFrameMkLst>
        </pc:graphicFrameChg>
        <pc:graphicFrameChg chg="add mod modGraphic">
          <ac:chgData name="Juan David Angel Lasso" userId="5ac44e2c-fa8f-45f5-aad9-26919f30487d" providerId="ADAL" clId="{A37DE4D1-A3BC-4CD1-977A-0EF50B790544}" dt="2021-12-16T02:42:38.894" v="2649" actId="1076"/>
          <ac:graphicFrameMkLst>
            <pc:docMk/>
            <pc:sldMk cId="1703208805" sldId="11293"/>
            <ac:graphicFrameMk id="3" creationId="{B11DA51B-0666-433D-A055-424585A053E2}"/>
          </ac:graphicFrameMkLst>
        </pc:graphicFrameChg>
      </pc:sldChg>
    </pc:docChg>
  </pc:docChgLst>
  <pc:docChgLst>
    <pc:chgData name="Daniel Felipe Suarez Mayorga" userId="S::dsuarez@fasecolda.com::c712679a-6133-47a7-a4a9-a9505884e8ff" providerId="AD" clId="Web-{495FB064-CA47-68F2-32F9-DE4C264893DE}"/>
    <pc:docChg chg="modSld">
      <pc:chgData name="Daniel Felipe Suarez Mayorga" userId="S::dsuarez@fasecolda.com::c712679a-6133-47a7-a4a9-a9505884e8ff" providerId="AD" clId="Web-{495FB064-CA47-68F2-32F9-DE4C264893DE}" dt="2021-11-25T19:43:59.893" v="1" actId="20577"/>
      <pc:docMkLst>
        <pc:docMk/>
      </pc:docMkLst>
      <pc:sldChg chg="modSp">
        <pc:chgData name="Daniel Felipe Suarez Mayorga" userId="S::dsuarez@fasecolda.com::c712679a-6133-47a7-a4a9-a9505884e8ff" providerId="AD" clId="Web-{495FB064-CA47-68F2-32F9-DE4C264893DE}" dt="2021-11-25T19:43:59.893" v="1" actId="20577"/>
        <pc:sldMkLst>
          <pc:docMk/>
          <pc:sldMk cId="4041881831" sldId="267"/>
        </pc:sldMkLst>
        <pc:spChg chg="mod">
          <ac:chgData name="Daniel Felipe Suarez Mayorga" userId="S::dsuarez@fasecolda.com::c712679a-6133-47a7-a4a9-a9505884e8ff" providerId="AD" clId="Web-{495FB064-CA47-68F2-32F9-DE4C264893DE}" dt="2021-11-25T19:43:59.893" v="1" actId="20577"/>
          <ac:spMkLst>
            <pc:docMk/>
            <pc:sldMk cId="4041881831" sldId="267"/>
            <ac:spMk id="3" creationId="{3C1FAD3B-DC1C-DD4B-A144-7E1E51774FC5}"/>
          </ac:spMkLst>
        </pc:spChg>
      </pc:sldChg>
    </pc:docChg>
  </pc:docChgLst>
  <pc:docChgLst>
    <pc:chgData name="Stephanie Pino Castillo" userId="67719de8-e720-4774-8e83-01c536b4bc79" providerId="ADAL" clId="{D00B59E0-5DC7-4395-8CB2-D4416BC5C361}"/>
    <pc:docChg chg="undo redo custSel addSld delSld modSld sldOrd">
      <pc:chgData name="Stephanie Pino Castillo" userId="67719de8-e720-4774-8e83-01c536b4bc79" providerId="ADAL" clId="{D00B59E0-5DC7-4395-8CB2-D4416BC5C361}" dt="2021-02-04T03:05:23.295" v="1007" actId="20577"/>
      <pc:docMkLst>
        <pc:docMk/>
      </pc:docMkLst>
      <pc:sldChg chg="modSp mod">
        <pc:chgData name="Stephanie Pino Castillo" userId="67719de8-e720-4774-8e83-01c536b4bc79" providerId="ADAL" clId="{D00B59E0-5DC7-4395-8CB2-D4416BC5C361}" dt="2021-02-01T14:03:09.494" v="127" actId="20577"/>
        <pc:sldMkLst>
          <pc:docMk/>
          <pc:sldMk cId="2080670171" sldId="259"/>
        </pc:sldMkLst>
        <pc:spChg chg="mod">
          <ac:chgData name="Stephanie Pino Castillo" userId="67719de8-e720-4774-8e83-01c536b4bc79" providerId="ADAL" clId="{D00B59E0-5DC7-4395-8CB2-D4416BC5C361}" dt="2021-02-01T14:03:09.494" v="127" actId="20577"/>
          <ac:spMkLst>
            <pc:docMk/>
            <pc:sldMk cId="2080670171" sldId="259"/>
            <ac:spMk id="11" creationId="{00000000-0000-0000-0000-000000000000}"/>
          </ac:spMkLst>
        </pc:spChg>
      </pc:sldChg>
      <pc:sldChg chg="modSp mod">
        <pc:chgData name="Stephanie Pino Castillo" userId="67719de8-e720-4774-8e83-01c536b4bc79" providerId="ADAL" clId="{D00B59E0-5DC7-4395-8CB2-D4416BC5C361}" dt="2021-02-01T13:56:32.808" v="11" actId="20577"/>
        <pc:sldMkLst>
          <pc:docMk/>
          <pc:sldMk cId="4041881831" sldId="267"/>
        </pc:sldMkLst>
        <pc:spChg chg="mod">
          <ac:chgData name="Stephanie Pino Castillo" userId="67719de8-e720-4774-8e83-01c536b4bc79" providerId="ADAL" clId="{D00B59E0-5DC7-4395-8CB2-D4416BC5C361}" dt="2021-02-01T13:56:32.808" v="11" actId="20577"/>
          <ac:spMkLst>
            <pc:docMk/>
            <pc:sldMk cId="4041881831" sldId="267"/>
            <ac:spMk id="3" creationId="{3C1FAD3B-DC1C-DD4B-A144-7E1E51774FC5}"/>
          </ac:spMkLst>
        </pc:spChg>
      </pc:sldChg>
      <pc:sldChg chg="modSp mod">
        <pc:chgData name="Stephanie Pino Castillo" userId="67719de8-e720-4774-8e83-01c536b4bc79" providerId="ADAL" clId="{D00B59E0-5DC7-4395-8CB2-D4416BC5C361}" dt="2021-02-01T19:10:20.303" v="230" actId="207"/>
        <pc:sldMkLst>
          <pc:docMk/>
          <pc:sldMk cId="4164444474" sldId="746"/>
        </pc:sldMkLst>
        <pc:graphicFrameChg chg="mod modGraphic">
          <ac:chgData name="Stephanie Pino Castillo" userId="67719de8-e720-4774-8e83-01c536b4bc79" providerId="ADAL" clId="{D00B59E0-5DC7-4395-8CB2-D4416BC5C361}" dt="2021-02-01T19:10:20.303" v="230" actId="207"/>
          <ac:graphicFrameMkLst>
            <pc:docMk/>
            <pc:sldMk cId="4164444474" sldId="746"/>
            <ac:graphicFrameMk id="10" creationId="{356C2DBB-882B-4169-8803-8BFAAE961F6E}"/>
          </ac:graphicFrameMkLst>
        </pc:graphicFrameChg>
      </pc:sldChg>
      <pc:sldChg chg="modSp mod">
        <pc:chgData name="Stephanie Pino Castillo" userId="67719de8-e720-4774-8e83-01c536b4bc79" providerId="ADAL" clId="{D00B59E0-5DC7-4395-8CB2-D4416BC5C361}" dt="2021-02-03T23:39:43.864" v="579" actId="20577"/>
        <pc:sldMkLst>
          <pc:docMk/>
          <pc:sldMk cId="262142045" sldId="761"/>
        </pc:sldMkLst>
        <pc:spChg chg="mod">
          <ac:chgData name="Stephanie Pino Castillo" userId="67719de8-e720-4774-8e83-01c536b4bc79" providerId="ADAL" clId="{D00B59E0-5DC7-4395-8CB2-D4416BC5C361}" dt="2021-02-03T23:39:43.864" v="579" actId="20577"/>
          <ac:spMkLst>
            <pc:docMk/>
            <pc:sldMk cId="262142045" sldId="761"/>
            <ac:spMk id="5" creationId="{4AC3E0C3-4B51-AB4E-A036-2EC351F0A151}"/>
          </ac:spMkLst>
        </pc:spChg>
      </pc:sldChg>
      <pc:sldChg chg="del">
        <pc:chgData name="Stephanie Pino Castillo" userId="67719de8-e720-4774-8e83-01c536b4bc79" providerId="ADAL" clId="{D00B59E0-5DC7-4395-8CB2-D4416BC5C361}" dt="2021-02-01T14:03:39.397" v="142" actId="47"/>
        <pc:sldMkLst>
          <pc:docMk/>
          <pc:sldMk cId="3184904298" sldId="2850"/>
        </pc:sldMkLst>
      </pc:sldChg>
      <pc:sldChg chg="add del">
        <pc:chgData name="Stephanie Pino Castillo" userId="67719de8-e720-4774-8e83-01c536b4bc79" providerId="ADAL" clId="{D00B59E0-5DC7-4395-8CB2-D4416BC5C361}" dt="2021-02-03T19:27:39.933" v="262"/>
        <pc:sldMkLst>
          <pc:docMk/>
          <pc:sldMk cId="1253815832" sldId="2851"/>
        </pc:sldMkLst>
      </pc:sldChg>
      <pc:sldChg chg="del">
        <pc:chgData name="Stephanie Pino Castillo" userId="67719de8-e720-4774-8e83-01c536b4bc79" providerId="ADAL" clId="{D00B59E0-5DC7-4395-8CB2-D4416BC5C361}" dt="2021-02-01T14:03:39.984" v="144" actId="47"/>
        <pc:sldMkLst>
          <pc:docMk/>
          <pc:sldMk cId="1498067036" sldId="2852"/>
        </pc:sldMkLst>
      </pc:sldChg>
      <pc:sldChg chg="modSp add mod">
        <pc:chgData name="Stephanie Pino Castillo" userId="67719de8-e720-4774-8e83-01c536b4bc79" providerId="ADAL" clId="{D00B59E0-5DC7-4395-8CB2-D4416BC5C361}" dt="2021-02-03T23:45:00.837" v="669" actId="1076"/>
        <pc:sldMkLst>
          <pc:docMk/>
          <pc:sldMk cId="2807257633" sldId="2885"/>
        </pc:sldMkLst>
        <pc:spChg chg="mod">
          <ac:chgData name="Stephanie Pino Castillo" userId="67719de8-e720-4774-8e83-01c536b4bc79" providerId="ADAL" clId="{D00B59E0-5DC7-4395-8CB2-D4416BC5C361}" dt="2021-02-03T23:44:27.877" v="655" actId="20577"/>
          <ac:spMkLst>
            <pc:docMk/>
            <pc:sldMk cId="2807257633" sldId="2885"/>
            <ac:spMk id="22" creationId="{A8483A9A-1ED3-41B5-9405-CAD7064DD7FA}"/>
          </ac:spMkLst>
        </pc:spChg>
        <pc:spChg chg="mod">
          <ac:chgData name="Stephanie Pino Castillo" userId="67719de8-e720-4774-8e83-01c536b4bc79" providerId="ADAL" clId="{D00B59E0-5DC7-4395-8CB2-D4416BC5C361}" dt="2021-02-03T23:45:00.837" v="669" actId="1076"/>
          <ac:spMkLst>
            <pc:docMk/>
            <pc:sldMk cId="2807257633" sldId="2885"/>
            <ac:spMk id="24" creationId="{87CC755E-7930-4C31-97CF-785DD5BE86A4}"/>
          </ac:spMkLst>
        </pc:spChg>
      </pc:sldChg>
      <pc:sldChg chg="add">
        <pc:chgData name="Stephanie Pino Castillo" userId="67719de8-e720-4774-8e83-01c536b4bc79" providerId="ADAL" clId="{D00B59E0-5DC7-4395-8CB2-D4416BC5C361}" dt="2021-02-03T23:26:26.587" v="322"/>
        <pc:sldMkLst>
          <pc:docMk/>
          <pc:sldMk cId="2613303651" sldId="2886"/>
        </pc:sldMkLst>
      </pc:sldChg>
      <pc:sldChg chg="modSp add mod">
        <pc:chgData name="Stephanie Pino Castillo" userId="67719de8-e720-4774-8e83-01c536b4bc79" providerId="ADAL" clId="{D00B59E0-5DC7-4395-8CB2-D4416BC5C361}" dt="2021-02-04T03:05:03.838" v="1005" actId="14100"/>
        <pc:sldMkLst>
          <pc:docMk/>
          <pc:sldMk cId="2441129369" sldId="2887"/>
        </pc:sldMkLst>
        <pc:spChg chg="mod">
          <ac:chgData name="Stephanie Pino Castillo" userId="67719de8-e720-4774-8e83-01c536b4bc79" providerId="ADAL" clId="{D00B59E0-5DC7-4395-8CB2-D4416BC5C361}" dt="2021-02-04T03:05:03.838" v="1005" actId="14100"/>
          <ac:spMkLst>
            <pc:docMk/>
            <pc:sldMk cId="2441129369" sldId="2887"/>
            <ac:spMk id="2" creationId="{C78A8485-ACBF-4A1E-9136-21CF2E92D6C8}"/>
          </ac:spMkLst>
        </pc:spChg>
        <pc:spChg chg="mod">
          <ac:chgData name="Stephanie Pino Castillo" userId="67719de8-e720-4774-8e83-01c536b4bc79" providerId="ADAL" clId="{D00B59E0-5DC7-4395-8CB2-D4416BC5C361}" dt="2021-02-03T23:46:57.832" v="677" actId="1076"/>
          <ac:spMkLst>
            <pc:docMk/>
            <pc:sldMk cId="2441129369" sldId="2887"/>
            <ac:spMk id="14" creationId="{F451D4EB-CA8A-47EF-94E6-B4525E9B54DD}"/>
          </ac:spMkLst>
        </pc:spChg>
        <pc:spChg chg="mod">
          <ac:chgData name="Stephanie Pino Castillo" userId="67719de8-e720-4774-8e83-01c536b4bc79" providerId="ADAL" clId="{D00B59E0-5DC7-4395-8CB2-D4416BC5C361}" dt="2021-02-03T23:50:36.134" v="701" actId="13926"/>
          <ac:spMkLst>
            <pc:docMk/>
            <pc:sldMk cId="2441129369" sldId="2887"/>
            <ac:spMk id="15" creationId="{B706F29C-49FD-4772-9808-978423481F76}"/>
          </ac:spMkLst>
        </pc:spChg>
        <pc:spChg chg="mod">
          <ac:chgData name="Stephanie Pino Castillo" userId="67719de8-e720-4774-8e83-01c536b4bc79" providerId="ADAL" clId="{D00B59E0-5DC7-4395-8CB2-D4416BC5C361}" dt="2021-02-03T23:50:38.457" v="702" actId="13926"/>
          <ac:spMkLst>
            <pc:docMk/>
            <pc:sldMk cId="2441129369" sldId="2887"/>
            <ac:spMk id="16" creationId="{E495D58E-3DF2-4234-8404-D83718E27756}"/>
          </ac:spMkLst>
        </pc:spChg>
        <pc:spChg chg="mod">
          <ac:chgData name="Stephanie Pino Castillo" userId="67719de8-e720-4774-8e83-01c536b4bc79" providerId="ADAL" clId="{D00B59E0-5DC7-4395-8CB2-D4416BC5C361}" dt="2021-02-03T23:47:18.869" v="678" actId="1076"/>
          <ac:spMkLst>
            <pc:docMk/>
            <pc:sldMk cId="2441129369" sldId="2887"/>
            <ac:spMk id="22" creationId="{A8483A9A-1ED3-41B5-9405-CAD7064DD7FA}"/>
          </ac:spMkLst>
        </pc:spChg>
        <pc:spChg chg="mod">
          <ac:chgData name="Stephanie Pino Castillo" userId="67719de8-e720-4774-8e83-01c536b4bc79" providerId="ADAL" clId="{D00B59E0-5DC7-4395-8CB2-D4416BC5C361}" dt="2021-02-03T23:47:21.798" v="679" actId="1076"/>
          <ac:spMkLst>
            <pc:docMk/>
            <pc:sldMk cId="2441129369" sldId="2887"/>
            <ac:spMk id="23" creationId="{CA2070FB-FB3F-42CC-B151-DFA3834FA4B9}"/>
          </ac:spMkLst>
        </pc:spChg>
        <pc:spChg chg="mod">
          <ac:chgData name="Stephanie Pino Castillo" userId="67719de8-e720-4774-8e83-01c536b4bc79" providerId="ADAL" clId="{D00B59E0-5DC7-4395-8CB2-D4416BC5C361}" dt="2021-02-03T23:47:24.571" v="680" actId="1076"/>
          <ac:spMkLst>
            <pc:docMk/>
            <pc:sldMk cId="2441129369" sldId="2887"/>
            <ac:spMk id="24" creationId="{87CC755E-7930-4C31-97CF-785DD5BE86A4}"/>
          </ac:spMkLst>
        </pc:spChg>
        <pc:spChg chg="mod">
          <ac:chgData name="Stephanie Pino Castillo" userId="67719de8-e720-4774-8e83-01c536b4bc79" providerId="ADAL" clId="{D00B59E0-5DC7-4395-8CB2-D4416BC5C361}" dt="2021-02-03T23:51:11.056" v="704" actId="20577"/>
          <ac:spMkLst>
            <pc:docMk/>
            <pc:sldMk cId="2441129369" sldId="2887"/>
            <ac:spMk id="27" creationId="{5E8B6C43-9DFC-413E-81A0-078B18D6F737}"/>
          </ac:spMkLst>
        </pc:spChg>
        <pc:spChg chg="mod">
          <ac:chgData name="Stephanie Pino Castillo" userId="67719de8-e720-4774-8e83-01c536b4bc79" providerId="ADAL" clId="{D00B59E0-5DC7-4395-8CB2-D4416BC5C361}" dt="2021-02-03T23:51:25.643" v="708" actId="20577"/>
          <ac:spMkLst>
            <pc:docMk/>
            <pc:sldMk cId="2441129369" sldId="2887"/>
            <ac:spMk id="28" creationId="{ABC7FBE1-CC15-426F-9BD5-A1BC8DA5690C}"/>
          </ac:spMkLst>
        </pc:spChg>
      </pc:sldChg>
      <pc:sldChg chg="modSp add mod">
        <pc:chgData name="Stephanie Pino Castillo" userId="67719de8-e720-4774-8e83-01c536b4bc79" providerId="ADAL" clId="{D00B59E0-5DC7-4395-8CB2-D4416BC5C361}" dt="2021-02-03T23:48:48.249" v="682" actId="20577"/>
        <pc:sldMkLst>
          <pc:docMk/>
          <pc:sldMk cId="1556629254" sldId="2920"/>
        </pc:sldMkLst>
        <pc:spChg chg="mod">
          <ac:chgData name="Stephanie Pino Castillo" userId="67719de8-e720-4774-8e83-01c536b4bc79" providerId="ADAL" clId="{D00B59E0-5DC7-4395-8CB2-D4416BC5C361}" dt="2021-02-03T23:48:48.249" v="682" actId="20577"/>
          <ac:spMkLst>
            <pc:docMk/>
            <pc:sldMk cId="1556629254" sldId="2920"/>
            <ac:spMk id="32" creationId="{4B166FFA-7BBF-4DE0-A232-1B934076DFA8}"/>
          </ac:spMkLst>
        </pc:spChg>
      </pc:sldChg>
      <pc:sldChg chg="del">
        <pc:chgData name="Stephanie Pino Castillo" userId="67719de8-e720-4774-8e83-01c536b4bc79" providerId="ADAL" clId="{D00B59E0-5DC7-4395-8CB2-D4416BC5C361}" dt="2021-02-01T14:03:40.731" v="145" actId="47"/>
        <pc:sldMkLst>
          <pc:docMk/>
          <pc:sldMk cId="481529186" sldId="3595"/>
        </pc:sldMkLst>
      </pc:sldChg>
      <pc:sldChg chg="del">
        <pc:chgData name="Stephanie Pino Castillo" userId="67719de8-e720-4774-8e83-01c536b4bc79" providerId="ADAL" clId="{D00B59E0-5DC7-4395-8CB2-D4416BC5C361}" dt="2021-02-01T14:03:54.970" v="167" actId="47"/>
        <pc:sldMkLst>
          <pc:docMk/>
          <pc:sldMk cId="3721858866" sldId="3680"/>
        </pc:sldMkLst>
      </pc:sldChg>
      <pc:sldChg chg="add">
        <pc:chgData name="Stephanie Pino Castillo" userId="67719de8-e720-4774-8e83-01c536b4bc79" providerId="ADAL" clId="{D00B59E0-5DC7-4395-8CB2-D4416BC5C361}" dt="2021-02-03T19:14:12.589" v="236"/>
        <pc:sldMkLst>
          <pc:docMk/>
          <pc:sldMk cId="3656611972" sldId="3681"/>
        </pc:sldMkLst>
      </pc:sldChg>
      <pc:sldChg chg="add del">
        <pc:chgData name="Stephanie Pino Castillo" userId="67719de8-e720-4774-8e83-01c536b4bc79" providerId="ADAL" clId="{D00B59E0-5DC7-4395-8CB2-D4416BC5C361}" dt="2021-02-03T23:37:07.894" v="576" actId="47"/>
        <pc:sldMkLst>
          <pc:docMk/>
          <pc:sldMk cId="2238802042" sldId="3683"/>
        </pc:sldMkLst>
      </pc:sldChg>
      <pc:sldChg chg="add">
        <pc:chgData name="Stephanie Pino Castillo" userId="67719de8-e720-4774-8e83-01c536b4bc79" providerId="ADAL" clId="{D00B59E0-5DC7-4395-8CB2-D4416BC5C361}" dt="2021-02-03T23:37:13.131" v="577"/>
        <pc:sldMkLst>
          <pc:docMk/>
          <pc:sldMk cId="3931500016" sldId="3684"/>
        </pc:sldMkLst>
      </pc:sldChg>
      <pc:sldChg chg="del">
        <pc:chgData name="Stephanie Pino Castillo" userId="67719de8-e720-4774-8e83-01c536b4bc79" providerId="ADAL" clId="{D00B59E0-5DC7-4395-8CB2-D4416BC5C361}" dt="2021-02-01T14:19:06.485" v="184" actId="47"/>
        <pc:sldMkLst>
          <pc:docMk/>
          <pc:sldMk cId="2137601056" sldId="3966"/>
        </pc:sldMkLst>
      </pc:sldChg>
      <pc:sldChg chg="del">
        <pc:chgData name="Stephanie Pino Castillo" userId="67719de8-e720-4774-8e83-01c536b4bc79" providerId="ADAL" clId="{D00B59E0-5DC7-4395-8CB2-D4416BC5C361}" dt="2021-02-01T14:19:06.920" v="185" actId="47"/>
        <pc:sldMkLst>
          <pc:docMk/>
          <pc:sldMk cId="1836682484" sldId="3968"/>
        </pc:sldMkLst>
      </pc:sldChg>
      <pc:sldChg chg="addSp delSp modSp mod">
        <pc:chgData name="Stephanie Pino Castillo" userId="67719de8-e720-4774-8e83-01c536b4bc79" providerId="ADAL" clId="{D00B59E0-5DC7-4395-8CB2-D4416BC5C361}" dt="2021-02-04T02:00:13.377" v="970" actId="20577"/>
        <pc:sldMkLst>
          <pc:docMk/>
          <pc:sldMk cId="3861976755" sldId="3988"/>
        </pc:sldMkLst>
        <pc:spChg chg="mod">
          <ac:chgData name="Stephanie Pino Castillo" userId="67719de8-e720-4774-8e83-01c536b4bc79" providerId="ADAL" clId="{D00B59E0-5DC7-4395-8CB2-D4416BC5C361}" dt="2021-02-01T14:00:28.181" v="94" actId="1076"/>
          <ac:spMkLst>
            <pc:docMk/>
            <pc:sldMk cId="3861976755" sldId="3988"/>
            <ac:spMk id="2" creationId="{20D541CF-E417-4776-B3E9-A95C43AA25BB}"/>
          </ac:spMkLst>
        </pc:spChg>
        <pc:spChg chg="mod">
          <ac:chgData name="Stephanie Pino Castillo" userId="67719de8-e720-4774-8e83-01c536b4bc79" providerId="ADAL" clId="{D00B59E0-5DC7-4395-8CB2-D4416BC5C361}" dt="2021-02-01T14:00:40.378" v="100" actId="1076"/>
          <ac:spMkLst>
            <pc:docMk/>
            <pc:sldMk cId="3861976755" sldId="3988"/>
            <ac:spMk id="8" creationId="{D3C29D99-8347-4D06-8995-916E03673002}"/>
          </ac:spMkLst>
        </pc:spChg>
        <pc:spChg chg="mod">
          <ac:chgData name="Stephanie Pino Castillo" userId="67719de8-e720-4774-8e83-01c536b4bc79" providerId="ADAL" clId="{D00B59E0-5DC7-4395-8CB2-D4416BC5C361}" dt="2021-02-03T23:25:23.806" v="286" actId="20577"/>
          <ac:spMkLst>
            <pc:docMk/>
            <pc:sldMk cId="3861976755" sldId="3988"/>
            <ac:spMk id="10" creationId="{C5BA664B-75C5-4E4D-A8A7-8FBCA3CE98B1}"/>
          </ac:spMkLst>
        </pc:spChg>
        <pc:spChg chg="add mod">
          <ac:chgData name="Stephanie Pino Castillo" userId="67719de8-e720-4774-8e83-01c536b4bc79" providerId="ADAL" clId="{D00B59E0-5DC7-4395-8CB2-D4416BC5C361}" dt="2021-02-04T02:00:09.171" v="966" actId="20577"/>
          <ac:spMkLst>
            <pc:docMk/>
            <pc:sldMk cId="3861976755" sldId="3988"/>
            <ac:spMk id="12" creationId="{C915AE06-204D-40BB-8B1E-7B0C4B622EB9}"/>
          </ac:spMkLst>
        </pc:spChg>
        <pc:spChg chg="del">
          <ac:chgData name="Stephanie Pino Castillo" userId="67719de8-e720-4774-8e83-01c536b4bc79" providerId="ADAL" clId="{D00B59E0-5DC7-4395-8CB2-D4416BC5C361}" dt="2021-02-01T14:01:40.639" v="116" actId="478"/>
          <ac:spMkLst>
            <pc:docMk/>
            <pc:sldMk cId="3861976755" sldId="3988"/>
            <ac:spMk id="15" creationId="{A4FB5AA6-8520-4FFD-802B-F9396509497A}"/>
          </ac:spMkLst>
        </pc:spChg>
        <pc:spChg chg="del">
          <ac:chgData name="Stephanie Pino Castillo" userId="67719de8-e720-4774-8e83-01c536b4bc79" providerId="ADAL" clId="{D00B59E0-5DC7-4395-8CB2-D4416BC5C361}" dt="2021-02-01T14:00:23.425" v="93" actId="478"/>
          <ac:spMkLst>
            <pc:docMk/>
            <pc:sldMk cId="3861976755" sldId="3988"/>
            <ac:spMk id="17" creationId="{20A36178-292A-45D5-8CB7-83F4EDB7A3F3}"/>
          </ac:spMkLst>
        </pc:spChg>
        <pc:spChg chg="del mod">
          <ac:chgData name="Stephanie Pino Castillo" userId="67719de8-e720-4774-8e83-01c536b4bc79" providerId="ADAL" clId="{D00B59E0-5DC7-4395-8CB2-D4416BC5C361}" dt="2021-02-01T14:00:31.764" v="96" actId="478"/>
          <ac:spMkLst>
            <pc:docMk/>
            <pc:sldMk cId="3861976755" sldId="3988"/>
            <ac:spMk id="18" creationId="{5A57404E-E6BB-4F84-9E70-72C237484945}"/>
          </ac:spMkLst>
        </pc:spChg>
        <pc:spChg chg="mod">
          <ac:chgData name="Stephanie Pino Castillo" userId="67719de8-e720-4774-8e83-01c536b4bc79" providerId="ADAL" clId="{D00B59E0-5DC7-4395-8CB2-D4416BC5C361}" dt="2021-02-03T23:25:31.141" v="288" actId="1076"/>
          <ac:spMkLst>
            <pc:docMk/>
            <pc:sldMk cId="3861976755" sldId="3988"/>
            <ac:spMk id="19" creationId="{6D1EC9DA-5A42-45BF-89FC-1E47F9564E16}"/>
          </ac:spMkLst>
        </pc:spChg>
        <pc:spChg chg="mod">
          <ac:chgData name="Stephanie Pino Castillo" userId="67719de8-e720-4774-8e83-01c536b4bc79" providerId="ADAL" clId="{D00B59E0-5DC7-4395-8CB2-D4416BC5C361}" dt="2021-02-04T02:00:13.377" v="970" actId="20577"/>
          <ac:spMkLst>
            <pc:docMk/>
            <pc:sldMk cId="3861976755" sldId="3988"/>
            <ac:spMk id="21" creationId="{55E6AFF4-34CE-4FF1-A016-C1AC0F2B2956}"/>
          </ac:spMkLst>
        </pc:spChg>
        <pc:spChg chg="del">
          <ac:chgData name="Stephanie Pino Castillo" userId="67719de8-e720-4774-8e83-01c536b4bc79" providerId="ADAL" clId="{D00B59E0-5DC7-4395-8CB2-D4416BC5C361}" dt="2021-02-01T14:00:45.434" v="101" actId="478"/>
          <ac:spMkLst>
            <pc:docMk/>
            <pc:sldMk cId="3861976755" sldId="3988"/>
            <ac:spMk id="22" creationId="{450A3A92-B7AE-4E4A-B180-C9A5D2C6E4C2}"/>
          </ac:spMkLst>
        </pc:spChg>
      </pc:sldChg>
      <pc:sldChg chg="modSp add mod ord">
        <pc:chgData name="Stephanie Pino Castillo" userId="67719de8-e720-4774-8e83-01c536b4bc79" providerId="ADAL" clId="{D00B59E0-5DC7-4395-8CB2-D4416BC5C361}" dt="2021-02-03T19:14:03.993" v="233"/>
        <pc:sldMkLst>
          <pc:docMk/>
          <pc:sldMk cId="4139955711" sldId="3989"/>
        </pc:sldMkLst>
        <pc:spChg chg="mod">
          <ac:chgData name="Stephanie Pino Castillo" userId="67719de8-e720-4774-8e83-01c536b4bc79" providerId="ADAL" clId="{D00B59E0-5DC7-4395-8CB2-D4416BC5C361}" dt="2021-02-01T14:18:57.215" v="183" actId="20577"/>
          <ac:spMkLst>
            <pc:docMk/>
            <pc:sldMk cId="4139955711" sldId="3989"/>
            <ac:spMk id="5" creationId="{4AC3E0C3-4B51-AB4E-A036-2EC351F0A151}"/>
          </ac:spMkLst>
        </pc:spChg>
        <pc:spChg chg="mod">
          <ac:chgData name="Stephanie Pino Castillo" userId="67719de8-e720-4774-8e83-01c536b4bc79" providerId="ADAL" clId="{D00B59E0-5DC7-4395-8CB2-D4416BC5C361}" dt="2021-02-03T19:14:03.993" v="233"/>
          <ac:spMkLst>
            <pc:docMk/>
            <pc:sldMk cId="4139955711" sldId="3989"/>
            <ac:spMk id="11" creationId="{00000000-0000-0000-0000-000000000000}"/>
          </ac:spMkLst>
        </pc:spChg>
      </pc:sldChg>
      <pc:sldChg chg="modSp add mod ord">
        <pc:chgData name="Stephanie Pino Castillo" userId="67719de8-e720-4774-8e83-01c536b4bc79" providerId="ADAL" clId="{D00B59E0-5DC7-4395-8CB2-D4416BC5C361}" dt="2021-02-03T23:26:17.041" v="321" actId="20577"/>
        <pc:sldMkLst>
          <pc:docMk/>
          <pc:sldMk cId="4201107813" sldId="3990"/>
        </pc:sldMkLst>
        <pc:spChg chg="mod">
          <ac:chgData name="Stephanie Pino Castillo" userId="67719de8-e720-4774-8e83-01c536b4bc79" providerId="ADAL" clId="{D00B59E0-5DC7-4395-8CB2-D4416BC5C361}" dt="2021-02-01T14:19:27.286" v="190" actId="20577"/>
          <ac:spMkLst>
            <pc:docMk/>
            <pc:sldMk cId="4201107813" sldId="3990"/>
            <ac:spMk id="5" creationId="{4AC3E0C3-4B51-AB4E-A036-2EC351F0A151}"/>
          </ac:spMkLst>
        </pc:spChg>
        <pc:spChg chg="mod">
          <ac:chgData name="Stephanie Pino Castillo" userId="67719de8-e720-4774-8e83-01c536b4bc79" providerId="ADAL" clId="{D00B59E0-5DC7-4395-8CB2-D4416BC5C361}" dt="2021-02-03T23:26:17.041" v="321" actId="20577"/>
          <ac:spMkLst>
            <pc:docMk/>
            <pc:sldMk cId="4201107813" sldId="3990"/>
            <ac:spMk id="11" creationId="{00000000-0000-0000-0000-000000000000}"/>
          </ac:spMkLst>
        </pc:spChg>
      </pc:sldChg>
      <pc:sldChg chg="new del">
        <pc:chgData name="Stephanie Pino Castillo" userId="67719de8-e720-4774-8e83-01c536b4bc79" providerId="ADAL" clId="{D00B59E0-5DC7-4395-8CB2-D4416BC5C361}" dt="2021-02-03T19:14:07.254" v="235" actId="47"/>
        <pc:sldMkLst>
          <pc:docMk/>
          <pc:sldMk cId="2735736240" sldId="3991"/>
        </pc:sldMkLst>
      </pc:sldChg>
      <pc:sldChg chg="add">
        <pc:chgData name="Stephanie Pino Castillo" userId="67719de8-e720-4774-8e83-01c536b4bc79" providerId="ADAL" clId="{D00B59E0-5DC7-4395-8CB2-D4416BC5C361}" dt="2021-02-03T19:27:39.933" v="262"/>
        <pc:sldMkLst>
          <pc:docMk/>
          <pc:sldMk cId="253173675" sldId="3995"/>
        </pc:sldMkLst>
      </pc:sldChg>
      <pc:sldChg chg="del">
        <pc:chgData name="Stephanie Pino Castillo" userId="67719de8-e720-4774-8e83-01c536b4bc79" providerId="ADAL" clId="{D00B59E0-5DC7-4395-8CB2-D4416BC5C361}" dt="2021-02-01T14:03:56.112" v="169" actId="47"/>
        <pc:sldMkLst>
          <pc:docMk/>
          <pc:sldMk cId="146137157" sldId="4015"/>
        </pc:sldMkLst>
      </pc:sldChg>
      <pc:sldChg chg="add">
        <pc:chgData name="Stephanie Pino Castillo" userId="67719de8-e720-4774-8e83-01c536b4bc79" providerId="ADAL" clId="{D00B59E0-5DC7-4395-8CB2-D4416BC5C361}" dt="2021-02-03T19:27:39.933" v="262"/>
        <pc:sldMkLst>
          <pc:docMk/>
          <pc:sldMk cId="573086462" sldId="4031"/>
        </pc:sldMkLst>
      </pc:sldChg>
      <pc:sldChg chg="del">
        <pc:chgData name="Stephanie Pino Castillo" userId="67719de8-e720-4774-8e83-01c536b4bc79" providerId="ADAL" clId="{D00B59E0-5DC7-4395-8CB2-D4416BC5C361}" dt="2021-02-01T14:03:41.212" v="146" actId="47"/>
        <pc:sldMkLst>
          <pc:docMk/>
          <pc:sldMk cId="3195638200" sldId="4037"/>
        </pc:sldMkLst>
      </pc:sldChg>
      <pc:sldChg chg="add">
        <pc:chgData name="Stephanie Pino Castillo" userId="67719de8-e720-4774-8e83-01c536b4bc79" providerId="ADAL" clId="{D00B59E0-5DC7-4395-8CB2-D4416BC5C361}" dt="2021-02-03T19:27:39.933" v="262"/>
        <pc:sldMkLst>
          <pc:docMk/>
          <pc:sldMk cId="880920996" sldId="4041"/>
        </pc:sldMkLst>
      </pc:sldChg>
      <pc:sldChg chg="add">
        <pc:chgData name="Stephanie Pino Castillo" userId="67719de8-e720-4774-8e83-01c536b4bc79" providerId="ADAL" clId="{D00B59E0-5DC7-4395-8CB2-D4416BC5C361}" dt="2021-02-03T19:27:39.933" v="262"/>
        <pc:sldMkLst>
          <pc:docMk/>
          <pc:sldMk cId="1127836447" sldId="4042"/>
        </pc:sldMkLst>
      </pc:sldChg>
      <pc:sldChg chg="add">
        <pc:chgData name="Stephanie Pino Castillo" userId="67719de8-e720-4774-8e83-01c536b4bc79" providerId="ADAL" clId="{D00B59E0-5DC7-4395-8CB2-D4416BC5C361}" dt="2021-02-03T19:27:39.933" v="262"/>
        <pc:sldMkLst>
          <pc:docMk/>
          <pc:sldMk cId="2053466168" sldId="4051"/>
        </pc:sldMkLst>
      </pc:sldChg>
      <pc:sldChg chg="del">
        <pc:chgData name="Stephanie Pino Castillo" userId="67719de8-e720-4774-8e83-01c536b4bc79" providerId="ADAL" clId="{D00B59E0-5DC7-4395-8CB2-D4416BC5C361}" dt="2021-02-01T14:03:53.296" v="164" actId="47"/>
        <pc:sldMkLst>
          <pc:docMk/>
          <pc:sldMk cId="2964511923" sldId="4052"/>
        </pc:sldMkLst>
      </pc:sldChg>
      <pc:sldChg chg="add">
        <pc:chgData name="Stephanie Pino Castillo" userId="67719de8-e720-4774-8e83-01c536b4bc79" providerId="ADAL" clId="{D00B59E0-5DC7-4395-8CB2-D4416BC5C361}" dt="2021-02-03T19:27:39.933" v="262"/>
        <pc:sldMkLst>
          <pc:docMk/>
          <pc:sldMk cId="700642784" sldId="4053"/>
        </pc:sldMkLst>
      </pc:sldChg>
      <pc:sldChg chg="add">
        <pc:chgData name="Stephanie Pino Castillo" userId="67719de8-e720-4774-8e83-01c536b4bc79" providerId="ADAL" clId="{D00B59E0-5DC7-4395-8CB2-D4416BC5C361}" dt="2021-02-03T19:27:39.933" v="262"/>
        <pc:sldMkLst>
          <pc:docMk/>
          <pc:sldMk cId="1852520990" sldId="4054"/>
        </pc:sldMkLst>
      </pc:sldChg>
      <pc:sldChg chg="del">
        <pc:chgData name="Stephanie Pino Castillo" userId="67719de8-e720-4774-8e83-01c536b4bc79" providerId="ADAL" clId="{D00B59E0-5DC7-4395-8CB2-D4416BC5C361}" dt="2021-02-01T14:03:39.019" v="141" actId="47"/>
        <pc:sldMkLst>
          <pc:docMk/>
          <pc:sldMk cId="1204460470" sldId="4190"/>
        </pc:sldMkLst>
      </pc:sldChg>
      <pc:sldChg chg="del">
        <pc:chgData name="Stephanie Pino Castillo" userId="67719de8-e720-4774-8e83-01c536b4bc79" providerId="ADAL" clId="{D00B59E0-5DC7-4395-8CB2-D4416BC5C361}" dt="2021-02-01T14:03:56.411" v="170" actId="47"/>
        <pc:sldMkLst>
          <pc:docMk/>
          <pc:sldMk cId="4179405678" sldId="4191"/>
        </pc:sldMkLst>
      </pc:sldChg>
      <pc:sldChg chg="del">
        <pc:chgData name="Stephanie Pino Castillo" userId="67719de8-e720-4774-8e83-01c536b4bc79" providerId="ADAL" clId="{D00B59E0-5DC7-4395-8CB2-D4416BC5C361}" dt="2021-02-01T14:03:41.699" v="147" actId="47"/>
        <pc:sldMkLst>
          <pc:docMk/>
          <pc:sldMk cId="2929848112" sldId="4195"/>
        </pc:sldMkLst>
      </pc:sldChg>
      <pc:sldChg chg="del">
        <pc:chgData name="Stephanie Pino Castillo" userId="67719de8-e720-4774-8e83-01c536b4bc79" providerId="ADAL" clId="{D00B59E0-5DC7-4395-8CB2-D4416BC5C361}" dt="2021-02-01T14:03:42.172" v="148" actId="47"/>
        <pc:sldMkLst>
          <pc:docMk/>
          <pc:sldMk cId="3401505729" sldId="4197"/>
        </pc:sldMkLst>
      </pc:sldChg>
      <pc:sldChg chg="del">
        <pc:chgData name="Stephanie Pino Castillo" userId="67719de8-e720-4774-8e83-01c536b4bc79" providerId="ADAL" clId="{D00B59E0-5DC7-4395-8CB2-D4416BC5C361}" dt="2021-02-01T14:03:42.811" v="149" actId="47"/>
        <pc:sldMkLst>
          <pc:docMk/>
          <pc:sldMk cId="2036541496" sldId="4198"/>
        </pc:sldMkLst>
      </pc:sldChg>
      <pc:sldChg chg="del">
        <pc:chgData name="Stephanie Pino Castillo" userId="67719de8-e720-4774-8e83-01c536b4bc79" providerId="ADAL" clId="{D00B59E0-5DC7-4395-8CB2-D4416BC5C361}" dt="2021-02-01T14:03:43.160" v="150" actId="47"/>
        <pc:sldMkLst>
          <pc:docMk/>
          <pc:sldMk cId="2245840650" sldId="4199"/>
        </pc:sldMkLst>
      </pc:sldChg>
      <pc:sldChg chg="del">
        <pc:chgData name="Stephanie Pino Castillo" userId="67719de8-e720-4774-8e83-01c536b4bc79" providerId="ADAL" clId="{D00B59E0-5DC7-4395-8CB2-D4416BC5C361}" dt="2021-02-01T14:03:43.647" v="151" actId="47"/>
        <pc:sldMkLst>
          <pc:docMk/>
          <pc:sldMk cId="824421657" sldId="4200"/>
        </pc:sldMkLst>
      </pc:sldChg>
      <pc:sldChg chg="del">
        <pc:chgData name="Stephanie Pino Castillo" userId="67719de8-e720-4774-8e83-01c536b4bc79" providerId="ADAL" clId="{D00B59E0-5DC7-4395-8CB2-D4416BC5C361}" dt="2021-02-01T14:03:44.113" v="152" actId="47"/>
        <pc:sldMkLst>
          <pc:docMk/>
          <pc:sldMk cId="3134448670" sldId="4201"/>
        </pc:sldMkLst>
      </pc:sldChg>
      <pc:sldChg chg="del">
        <pc:chgData name="Stephanie Pino Castillo" userId="67719de8-e720-4774-8e83-01c536b4bc79" providerId="ADAL" clId="{D00B59E0-5DC7-4395-8CB2-D4416BC5C361}" dt="2021-02-01T14:03:46.432" v="156" actId="47"/>
        <pc:sldMkLst>
          <pc:docMk/>
          <pc:sldMk cId="483206762" sldId="4203"/>
        </pc:sldMkLst>
      </pc:sldChg>
      <pc:sldChg chg="del">
        <pc:chgData name="Stephanie Pino Castillo" userId="67719de8-e720-4774-8e83-01c536b4bc79" providerId="ADAL" clId="{D00B59E0-5DC7-4395-8CB2-D4416BC5C361}" dt="2021-02-01T14:03:54.604" v="166" actId="47"/>
        <pc:sldMkLst>
          <pc:docMk/>
          <pc:sldMk cId="1343199032" sldId="4204"/>
        </pc:sldMkLst>
      </pc:sldChg>
      <pc:sldChg chg="modSp add mod">
        <pc:chgData name="Stephanie Pino Castillo" userId="67719de8-e720-4774-8e83-01c536b4bc79" providerId="ADAL" clId="{D00B59E0-5DC7-4395-8CB2-D4416BC5C361}" dt="2021-02-03T23:36:22.312" v="574" actId="207"/>
        <pc:sldMkLst>
          <pc:docMk/>
          <pc:sldMk cId="2690026414" sldId="4206"/>
        </pc:sldMkLst>
        <pc:graphicFrameChg chg="modGraphic">
          <ac:chgData name="Stephanie Pino Castillo" userId="67719de8-e720-4774-8e83-01c536b4bc79" providerId="ADAL" clId="{D00B59E0-5DC7-4395-8CB2-D4416BC5C361}" dt="2021-02-03T23:36:22.312" v="574" actId="207"/>
          <ac:graphicFrameMkLst>
            <pc:docMk/>
            <pc:sldMk cId="2690026414" sldId="4206"/>
            <ac:graphicFrameMk id="9" creationId="{61DC370B-F213-46F9-B584-BE2A97F98F6B}"/>
          </ac:graphicFrameMkLst>
        </pc:graphicFrameChg>
      </pc:sldChg>
      <pc:sldChg chg="modSp add mod">
        <pc:chgData name="Stephanie Pino Castillo" userId="67719de8-e720-4774-8e83-01c536b4bc79" providerId="ADAL" clId="{D00B59E0-5DC7-4395-8CB2-D4416BC5C361}" dt="2021-02-04T00:34:32.704" v="964" actId="20577"/>
        <pc:sldMkLst>
          <pc:docMk/>
          <pc:sldMk cId="3424982445" sldId="4207"/>
        </pc:sldMkLst>
        <pc:graphicFrameChg chg="modGraphic">
          <ac:chgData name="Stephanie Pino Castillo" userId="67719de8-e720-4774-8e83-01c536b4bc79" providerId="ADAL" clId="{D00B59E0-5DC7-4395-8CB2-D4416BC5C361}" dt="2021-02-04T00:34:32.704" v="964" actId="20577"/>
          <ac:graphicFrameMkLst>
            <pc:docMk/>
            <pc:sldMk cId="3424982445" sldId="4207"/>
            <ac:graphicFrameMk id="6" creationId="{54A28645-618D-4634-B1D2-E6A2E4328A98}"/>
          </ac:graphicFrameMkLst>
        </pc:graphicFrameChg>
      </pc:sldChg>
      <pc:sldChg chg="modSp add mod">
        <pc:chgData name="Stephanie Pino Castillo" userId="67719de8-e720-4774-8e83-01c536b4bc79" providerId="ADAL" clId="{D00B59E0-5DC7-4395-8CB2-D4416BC5C361}" dt="2021-02-04T03:05:23.295" v="1007" actId="20577"/>
        <pc:sldMkLst>
          <pc:docMk/>
          <pc:sldMk cId="1424487174" sldId="4208"/>
        </pc:sldMkLst>
        <pc:graphicFrameChg chg="modGraphic">
          <ac:chgData name="Stephanie Pino Castillo" userId="67719de8-e720-4774-8e83-01c536b4bc79" providerId="ADAL" clId="{D00B59E0-5DC7-4395-8CB2-D4416BC5C361}" dt="2021-02-04T03:05:23.295" v="1007" actId="20577"/>
          <ac:graphicFrameMkLst>
            <pc:docMk/>
            <pc:sldMk cId="1424487174" sldId="4208"/>
            <ac:graphicFrameMk id="4" creationId="{5D073DAC-3009-48A2-B1FD-BFB7A1CEE7FB}"/>
          </ac:graphicFrameMkLst>
        </pc:graphicFrameChg>
      </pc:sldChg>
      <pc:sldChg chg="modSp add mod">
        <pc:chgData name="Stephanie Pino Castillo" userId="67719de8-e720-4774-8e83-01c536b4bc79" providerId="ADAL" clId="{D00B59E0-5DC7-4395-8CB2-D4416BC5C361}" dt="2021-02-03T23:36:27.753" v="575" actId="207"/>
        <pc:sldMkLst>
          <pc:docMk/>
          <pc:sldMk cId="1001123824" sldId="4209"/>
        </pc:sldMkLst>
        <pc:graphicFrameChg chg="modGraphic">
          <ac:chgData name="Stephanie Pino Castillo" userId="67719de8-e720-4774-8e83-01c536b4bc79" providerId="ADAL" clId="{D00B59E0-5DC7-4395-8CB2-D4416BC5C361}" dt="2021-02-03T23:36:27.753" v="575" actId="207"/>
          <ac:graphicFrameMkLst>
            <pc:docMk/>
            <pc:sldMk cId="1001123824" sldId="4209"/>
            <ac:graphicFrameMk id="4" creationId="{F90DC5C0-38B2-4A05-A538-5E04B34E8FA8}"/>
          </ac:graphicFrameMkLst>
        </pc:graphicFrameChg>
      </pc:sldChg>
      <pc:sldChg chg="del">
        <pc:chgData name="Stephanie Pino Castillo" userId="67719de8-e720-4774-8e83-01c536b4bc79" providerId="ADAL" clId="{D00B59E0-5DC7-4395-8CB2-D4416BC5C361}" dt="2021-02-01T14:03:47.512" v="157" actId="47"/>
        <pc:sldMkLst>
          <pc:docMk/>
          <pc:sldMk cId="359366623" sldId="4210"/>
        </pc:sldMkLst>
      </pc:sldChg>
      <pc:sldChg chg="del">
        <pc:chgData name="Stephanie Pino Castillo" userId="67719de8-e720-4774-8e83-01c536b4bc79" providerId="ADAL" clId="{D00B59E0-5DC7-4395-8CB2-D4416BC5C361}" dt="2021-02-01T14:03:48.050" v="158" actId="47"/>
        <pc:sldMkLst>
          <pc:docMk/>
          <pc:sldMk cId="3809241757" sldId="4211"/>
        </pc:sldMkLst>
      </pc:sldChg>
      <pc:sldChg chg="del">
        <pc:chgData name="Stephanie Pino Castillo" userId="67719de8-e720-4774-8e83-01c536b4bc79" providerId="ADAL" clId="{D00B59E0-5DC7-4395-8CB2-D4416BC5C361}" dt="2021-02-01T14:03:48.478" v="159" actId="47"/>
        <pc:sldMkLst>
          <pc:docMk/>
          <pc:sldMk cId="717694283" sldId="4212"/>
        </pc:sldMkLst>
      </pc:sldChg>
      <pc:sldChg chg="del">
        <pc:chgData name="Stephanie Pino Castillo" userId="67719de8-e720-4774-8e83-01c536b4bc79" providerId="ADAL" clId="{D00B59E0-5DC7-4395-8CB2-D4416BC5C361}" dt="2021-02-01T14:03:48.994" v="160" actId="47"/>
        <pc:sldMkLst>
          <pc:docMk/>
          <pc:sldMk cId="3089380394" sldId="4213"/>
        </pc:sldMkLst>
      </pc:sldChg>
      <pc:sldChg chg="del">
        <pc:chgData name="Stephanie Pino Castillo" userId="67719de8-e720-4774-8e83-01c536b4bc79" providerId="ADAL" clId="{D00B59E0-5DC7-4395-8CB2-D4416BC5C361}" dt="2021-02-01T14:03:49.813" v="161" actId="47"/>
        <pc:sldMkLst>
          <pc:docMk/>
          <pc:sldMk cId="2176139993" sldId="4215"/>
        </pc:sldMkLst>
      </pc:sldChg>
      <pc:sldChg chg="del">
        <pc:chgData name="Stephanie Pino Castillo" userId="67719de8-e720-4774-8e83-01c536b4bc79" providerId="ADAL" clId="{D00B59E0-5DC7-4395-8CB2-D4416BC5C361}" dt="2021-02-01T14:03:50.211" v="162" actId="47"/>
        <pc:sldMkLst>
          <pc:docMk/>
          <pc:sldMk cId="3247184799" sldId="4216"/>
        </pc:sldMkLst>
      </pc:sldChg>
      <pc:sldChg chg="del">
        <pc:chgData name="Stephanie Pino Castillo" userId="67719de8-e720-4774-8e83-01c536b4bc79" providerId="ADAL" clId="{D00B59E0-5DC7-4395-8CB2-D4416BC5C361}" dt="2021-02-01T14:03:52.785" v="163" actId="47"/>
        <pc:sldMkLst>
          <pc:docMk/>
          <pc:sldMk cId="4139946956" sldId="4217"/>
        </pc:sldMkLst>
      </pc:sldChg>
      <pc:sldChg chg="del">
        <pc:chgData name="Stephanie Pino Castillo" userId="67719de8-e720-4774-8e83-01c536b4bc79" providerId="ADAL" clId="{D00B59E0-5DC7-4395-8CB2-D4416BC5C361}" dt="2021-02-01T14:04:44.952" v="171" actId="47"/>
        <pc:sldMkLst>
          <pc:docMk/>
          <pc:sldMk cId="1874635370" sldId="4220"/>
        </pc:sldMkLst>
      </pc:sldChg>
      <pc:sldChg chg="del">
        <pc:chgData name="Stephanie Pino Castillo" userId="67719de8-e720-4774-8e83-01c536b4bc79" providerId="ADAL" clId="{D00B59E0-5DC7-4395-8CB2-D4416BC5C361}" dt="2021-02-01T14:03:44.684" v="153" actId="47"/>
        <pc:sldMkLst>
          <pc:docMk/>
          <pc:sldMk cId="1443348370" sldId="4221"/>
        </pc:sldMkLst>
      </pc:sldChg>
      <pc:sldChg chg="del">
        <pc:chgData name="Stephanie Pino Castillo" userId="67719de8-e720-4774-8e83-01c536b4bc79" providerId="ADAL" clId="{D00B59E0-5DC7-4395-8CB2-D4416BC5C361}" dt="2021-02-01T14:03:45.160" v="154" actId="47"/>
        <pc:sldMkLst>
          <pc:docMk/>
          <pc:sldMk cId="102861953" sldId="4222"/>
        </pc:sldMkLst>
      </pc:sldChg>
      <pc:sldChg chg="del">
        <pc:chgData name="Stephanie Pino Castillo" userId="67719de8-e720-4774-8e83-01c536b4bc79" providerId="ADAL" clId="{D00B59E0-5DC7-4395-8CB2-D4416BC5C361}" dt="2021-02-01T14:03:45.686" v="155" actId="47"/>
        <pc:sldMkLst>
          <pc:docMk/>
          <pc:sldMk cId="3491239709" sldId="4223"/>
        </pc:sldMkLst>
      </pc:sldChg>
      <pc:sldChg chg="del">
        <pc:chgData name="Stephanie Pino Castillo" userId="67719de8-e720-4774-8e83-01c536b4bc79" providerId="ADAL" clId="{D00B59E0-5DC7-4395-8CB2-D4416BC5C361}" dt="2021-02-01T14:03:55.481" v="168" actId="47"/>
        <pc:sldMkLst>
          <pc:docMk/>
          <pc:sldMk cId="2958227729" sldId="4224"/>
        </pc:sldMkLst>
      </pc:sldChg>
      <pc:sldChg chg="del">
        <pc:chgData name="Stephanie Pino Castillo" userId="67719de8-e720-4774-8e83-01c536b4bc79" providerId="ADAL" clId="{D00B59E0-5DC7-4395-8CB2-D4416BC5C361}" dt="2021-02-01T14:03:53.799" v="165" actId="47"/>
        <pc:sldMkLst>
          <pc:docMk/>
          <pc:sldMk cId="2782651792" sldId="4225"/>
        </pc:sldMkLst>
      </pc:sldChg>
      <pc:sldChg chg="add">
        <pc:chgData name="Stephanie Pino Castillo" userId="67719de8-e720-4774-8e83-01c536b4bc79" providerId="ADAL" clId="{D00B59E0-5DC7-4395-8CB2-D4416BC5C361}" dt="2021-02-03T19:27:39.933" v="262"/>
        <pc:sldMkLst>
          <pc:docMk/>
          <pc:sldMk cId="1701353570" sldId="4226"/>
        </pc:sldMkLst>
      </pc:sldChg>
      <pc:sldChg chg="add">
        <pc:chgData name="Stephanie Pino Castillo" userId="67719de8-e720-4774-8e83-01c536b4bc79" providerId="ADAL" clId="{D00B59E0-5DC7-4395-8CB2-D4416BC5C361}" dt="2021-02-03T19:27:39.933" v="262"/>
        <pc:sldMkLst>
          <pc:docMk/>
          <pc:sldMk cId="816529943" sldId="4228"/>
        </pc:sldMkLst>
      </pc:sldChg>
      <pc:sldChg chg="add">
        <pc:chgData name="Stephanie Pino Castillo" userId="67719de8-e720-4774-8e83-01c536b4bc79" providerId="ADAL" clId="{D00B59E0-5DC7-4395-8CB2-D4416BC5C361}" dt="2021-02-03T19:27:39.933" v="262"/>
        <pc:sldMkLst>
          <pc:docMk/>
          <pc:sldMk cId="43884065" sldId="4229"/>
        </pc:sldMkLst>
      </pc:sldChg>
      <pc:sldChg chg="add">
        <pc:chgData name="Stephanie Pino Castillo" userId="67719de8-e720-4774-8e83-01c536b4bc79" providerId="ADAL" clId="{D00B59E0-5DC7-4395-8CB2-D4416BC5C361}" dt="2021-02-03T19:27:39.933" v="262"/>
        <pc:sldMkLst>
          <pc:docMk/>
          <pc:sldMk cId="1686300038" sldId="4230"/>
        </pc:sldMkLst>
      </pc:sldChg>
      <pc:sldChg chg="add">
        <pc:chgData name="Stephanie Pino Castillo" userId="67719de8-e720-4774-8e83-01c536b4bc79" providerId="ADAL" clId="{D00B59E0-5DC7-4395-8CB2-D4416BC5C361}" dt="2021-02-03T19:27:39.933" v="262"/>
        <pc:sldMkLst>
          <pc:docMk/>
          <pc:sldMk cId="435662168" sldId="4231"/>
        </pc:sldMkLst>
      </pc:sldChg>
      <pc:sldChg chg="add">
        <pc:chgData name="Stephanie Pino Castillo" userId="67719de8-e720-4774-8e83-01c536b4bc79" providerId="ADAL" clId="{D00B59E0-5DC7-4395-8CB2-D4416BC5C361}" dt="2021-02-03T19:27:39.933" v="262"/>
        <pc:sldMkLst>
          <pc:docMk/>
          <pc:sldMk cId="2923458424" sldId="4232"/>
        </pc:sldMkLst>
      </pc:sldChg>
      <pc:sldChg chg="add">
        <pc:chgData name="Stephanie Pino Castillo" userId="67719de8-e720-4774-8e83-01c536b4bc79" providerId="ADAL" clId="{D00B59E0-5DC7-4395-8CB2-D4416BC5C361}" dt="2021-02-03T19:27:39.933" v="262"/>
        <pc:sldMkLst>
          <pc:docMk/>
          <pc:sldMk cId="3067446908" sldId="4233"/>
        </pc:sldMkLst>
      </pc:sldChg>
      <pc:sldChg chg="add">
        <pc:chgData name="Stephanie Pino Castillo" userId="67719de8-e720-4774-8e83-01c536b4bc79" providerId="ADAL" clId="{D00B59E0-5DC7-4395-8CB2-D4416BC5C361}" dt="2021-02-03T19:27:39.933" v="262"/>
        <pc:sldMkLst>
          <pc:docMk/>
          <pc:sldMk cId="3761234037" sldId="4236"/>
        </pc:sldMkLst>
      </pc:sldChg>
      <pc:sldChg chg="add">
        <pc:chgData name="Stephanie Pino Castillo" userId="67719de8-e720-4774-8e83-01c536b4bc79" providerId="ADAL" clId="{D00B59E0-5DC7-4395-8CB2-D4416BC5C361}" dt="2021-02-03T19:27:39.933" v="262"/>
        <pc:sldMkLst>
          <pc:docMk/>
          <pc:sldMk cId="2077184350" sldId="4237"/>
        </pc:sldMkLst>
      </pc:sldChg>
      <pc:sldChg chg="add">
        <pc:chgData name="Stephanie Pino Castillo" userId="67719de8-e720-4774-8e83-01c536b4bc79" providerId="ADAL" clId="{D00B59E0-5DC7-4395-8CB2-D4416BC5C361}" dt="2021-02-03T19:27:39.933" v="262"/>
        <pc:sldMkLst>
          <pc:docMk/>
          <pc:sldMk cId="3472153990" sldId="4238"/>
        </pc:sldMkLst>
      </pc:sldChg>
      <pc:sldChg chg="add">
        <pc:chgData name="Stephanie Pino Castillo" userId="67719de8-e720-4774-8e83-01c536b4bc79" providerId="ADAL" clId="{D00B59E0-5DC7-4395-8CB2-D4416BC5C361}" dt="2021-02-03T19:27:39.933" v="262"/>
        <pc:sldMkLst>
          <pc:docMk/>
          <pc:sldMk cId="1277078683" sldId="4239"/>
        </pc:sldMkLst>
      </pc:sldChg>
      <pc:sldChg chg="modSp add mod">
        <pc:chgData name="Stephanie Pino Castillo" userId="67719de8-e720-4774-8e83-01c536b4bc79" providerId="ADAL" clId="{D00B59E0-5DC7-4395-8CB2-D4416BC5C361}" dt="2021-02-03T23:26:04.037" v="298"/>
        <pc:sldMkLst>
          <pc:docMk/>
          <pc:sldMk cId="3426494477" sldId="4240"/>
        </pc:sldMkLst>
        <pc:spChg chg="mod">
          <ac:chgData name="Stephanie Pino Castillo" userId="67719de8-e720-4774-8e83-01c536b4bc79" providerId="ADAL" clId="{D00B59E0-5DC7-4395-8CB2-D4416BC5C361}" dt="2021-02-03T23:25:55.284" v="297" actId="20577"/>
          <ac:spMkLst>
            <pc:docMk/>
            <pc:sldMk cId="3426494477" sldId="4240"/>
            <ac:spMk id="5" creationId="{4AC3E0C3-4B51-AB4E-A036-2EC351F0A151}"/>
          </ac:spMkLst>
        </pc:spChg>
        <pc:spChg chg="mod">
          <ac:chgData name="Stephanie Pino Castillo" userId="67719de8-e720-4774-8e83-01c536b4bc79" providerId="ADAL" clId="{D00B59E0-5DC7-4395-8CB2-D4416BC5C361}" dt="2021-02-03T23:26:04.037" v="298"/>
          <ac:spMkLst>
            <pc:docMk/>
            <pc:sldMk cId="3426494477" sldId="4240"/>
            <ac:spMk id="11" creationId="{00000000-0000-0000-0000-000000000000}"/>
          </ac:spMkLst>
        </pc:spChg>
      </pc:sldChg>
      <pc:sldChg chg="new del">
        <pc:chgData name="Stephanie Pino Castillo" userId="67719de8-e720-4774-8e83-01c536b4bc79" providerId="ADAL" clId="{D00B59E0-5DC7-4395-8CB2-D4416BC5C361}" dt="2021-02-03T23:53:27.577" v="711" actId="47"/>
        <pc:sldMkLst>
          <pc:docMk/>
          <pc:sldMk cId="1045398056" sldId="4241"/>
        </pc:sldMkLst>
      </pc:sldChg>
      <pc:sldChg chg="addSp modSp new mod">
        <pc:chgData name="Stephanie Pino Castillo" userId="67719de8-e720-4774-8e83-01c536b4bc79" providerId="ADAL" clId="{D00B59E0-5DC7-4395-8CB2-D4416BC5C361}" dt="2021-02-04T00:26:12.541" v="955" actId="20577"/>
        <pc:sldMkLst>
          <pc:docMk/>
          <pc:sldMk cId="3648770123" sldId="4242"/>
        </pc:sldMkLst>
        <pc:spChg chg="mod">
          <ac:chgData name="Stephanie Pino Castillo" userId="67719de8-e720-4774-8e83-01c536b4bc79" providerId="ADAL" clId="{D00B59E0-5DC7-4395-8CB2-D4416BC5C361}" dt="2021-02-04T00:26:12.541" v="955" actId="20577"/>
          <ac:spMkLst>
            <pc:docMk/>
            <pc:sldMk cId="3648770123" sldId="4242"/>
            <ac:spMk id="2" creationId="{36477E59-F575-4C52-8BF6-1230EFD67608}"/>
          </ac:spMkLst>
        </pc:spChg>
        <pc:graphicFrameChg chg="add mod modGraphic">
          <ac:chgData name="Stephanie Pino Castillo" userId="67719de8-e720-4774-8e83-01c536b4bc79" providerId="ADAL" clId="{D00B59E0-5DC7-4395-8CB2-D4416BC5C361}" dt="2021-02-04T00:14:36.306" v="925" actId="122"/>
          <ac:graphicFrameMkLst>
            <pc:docMk/>
            <pc:sldMk cId="3648770123" sldId="4242"/>
            <ac:graphicFrameMk id="3" creationId="{48C07E10-D17C-4135-A996-F7824087A4E1}"/>
          </ac:graphicFrameMkLst>
        </pc:graphicFrameChg>
      </pc:sldChg>
      <pc:sldMasterChg chg="delSldLayout">
        <pc:chgData name="Stephanie Pino Castillo" userId="67719de8-e720-4774-8e83-01c536b4bc79" providerId="ADAL" clId="{D00B59E0-5DC7-4395-8CB2-D4416BC5C361}" dt="2021-02-01T14:03:54.970" v="167" actId="47"/>
        <pc:sldMasterMkLst>
          <pc:docMk/>
          <pc:sldMasterMk cId="2454794646" sldId="2147483660"/>
        </pc:sldMasterMkLst>
        <pc:sldLayoutChg chg="del">
          <pc:chgData name="Stephanie Pino Castillo" userId="67719de8-e720-4774-8e83-01c536b4bc79" providerId="ADAL" clId="{D00B59E0-5DC7-4395-8CB2-D4416BC5C361}" dt="2021-02-01T14:03:54.970" v="167" actId="47"/>
          <pc:sldLayoutMkLst>
            <pc:docMk/>
            <pc:sldMasterMk cId="2454794646" sldId="2147483660"/>
            <pc:sldLayoutMk cId="1268959075" sldId="2147483705"/>
          </pc:sldLayoutMkLst>
        </pc:sldLayoutChg>
      </pc:sldMasterChg>
    </pc:docChg>
  </pc:docChgLst>
</pc:chgInfo>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Worksheet9.xlsx"/><Relationship Id="rId1" Type="http://schemas.openxmlformats.org/officeDocument/2006/relationships/themeOverride" Target="../theme/themeOverride10.xml"/></Relationships>
</file>

<file path=ppt/charts/_rels/chart11.xml.rels><?xml version="1.0" encoding="UTF-8" standalone="yes"?>
<Relationships xmlns="http://schemas.openxmlformats.org/package/2006/relationships"><Relationship Id="rId2" Type="http://schemas.openxmlformats.org/officeDocument/2006/relationships/package" Target="../embeddings/Microsoft_Excel_Worksheet10.xlsx"/><Relationship Id="rId1" Type="http://schemas.openxmlformats.org/officeDocument/2006/relationships/themeOverride" Target="../theme/themeOverride11.xml"/></Relationships>
</file>

<file path=ppt/charts/_rels/chart12.xml.rels><?xml version="1.0" encoding="UTF-8" standalone="yes"?>
<Relationships xmlns="http://schemas.openxmlformats.org/package/2006/relationships"><Relationship Id="rId2" Type="http://schemas.openxmlformats.org/officeDocument/2006/relationships/package" Target="../embeddings/Microsoft_Excel_Worksheet11.xlsx"/><Relationship Id="rId1" Type="http://schemas.openxmlformats.org/officeDocument/2006/relationships/themeOverride" Target="../theme/themeOverride12.xml"/></Relationships>
</file>

<file path=ppt/charts/_rels/chart13.xml.rels><?xml version="1.0" encoding="UTF-8" standalone="yes"?>
<Relationships xmlns="http://schemas.openxmlformats.org/package/2006/relationships"><Relationship Id="rId2" Type="http://schemas.openxmlformats.org/officeDocument/2006/relationships/package" Target="../embeddings/Microsoft_Excel_Worksheet12.xlsx"/><Relationship Id="rId1" Type="http://schemas.openxmlformats.org/officeDocument/2006/relationships/themeOverride" Target="../theme/themeOverride13.xml"/></Relationships>
</file>

<file path=ppt/charts/_rels/chart14.xml.rels><?xml version="1.0" encoding="UTF-8" standalone="yes"?>
<Relationships xmlns="http://schemas.openxmlformats.org/package/2006/relationships"><Relationship Id="rId2" Type="http://schemas.openxmlformats.org/officeDocument/2006/relationships/package" Target="../embeddings/Microsoft_Excel_Worksheet13.xlsx"/><Relationship Id="rId1" Type="http://schemas.openxmlformats.org/officeDocument/2006/relationships/themeOverride" Target="../theme/themeOverride14.xml"/></Relationships>
</file>

<file path=ppt/charts/_rels/chart15.xml.rels><?xml version="1.0" encoding="UTF-8" standalone="yes"?>
<Relationships xmlns="http://schemas.openxmlformats.org/package/2006/relationships"><Relationship Id="rId2" Type="http://schemas.openxmlformats.org/officeDocument/2006/relationships/package" Target="../embeddings/Microsoft_Excel_Worksheet14.xlsx"/><Relationship Id="rId1" Type="http://schemas.openxmlformats.org/officeDocument/2006/relationships/themeOverride" Target="../theme/themeOverride15.xml"/></Relationships>
</file>

<file path=ppt/charts/_rels/chart16.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15.xlsx"/><Relationship Id="rId1" Type="http://schemas.openxmlformats.org/officeDocument/2006/relationships/themeOverride" Target="../theme/themeOverride16.xml"/></Relationships>
</file>

<file path=ppt/charts/_rels/chart17.xml.rels><?xml version="1.0" encoding="UTF-8" standalone="yes"?>
<Relationships xmlns="http://schemas.openxmlformats.org/package/2006/relationships"><Relationship Id="rId2" Type="http://schemas.openxmlformats.org/officeDocument/2006/relationships/package" Target="../embeddings/Microsoft_Excel_Worksheet16.xlsx"/><Relationship Id="rId1" Type="http://schemas.openxmlformats.org/officeDocument/2006/relationships/themeOverride" Target="../theme/themeOverride17.xml"/></Relationships>
</file>

<file path=ppt/charts/_rels/chart18.xml.rels><?xml version="1.0" encoding="UTF-8" standalone="yes"?>
<Relationships xmlns="http://schemas.openxmlformats.org/package/2006/relationships"><Relationship Id="rId2" Type="http://schemas.openxmlformats.org/officeDocument/2006/relationships/package" Target="../embeddings/Microsoft_Excel_Worksheet17.xlsx"/><Relationship Id="rId1" Type="http://schemas.openxmlformats.org/officeDocument/2006/relationships/themeOverride" Target="../theme/themeOverride18.xml"/></Relationships>
</file>

<file path=ppt/charts/_rels/chart19.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Microsoft_Excel_Worksheet18.xlsx"/><Relationship Id="rId1" Type="http://schemas.openxmlformats.org/officeDocument/2006/relationships/themeOverride" Target="../theme/themeOverride19.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20.xml.rels><?xml version="1.0" encoding="UTF-8" standalone="yes"?>
<Relationships xmlns="http://schemas.openxmlformats.org/package/2006/relationships"><Relationship Id="rId2" Type="http://schemas.openxmlformats.org/officeDocument/2006/relationships/package" Target="../embeddings/Microsoft_Excel_Worksheet19.xlsx"/><Relationship Id="rId1" Type="http://schemas.openxmlformats.org/officeDocument/2006/relationships/themeOverride" Target="../theme/themeOverride20.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Worksheet8.xlsx"/><Relationship Id="rId1" Type="http://schemas.openxmlformats.org/officeDocument/2006/relationships/themeOverride" Target="../theme/themeOverrid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'Primas emitidas y siniestros in'!$C$1</c:f>
              <c:strCache>
                <c:ptCount val="1"/>
                <c:pt idx="0">
                  <c:v>Primas emitidas</c:v>
                </c:pt>
              </c:strCache>
            </c:strRef>
          </c:tx>
          <c:marker>
            <c:symbol val="none"/>
          </c:marker>
          <c:dLbls>
            <c:dLbl>
              <c:idx val="63"/>
              <c:layout>
                <c:manualLayout>
                  <c:x val="-2.1971831765663322E-2"/>
                  <c:y val="3.2310681192480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52A-46FD-9415-64E37662252E}"/>
                </c:ext>
              </c:extLst>
            </c:dLbl>
            <c:dLbl>
              <c:idx val="83"/>
              <c:layout>
                <c:manualLayout>
                  <c:x val="0"/>
                  <c:y val="-4.240776906513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52A-46FD-9415-64E37662252E}"/>
                </c:ext>
              </c:extLst>
            </c:dLbl>
            <c:spPr>
              <a:noFill/>
              <a:ln>
                <a:noFill/>
              </a:ln>
              <a:effectLst/>
            </c:spPr>
            <c:txPr>
              <a:bodyPr/>
              <a:lstStyle/>
              <a:p>
                <a:pPr>
                  <a:defRPr sz="1400" b="1"/>
                </a:pPr>
                <a:endParaRPr lang="es-CO"/>
              </a:p>
            </c:txPr>
            <c:showLegendKey val="0"/>
            <c:showVal val="0"/>
            <c:showCatName val="0"/>
            <c:showSerName val="0"/>
            <c:showPercent val="0"/>
            <c:showBubbleSize val="0"/>
            <c:extLst>
              <c:ext xmlns:c15="http://schemas.microsoft.com/office/drawing/2012/chart" uri="{CE6537A1-D6FC-4f65-9D91-7224C49458BB}">
                <c15:showLeaderLines val="0"/>
              </c:ext>
            </c:extLst>
          </c:dLbls>
          <c:trendline>
            <c:trendlineType val="linear"/>
            <c:dispRSqr val="0"/>
            <c:dispEq val="0"/>
          </c:trendline>
          <c:trendline>
            <c:trendlineType val="linear"/>
            <c:dispRSqr val="0"/>
            <c:dispEq val="0"/>
          </c:trendline>
          <c:cat>
            <c:numRef>
              <c:f>'Primas emitidas y siniestros in'!$B$2:$B$85</c:f>
              <c:numCache>
                <c:formatCode>mmm\-yy</c:formatCode>
                <c:ptCount val="84"/>
                <c:pt idx="0">
                  <c:v>42005</c:v>
                </c:pt>
                <c:pt idx="1">
                  <c:v>42036</c:v>
                </c:pt>
                <c:pt idx="2">
                  <c:v>42064</c:v>
                </c:pt>
                <c:pt idx="3">
                  <c:v>42095</c:v>
                </c:pt>
                <c:pt idx="4">
                  <c:v>42125</c:v>
                </c:pt>
                <c:pt idx="5">
                  <c:v>42156</c:v>
                </c:pt>
                <c:pt idx="6">
                  <c:v>42186</c:v>
                </c:pt>
                <c:pt idx="7">
                  <c:v>42217</c:v>
                </c:pt>
                <c:pt idx="8">
                  <c:v>42248</c:v>
                </c:pt>
                <c:pt idx="9">
                  <c:v>42278</c:v>
                </c:pt>
                <c:pt idx="10">
                  <c:v>42309</c:v>
                </c:pt>
                <c:pt idx="11">
                  <c:v>42339</c:v>
                </c:pt>
                <c:pt idx="12">
                  <c:v>42370</c:v>
                </c:pt>
                <c:pt idx="13">
                  <c:v>42401</c:v>
                </c:pt>
                <c:pt idx="14">
                  <c:v>42430</c:v>
                </c:pt>
                <c:pt idx="15">
                  <c:v>42461</c:v>
                </c:pt>
                <c:pt idx="16">
                  <c:v>42491</c:v>
                </c:pt>
                <c:pt idx="17">
                  <c:v>42522</c:v>
                </c:pt>
                <c:pt idx="18">
                  <c:v>42552</c:v>
                </c:pt>
                <c:pt idx="19">
                  <c:v>42583</c:v>
                </c:pt>
                <c:pt idx="20">
                  <c:v>42614</c:v>
                </c:pt>
                <c:pt idx="21">
                  <c:v>42644</c:v>
                </c:pt>
                <c:pt idx="22">
                  <c:v>42675</c:v>
                </c:pt>
                <c:pt idx="23">
                  <c:v>42705</c:v>
                </c:pt>
                <c:pt idx="24">
                  <c:v>42736</c:v>
                </c:pt>
                <c:pt idx="25">
                  <c:v>42767</c:v>
                </c:pt>
                <c:pt idx="26">
                  <c:v>42795</c:v>
                </c:pt>
                <c:pt idx="27">
                  <c:v>42826</c:v>
                </c:pt>
                <c:pt idx="28">
                  <c:v>42856</c:v>
                </c:pt>
                <c:pt idx="29">
                  <c:v>42887</c:v>
                </c:pt>
                <c:pt idx="30">
                  <c:v>42917</c:v>
                </c:pt>
                <c:pt idx="31">
                  <c:v>42948</c:v>
                </c:pt>
                <c:pt idx="32">
                  <c:v>42979</c:v>
                </c:pt>
                <c:pt idx="33">
                  <c:v>43009</c:v>
                </c:pt>
                <c:pt idx="34">
                  <c:v>43040</c:v>
                </c:pt>
                <c:pt idx="35">
                  <c:v>43070</c:v>
                </c:pt>
                <c:pt idx="36">
                  <c:v>43101</c:v>
                </c:pt>
                <c:pt idx="37">
                  <c:v>43132</c:v>
                </c:pt>
                <c:pt idx="38">
                  <c:v>43160</c:v>
                </c:pt>
                <c:pt idx="39">
                  <c:v>43191</c:v>
                </c:pt>
                <c:pt idx="40">
                  <c:v>43221</c:v>
                </c:pt>
                <c:pt idx="41">
                  <c:v>43252</c:v>
                </c:pt>
                <c:pt idx="42">
                  <c:v>43282</c:v>
                </c:pt>
                <c:pt idx="43">
                  <c:v>43313</c:v>
                </c:pt>
                <c:pt idx="44">
                  <c:v>43344</c:v>
                </c:pt>
                <c:pt idx="45">
                  <c:v>43374</c:v>
                </c:pt>
                <c:pt idx="46">
                  <c:v>43405</c:v>
                </c:pt>
                <c:pt idx="47">
                  <c:v>43435</c:v>
                </c:pt>
                <c:pt idx="48">
                  <c:v>43466</c:v>
                </c:pt>
                <c:pt idx="49">
                  <c:v>43497</c:v>
                </c:pt>
                <c:pt idx="50">
                  <c:v>43525</c:v>
                </c:pt>
                <c:pt idx="51">
                  <c:v>43556</c:v>
                </c:pt>
                <c:pt idx="52">
                  <c:v>43586</c:v>
                </c:pt>
                <c:pt idx="53">
                  <c:v>43617</c:v>
                </c:pt>
                <c:pt idx="54">
                  <c:v>43647</c:v>
                </c:pt>
                <c:pt idx="55">
                  <c:v>43678</c:v>
                </c:pt>
                <c:pt idx="56">
                  <c:v>43709</c:v>
                </c:pt>
                <c:pt idx="57">
                  <c:v>43739</c:v>
                </c:pt>
                <c:pt idx="58">
                  <c:v>43770</c:v>
                </c:pt>
                <c:pt idx="59">
                  <c:v>43800</c:v>
                </c:pt>
                <c:pt idx="60">
                  <c:v>43831</c:v>
                </c:pt>
                <c:pt idx="61">
                  <c:v>43862</c:v>
                </c:pt>
                <c:pt idx="62">
                  <c:v>43891</c:v>
                </c:pt>
                <c:pt idx="63">
                  <c:v>43922</c:v>
                </c:pt>
                <c:pt idx="64">
                  <c:v>43952</c:v>
                </c:pt>
                <c:pt idx="65">
                  <c:v>43983</c:v>
                </c:pt>
                <c:pt idx="66">
                  <c:v>44013</c:v>
                </c:pt>
                <c:pt idx="67">
                  <c:v>44044</c:v>
                </c:pt>
                <c:pt idx="68">
                  <c:v>44075</c:v>
                </c:pt>
                <c:pt idx="69">
                  <c:v>44105</c:v>
                </c:pt>
                <c:pt idx="70">
                  <c:v>44136</c:v>
                </c:pt>
                <c:pt idx="71">
                  <c:v>44166</c:v>
                </c:pt>
                <c:pt idx="72">
                  <c:v>44197</c:v>
                </c:pt>
                <c:pt idx="73">
                  <c:v>44228</c:v>
                </c:pt>
                <c:pt idx="74">
                  <c:v>44256</c:v>
                </c:pt>
                <c:pt idx="75">
                  <c:v>44287</c:v>
                </c:pt>
                <c:pt idx="76">
                  <c:v>44317</c:v>
                </c:pt>
                <c:pt idx="77">
                  <c:v>44348</c:v>
                </c:pt>
                <c:pt idx="78">
                  <c:v>44378</c:v>
                </c:pt>
                <c:pt idx="79">
                  <c:v>44409</c:v>
                </c:pt>
                <c:pt idx="80">
                  <c:v>44440</c:v>
                </c:pt>
                <c:pt idx="81">
                  <c:v>44470</c:v>
                </c:pt>
                <c:pt idx="82">
                  <c:v>44501</c:v>
                </c:pt>
                <c:pt idx="83">
                  <c:v>44531</c:v>
                </c:pt>
              </c:numCache>
            </c:numRef>
          </c:cat>
          <c:val>
            <c:numRef>
              <c:f>'Primas emitidas y siniestros in'!$C$2:$C$85</c:f>
              <c:numCache>
                <c:formatCode>"$"#,##0_);[Red]\("$"#,##0\)</c:formatCode>
                <c:ptCount val="84"/>
                <c:pt idx="0">
                  <c:v>267086.79759036144</c:v>
                </c:pt>
                <c:pt idx="1">
                  <c:v>248664.67263355479</c:v>
                </c:pt>
                <c:pt idx="2">
                  <c:v>261042.2192965101</c:v>
                </c:pt>
                <c:pt idx="3">
                  <c:v>259752.92814741819</c:v>
                </c:pt>
                <c:pt idx="4">
                  <c:v>238838.18449380971</c:v>
                </c:pt>
                <c:pt idx="5">
                  <c:v>256216.73521658778</c:v>
                </c:pt>
                <c:pt idx="6">
                  <c:v>282576.62216258026</c:v>
                </c:pt>
                <c:pt idx="7">
                  <c:v>245704.33801105479</c:v>
                </c:pt>
                <c:pt idx="8">
                  <c:v>262632.28286252264</c:v>
                </c:pt>
                <c:pt idx="9">
                  <c:v>252700.95837612683</c:v>
                </c:pt>
                <c:pt idx="10">
                  <c:v>255798.27423655614</c:v>
                </c:pt>
                <c:pt idx="11">
                  <c:v>308687.73416201444</c:v>
                </c:pt>
                <c:pt idx="12">
                  <c:v>255935.94349142283</c:v>
                </c:pt>
                <c:pt idx="13">
                  <c:v>258285.18702999866</c:v>
                </c:pt>
                <c:pt idx="14">
                  <c:v>268818.05965186219</c:v>
                </c:pt>
                <c:pt idx="15">
                  <c:v>261616.86395745969</c:v>
                </c:pt>
                <c:pt idx="16">
                  <c:v>267754.50873570645</c:v>
                </c:pt>
                <c:pt idx="17">
                  <c:v>259685.97138900706</c:v>
                </c:pt>
                <c:pt idx="18">
                  <c:v>273773.98305264907</c:v>
                </c:pt>
                <c:pt idx="19">
                  <c:v>288738.4687805383</c:v>
                </c:pt>
                <c:pt idx="20">
                  <c:v>300753.26984575391</c:v>
                </c:pt>
                <c:pt idx="21">
                  <c:v>284386.35991531005</c:v>
                </c:pt>
                <c:pt idx="22">
                  <c:v>296017.0625715144</c:v>
                </c:pt>
                <c:pt idx="23">
                  <c:v>348356.41372784832</c:v>
                </c:pt>
                <c:pt idx="24">
                  <c:v>279114.41012012336</c:v>
                </c:pt>
                <c:pt idx="25">
                  <c:v>295601.15792534553</c:v>
                </c:pt>
                <c:pt idx="26">
                  <c:v>307555.1296289498</c:v>
                </c:pt>
                <c:pt idx="27">
                  <c:v>322113.82156236575</c:v>
                </c:pt>
                <c:pt idx="28">
                  <c:v>278293.14742988232</c:v>
                </c:pt>
                <c:pt idx="29">
                  <c:v>290353.11458658054</c:v>
                </c:pt>
                <c:pt idx="30">
                  <c:v>301272.13203433831</c:v>
                </c:pt>
                <c:pt idx="31">
                  <c:v>301670.22500145109</c:v>
                </c:pt>
                <c:pt idx="32">
                  <c:v>327775.03481183527</c:v>
                </c:pt>
                <c:pt idx="33">
                  <c:v>292465.02312201913</c:v>
                </c:pt>
                <c:pt idx="34">
                  <c:v>293989.32019347372</c:v>
                </c:pt>
                <c:pt idx="35">
                  <c:v>365922.34532527765</c:v>
                </c:pt>
                <c:pt idx="36">
                  <c:v>282264.17717625346</c:v>
                </c:pt>
                <c:pt idx="37">
                  <c:v>301896.56320248818</c:v>
                </c:pt>
                <c:pt idx="38">
                  <c:v>308755.04834649968</c:v>
                </c:pt>
                <c:pt idx="39">
                  <c:v>279806.18033754313</c:v>
                </c:pt>
                <c:pt idx="40">
                  <c:v>277743.97809332679</c:v>
                </c:pt>
                <c:pt idx="41">
                  <c:v>297079.87421132415</c:v>
                </c:pt>
                <c:pt idx="42">
                  <c:v>304785.70676323608</c:v>
                </c:pt>
                <c:pt idx="43">
                  <c:v>318566.75706570363</c:v>
                </c:pt>
                <c:pt idx="44">
                  <c:v>320009.23747377703</c:v>
                </c:pt>
                <c:pt idx="45">
                  <c:v>302359.41216266248</c:v>
                </c:pt>
                <c:pt idx="46">
                  <c:v>313157.60037280247</c:v>
                </c:pt>
                <c:pt idx="47">
                  <c:v>370043.94679438276</c:v>
                </c:pt>
                <c:pt idx="48">
                  <c:v>292724.82465208747</c:v>
                </c:pt>
                <c:pt idx="49">
                  <c:v>298188.35502769105</c:v>
                </c:pt>
                <c:pt idx="50">
                  <c:v>304968.25665165228</c:v>
                </c:pt>
                <c:pt idx="51">
                  <c:v>289301.8421644565</c:v>
                </c:pt>
                <c:pt idx="52">
                  <c:v>324472.96476846258</c:v>
                </c:pt>
                <c:pt idx="53">
                  <c:v>293687.18269222695</c:v>
                </c:pt>
                <c:pt idx="54">
                  <c:v>314006.18779900926</c:v>
                </c:pt>
                <c:pt idx="55">
                  <c:v>307961.45525344042</c:v>
                </c:pt>
                <c:pt idx="56">
                  <c:v>318111.7746864995</c:v>
                </c:pt>
                <c:pt idx="57">
                  <c:v>302726.96815790143</c:v>
                </c:pt>
                <c:pt idx="58">
                  <c:v>314439.52444172418</c:v>
                </c:pt>
                <c:pt idx="59">
                  <c:v>357782.88451409712</c:v>
                </c:pt>
                <c:pt idx="60">
                  <c:v>304679.74904067541</c:v>
                </c:pt>
                <c:pt idx="61">
                  <c:v>291154.59744302958</c:v>
                </c:pt>
                <c:pt idx="62">
                  <c:v>282371.36336183664</c:v>
                </c:pt>
                <c:pt idx="63">
                  <c:v>216739.55902863049</c:v>
                </c:pt>
                <c:pt idx="64">
                  <c:v>233397.92930350429</c:v>
                </c:pt>
                <c:pt idx="65">
                  <c:v>233586.79553481308</c:v>
                </c:pt>
                <c:pt idx="66">
                  <c:v>301626.37553586741</c:v>
                </c:pt>
                <c:pt idx="67">
                  <c:v>280732.6421845702</c:v>
                </c:pt>
                <c:pt idx="68">
                  <c:v>288011.26513654739</c:v>
                </c:pt>
                <c:pt idx="69">
                  <c:v>332691.07798721083</c:v>
                </c:pt>
                <c:pt idx="70">
                  <c:v>309719.20621986594</c:v>
                </c:pt>
                <c:pt idx="71">
                  <c:v>353389.39922344964</c:v>
                </c:pt>
                <c:pt idx="72">
                  <c:v>294194.78489283356</c:v>
                </c:pt>
                <c:pt idx="73">
                  <c:v>294860.98682793952</c:v>
                </c:pt>
                <c:pt idx="74">
                  <c:v>289555.60393269965</c:v>
                </c:pt>
                <c:pt idx="75">
                  <c:v>265442.36265387689</c:v>
                </c:pt>
                <c:pt idx="76">
                  <c:v>229857.18120753462</c:v>
                </c:pt>
                <c:pt idx="77">
                  <c:v>279385.78098153044</c:v>
                </c:pt>
                <c:pt idx="78">
                  <c:v>310906.99619407463</c:v>
                </c:pt>
                <c:pt idx="79">
                  <c:v>301937.20642937929</c:v>
                </c:pt>
                <c:pt idx="80">
                  <c:v>347678.53448100341</c:v>
                </c:pt>
                <c:pt idx="81">
                  <c:v>347642.88855576981</c:v>
                </c:pt>
                <c:pt idx="82">
                  <c:v>318464.02393377433</c:v>
                </c:pt>
                <c:pt idx="83">
                  <c:v>375227.84719887562</c:v>
                </c:pt>
              </c:numCache>
            </c:numRef>
          </c:val>
          <c:smooth val="0"/>
          <c:extLst>
            <c:ext xmlns:c16="http://schemas.microsoft.com/office/drawing/2014/chart" uri="{C3380CC4-5D6E-409C-BE32-E72D297353CC}">
              <c16:uniqueId val="{00000004-D52A-46FD-9415-64E37662252E}"/>
            </c:ext>
          </c:extLst>
        </c:ser>
        <c:dLbls>
          <c:showLegendKey val="0"/>
          <c:showVal val="0"/>
          <c:showCatName val="0"/>
          <c:showSerName val="0"/>
          <c:showPercent val="0"/>
          <c:showBubbleSize val="0"/>
        </c:dLbls>
        <c:smooth val="0"/>
        <c:axId val="132354432"/>
        <c:axId val="132356352"/>
      </c:lineChart>
      <c:dateAx>
        <c:axId val="132354432"/>
        <c:scaling>
          <c:orientation val="minMax"/>
        </c:scaling>
        <c:delete val="0"/>
        <c:axPos val="b"/>
        <c:title>
          <c:tx>
            <c:rich>
              <a:bodyPr/>
              <a:lstStyle/>
              <a:p>
                <a:pPr>
                  <a:defRPr/>
                </a:pPr>
                <a:r>
                  <a:rPr lang="es-CO"/>
                  <a:t>Fuente:</a:t>
                </a:r>
                <a:r>
                  <a:rPr lang="es-CO" baseline="0"/>
                  <a:t> Fasecolda-Formato 290</a:t>
                </a:r>
                <a:endParaRPr lang="es-CO"/>
              </a:p>
            </c:rich>
          </c:tx>
          <c:overlay val="0"/>
        </c:title>
        <c:numFmt formatCode="mmm\-yy" sourceLinked="1"/>
        <c:majorTickMark val="none"/>
        <c:minorTickMark val="none"/>
        <c:tickLblPos val="nextTo"/>
        <c:txPr>
          <a:bodyPr/>
          <a:lstStyle/>
          <a:p>
            <a:pPr>
              <a:defRPr sz="1100" b="1"/>
            </a:pPr>
            <a:endParaRPr lang="es-CO"/>
          </a:p>
        </c:txPr>
        <c:crossAx val="132356352"/>
        <c:crosses val="autoZero"/>
        <c:auto val="1"/>
        <c:lblOffset val="100"/>
        <c:baseTimeUnit val="months"/>
      </c:dateAx>
      <c:valAx>
        <c:axId val="132356352"/>
        <c:scaling>
          <c:orientation val="minMax"/>
          <c:min val="150000"/>
        </c:scaling>
        <c:delete val="0"/>
        <c:axPos val="l"/>
        <c:title>
          <c:tx>
            <c:rich>
              <a:bodyPr/>
              <a:lstStyle/>
              <a:p>
                <a:pPr>
                  <a:defRPr b="1"/>
                </a:pPr>
                <a:r>
                  <a:rPr lang="es-CO" b="1"/>
                  <a:t>Milllones de Pesos Constantes - Diciembre del 2020</a:t>
                </a:r>
              </a:p>
            </c:rich>
          </c:tx>
          <c:overlay val="0"/>
        </c:title>
        <c:numFmt formatCode="&quot;$&quot;#,##0_);[Red]\(&quot;$&quot;#,##0\)" sourceLinked="1"/>
        <c:majorTickMark val="none"/>
        <c:minorTickMark val="none"/>
        <c:tickLblPos val="nextTo"/>
        <c:txPr>
          <a:bodyPr/>
          <a:lstStyle/>
          <a:p>
            <a:pPr>
              <a:defRPr b="1"/>
            </a:pPr>
            <a:endParaRPr lang="es-CO"/>
          </a:p>
        </c:txPr>
        <c:crossAx val="132354432"/>
        <c:crosses val="autoZero"/>
        <c:crossBetween val="between"/>
      </c:valAx>
    </c:plotArea>
    <c:plotVisOnly val="1"/>
    <c:dispBlanksAs val="gap"/>
    <c:showDLblsOverMax val="0"/>
  </c:chart>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20"/>
    </mc:Choice>
    <mc:Fallback>
      <c:style val="20"/>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marker>
            <c:symbol val="none"/>
          </c:marker>
          <c:dLbls>
            <c:dLbl>
              <c:idx val="0"/>
              <c:layout>
                <c:manualLayout>
                  <c:x val="-1.3427075412739973E-17"/>
                  <c:y val="4.03883514906004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30F-4A1B-A142-D9A48A024B05}"/>
                </c:ext>
              </c:extLst>
            </c:dLbl>
            <c:dLbl>
              <c:idx val="5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30F-4A1B-A142-D9A48A024B05}"/>
                </c:ext>
              </c:extLst>
            </c:dLbl>
            <c:dLbl>
              <c:idx val="6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30F-4A1B-A142-D9A48A024B05}"/>
                </c:ext>
              </c:extLst>
            </c:dLbl>
            <c:dLbl>
              <c:idx val="68"/>
              <c:layout>
                <c:manualLayout>
                  <c:x val="-7.3239439218878814E-3"/>
                  <c:y val="-3.4330098767010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30F-4A1B-A142-D9A48A024B05}"/>
                </c:ext>
              </c:extLst>
            </c:dLbl>
            <c:spPr>
              <a:noFill/>
              <a:ln>
                <a:noFill/>
              </a:ln>
              <a:effectLst/>
            </c:spPr>
            <c:txPr>
              <a:bodyPr/>
              <a:lstStyle/>
              <a:p>
                <a:pPr>
                  <a:defRPr sz="1400" b="1"/>
                </a:pPr>
                <a:endParaRPr lang="es-CO"/>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'Primas emitidas y siniestros in'!$G$13:$G$81</c:f>
              <c:numCache>
                <c:formatCode>mmm\-yy</c:formatCode>
                <c:ptCount val="69"/>
                <c:pt idx="0">
                  <c:v>42339</c:v>
                </c:pt>
                <c:pt idx="1">
                  <c:v>42370</c:v>
                </c:pt>
                <c:pt idx="2">
                  <c:v>42401</c:v>
                </c:pt>
                <c:pt idx="3">
                  <c:v>42430</c:v>
                </c:pt>
                <c:pt idx="4">
                  <c:v>42461</c:v>
                </c:pt>
                <c:pt idx="5">
                  <c:v>42491</c:v>
                </c:pt>
                <c:pt idx="6">
                  <c:v>42522</c:v>
                </c:pt>
                <c:pt idx="7">
                  <c:v>42552</c:v>
                </c:pt>
                <c:pt idx="8">
                  <c:v>42583</c:v>
                </c:pt>
                <c:pt idx="9">
                  <c:v>42614</c:v>
                </c:pt>
                <c:pt idx="10">
                  <c:v>42644</c:v>
                </c:pt>
                <c:pt idx="11">
                  <c:v>42675</c:v>
                </c:pt>
                <c:pt idx="12">
                  <c:v>42705</c:v>
                </c:pt>
                <c:pt idx="13">
                  <c:v>42736</c:v>
                </c:pt>
                <c:pt idx="14">
                  <c:v>42767</c:v>
                </c:pt>
                <c:pt idx="15">
                  <c:v>42795</c:v>
                </c:pt>
                <c:pt idx="16">
                  <c:v>42826</c:v>
                </c:pt>
                <c:pt idx="17">
                  <c:v>42856</c:v>
                </c:pt>
                <c:pt idx="18">
                  <c:v>42887</c:v>
                </c:pt>
                <c:pt idx="19">
                  <c:v>42917</c:v>
                </c:pt>
                <c:pt idx="20">
                  <c:v>42948</c:v>
                </c:pt>
                <c:pt idx="21">
                  <c:v>42979</c:v>
                </c:pt>
                <c:pt idx="22">
                  <c:v>43009</c:v>
                </c:pt>
                <c:pt idx="23">
                  <c:v>43040</c:v>
                </c:pt>
                <c:pt idx="24">
                  <c:v>43070</c:v>
                </c:pt>
                <c:pt idx="25">
                  <c:v>43101</c:v>
                </c:pt>
                <c:pt idx="26">
                  <c:v>43132</c:v>
                </c:pt>
                <c:pt idx="27">
                  <c:v>43160</c:v>
                </c:pt>
                <c:pt idx="28">
                  <c:v>43191</c:v>
                </c:pt>
                <c:pt idx="29">
                  <c:v>43221</c:v>
                </c:pt>
                <c:pt idx="30">
                  <c:v>43252</c:v>
                </c:pt>
                <c:pt idx="31">
                  <c:v>43282</c:v>
                </c:pt>
                <c:pt idx="32">
                  <c:v>43313</c:v>
                </c:pt>
                <c:pt idx="33">
                  <c:v>43344</c:v>
                </c:pt>
                <c:pt idx="34">
                  <c:v>43374</c:v>
                </c:pt>
                <c:pt idx="35">
                  <c:v>43405</c:v>
                </c:pt>
                <c:pt idx="36">
                  <c:v>43435</c:v>
                </c:pt>
                <c:pt idx="37">
                  <c:v>43466</c:v>
                </c:pt>
                <c:pt idx="38">
                  <c:v>43497</c:v>
                </c:pt>
                <c:pt idx="39">
                  <c:v>43525</c:v>
                </c:pt>
                <c:pt idx="40">
                  <c:v>43556</c:v>
                </c:pt>
                <c:pt idx="41">
                  <c:v>43586</c:v>
                </c:pt>
                <c:pt idx="42">
                  <c:v>43617</c:v>
                </c:pt>
                <c:pt idx="43">
                  <c:v>43647</c:v>
                </c:pt>
                <c:pt idx="44">
                  <c:v>43678</c:v>
                </c:pt>
                <c:pt idx="45">
                  <c:v>43709</c:v>
                </c:pt>
                <c:pt idx="46">
                  <c:v>43739</c:v>
                </c:pt>
                <c:pt idx="47">
                  <c:v>43770</c:v>
                </c:pt>
                <c:pt idx="48">
                  <c:v>43800</c:v>
                </c:pt>
                <c:pt idx="49">
                  <c:v>43831</c:v>
                </c:pt>
                <c:pt idx="50">
                  <c:v>43862</c:v>
                </c:pt>
                <c:pt idx="51">
                  <c:v>43891</c:v>
                </c:pt>
                <c:pt idx="52">
                  <c:v>43922</c:v>
                </c:pt>
                <c:pt idx="53">
                  <c:v>43952</c:v>
                </c:pt>
                <c:pt idx="54">
                  <c:v>43983</c:v>
                </c:pt>
                <c:pt idx="55">
                  <c:v>44013</c:v>
                </c:pt>
                <c:pt idx="56">
                  <c:v>44044</c:v>
                </c:pt>
                <c:pt idx="57">
                  <c:v>44075</c:v>
                </c:pt>
                <c:pt idx="58">
                  <c:v>44105</c:v>
                </c:pt>
                <c:pt idx="59">
                  <c:v>44136</c:v>
                </c:pt>
                <c:pt idx="60">
                  <c:v>44166</c:v>
                </c:pt>
                <c:pt idx="61">
                  <c:v>44197</c:v>
                </c:pt>
                <c:pt idx="62">
                  <c:v>44228</c:v>
                </c:pt>
                <c:pt idx="63">
                  <c:v>44256</c:v>
                </c:pt>
                <c:pt idx="64">
                  <c:v>44287</c:v>
                </c:pt>
                <c:pt idx="65">
                  <c:v>44317</c:v>
                </c:pt>
                <c:pt idx="66">
                  <c:v>44348</c:v>
                </c:pt>
                <c:pt idx="67">
                  <c:v>44378</c:v>
                </c:pt>
                <c:pt idx="68">
                  <c:v>44409</c:v>
                </c:pt>
              </c:numCache>
            </c:numRef>
          </c:cat>
          <c:val>
            <c:numRef>
              <c:f>'Primas emitidas y siniestros in'!$I$13:$I$81</c:f>
              <c:numCache>
                <c:formatCode>0.00</c:formatCode>
                <c:ptCount val="69"/>
                <c:pt idx="0">
                  <c:v>2.128622</c:v>
                </c:pt>
                <c:pt idx="1">
                  <c:v>2.1423899999999998</c:v>
                </c:pt>
                <c:pt idx="2">
                  <c:v>2.1630129999999999</c:v>
                </c:pt>
                <c:pt idx="3">
                  <c:v>2.1724619999999999</c:v>
                </c:pt>
                <c:pt idx="4">
                  <c:v>2.1960160000000002</c:v>
                </c:pt>
                <c:pt idx="5">
                  <c:v>2.2268720000000002</c:v>
                </c:pt>
                <c:pt idx="6">
                  <c:v>2.2566999999999999</c:v>
                </c:pt>
                <c:pt idx="7">
                  <c:v>2.254181</c:v>
                </c:pt>
                <c:pt idx="8">
                  <c:v>2.299436</c:v>
                </c:pt>
                <c:pt idx="9">
                  <c:v>2.3193869999999999</c:v>
                </c:pt>
                <c:pt idx="10">
                  <c:v>2.3244440000000002</c:v>
                </c:pt>
                <c:pt idx="11">
                  <c:v>2.3495010000000001</c:v>
                </c:pt>
                <c:pt idx="12">
                  <c:v>2.365971</c:v>
                </c:pt>
                <c:pt idx="13">
                  <c:v>2.3637709999999998</c:v>
                </c:pt>
                <c:pt idx="14">
                  <c:v>2.3656060000000001</c:v>
                </c:pt>
                <c:pt idx="15">
                  <c:v>2.3913760000000002</c:v>
                </c:pt>
                <c:pt idx="16">
                  <c:v>2.3808039999999999</c:v>
                </c:pt>
                <c:pt idx="17">
                  <c:v>2.3803139999999998</c:v>
                </c:pt>
                <c:pt idx="18">
                  <c:v>2.368671</c:v>
                </c:pt>
                <c:pt idx="19">
                  <c:v>2.3682210000000001</c:v>
                </c:pt>
                <c:pt idx="20">
                  <c:v>2.3546260000000001</c:v>
                </c:pt>
                <c:pt idx="21">
                  <c:v>2.3395320000000002</c:v>
                </c:pt>
                <c:pt idx="22">
                  <c:v>2.3477410000000001</c:v>
                </c:pt>
                <c:pt idx="23">
                  <c:v>2.3420160000000001</c:v>
                </c:pt>
                <c:pt idx="24">
                  <c:v>2.330857</c:v>
                </c:pt>
                <c:pt idx="25">
                  <c:v>2.3461240000000001</c:v>
                </c:pt>
                <c:pt idx="26">
                  <c:v>2.3491970000000002</c:v>
                </c:pt>
                <c:pt idx="27">
                  <c:v>2.325008</c:v>
                </c:pt>
                <c:pt idx="28">
                  <c:v>2.3415439999999998</c:v>
                </c:pt>
                <c:pt idx="29">
                  <c:v>2.3431489999999999</c:v>
                </c:pt>
                <c:pt idx="30">
                  <c:v>2.335353</c:v>
                </c:pt>
                <c:pt idx="31">
                  <c:v>2.3450639999999998</c:v>
                </c:pt>
                <c:pt idx="32">
                  <c:v>2.34972</c:v>
                </c:pt>
                <c:pt idx="33">
                  <c:v>2.3540700000000001</c:v>
                </c:pt>
                <c:pt idx="34">
                  <c:v>2.3696320000000002</c:v>
                </c:pt>
                <c:pt idx="35">
                  <c:v>2.3700299999999999</c:v>
                </c:pt>
                <c:pt idx="36">
                  <c:v>2.375677</c:v>
                </c:pt>
                <c:pt idx="37">
                  <c:v>2.3689909999999998</c:v>
                </c:pt>
                <c:pt idx="38">
                  <c:v>2.3696769999999998</c:v>
                </c:pt>
                <c:pt idx="39">
                  <c:v>2.3719420000000002</c:v>
                </c:pt>
                <c:pt idx="40">
                  <c:v>2.3565</c:v>
                </c:pt>
                <c:pt idx="41">
                  <c:v>2.368344</c:v>
                </c:pt>
                <c:pt idx="42">
                  <c:v>2.3655520000000001</c:v>
                </c:pt>
                <c:pt idx="43">
                  <c:v>2.3695119999999998</c:v>
                </c:pt>
                <c:pt idx="44">
                  <c:v>2.3897520000000001</c:v>
                </c:pt>
                <c:pt idx="45">
                  <c:v>2.4010660000000001</c:v>
                </c:pt>
                <c:pt idx="46">
                  <c:v>2.4053059999999999</c:v>
                </c:pt>
                <c:pt idx="47">
                  <c:v>2.4132099999999999</c:v>
                </c:pt>
                <c:pt idx="48">
                  <c:v>2.4182939999999999</c:v>
                </c:pt>
                <c:pt idx="49">
                  <c:v>2.443422</c:v>
                </c:pt>
                <c:pt idx="50">
                  <c:v>2.4654509999999998</c:v>
                </c:pt>
                <c:pt idx="51">
                  <c:v>2.4752519999999998</c:v>
                </c:pt>
                <c:pt idx="52">
                  <c:v>2.3948109999999998</c:v>
                </c:pt>
                <c:pt idx="53">
                  <c:v>2.2870029999999999</c:v>
                </c:pt>
                <c:pt idx="54">
                  <c:v>2.251881</c:v>
                </c:pt>
                <c:pt idx="55">
                  <c:v>2.2330969999999999</c:v>
                </c:pt>
                <c:pt idx="56">
                  <c:v>2.1765590000000001</c:v>
                </c:pt>
                <c:pt idx="57">
                  <c:v>2.1464509999999999</c:v>
                </c:pt>
                <c:pt idx="58">
                  <c:v>2.1146029999999998</c:v>
                </c:pt>
                <c:pt idx="59">
                  <c:v>2.0930309999999999</c:v>
                </c:pt>
                <c:pt idx="60">
                  <c:v>2.0774650000000001</c:v>
                </c:pt>
                <c:pt idx="61">
                  <c:v>2.03966</c:v>
                </c:pt>
                <c:pt idx="62">
                  <c:v>2.0144850000000001</c:v>
                </c:pt>
                <c:pt idx="63">
                  <c:v>2.0258289999999999</c:v>
                </c:pt>
                <c:pt idx="64">
                  <c:v>2.1052620000000002</c:v>
                </c:pt>
                <c:pt idx="65">
                  <c:v>2.1851579999999999</c:v>
                </c:pt>
                <c:pt idx="66">
                  <c:v>2.2307190000000001</c:v>
                </c:pt>
                <c:pt idx="67">
                  <c:v>2.2430059999999998</c:v>
                </c:pt>
                <c:pt idx="68">
                  <c:v>2.277539</c:v>
                </c:pt>
              </c:numCache>
            </c:numRef>
          </c:val>
          <c:smooth val="0"/>
          <c:extLst>
            <c:ext xmlns:c16="http://schemas.microsoft.com/office/drawing/2014/chart" uri="{C3380CC4-5D6E-409C-BE32-E72D297353CC}">
              <c16:uniqueId val="{00000004-030F-4A1B-A142-D9A48A024B05}"/>
            </c:ext>
          </c:extLst>
        </c:ser>
        <c:dLbls>
          <c:showLegendKey val="0"/>
          <c:showVal val="0"/>
          <c:showCatName val="0"/>
          <c:showSerName val="0"/>
          <c:showPercent val="0"/>
          <c:showBubbleSize val="0"/>
        </c:dLbls>
        <c:smooth val="0"/>
        <c:axId val="226572160"/>
        <c:axId val="226582528"/>
      </c:lineChart>
      <c:dateAx>
        <c:axId val="226572160"/>
        <c:scaling>
          <c:orientation val="minMax"/>
        </c:scaling>
        <c:delete val="0"/>
        <c:axPos val="b"/>
        <c:title>
          <c:tx>
            <c:rich>
              <a:bodyPr/>
              <a:lstStyle/>
              <a:p>
                <a:pPr>
                  <a:defRPr/>
                </a:pPr>
                <a:r>
                  <a:rPr lang="es-CO"/>
                  <a:t>Fuente:</a:t>
                </a:r>
                <a:r>
                  <a:rPr lang="es-CO" baseline="0"/>
                  <a:t> Cálculos Cifras y Conceptos con información Fasecolda-290</a:t>
                </a:r>
                <a:endParaRPr lang="es-CO"/>
              </a:p>
            </c:rich>
          </c:tx>
          <c:overlay val="0"/>
        </c:title>
        <c:numFmt formatCode="mmm\-yy" sourceLinked="1"/>
        <c:majorTickMark val="none"/>
        <c:minorTickMark val="none"/>
        <c:tickLblPos val="nextTo"/>
        <c:txPr>
          <a:bodyPr/>
          <a:lstStyle/>
          <a:p>
            <a:pPr>
              <a:defRPr sz="1100" b="1"/>
            </a:pPr>
            <a:endParaRPr lang="es-CO"/>
          </a:p>
        </c:txPr>
        <c:crossAx val="226582528"/>
        <c:crosses val="autoZero"/>
        <c:auto val="1"/>
        <c:lblOffset val="100"/>
        <c:baseTimeUnit val="months"/>
      </c:dateAx>
      <c:valAx>
        <c:axId val="226582528"/>
        <c:scaling>
          <c:orientation val="minMax"/>
          <c:min val="1.7"/>
        </c:scaling>
        <c:delete val="0"/>
        <c:axPos val="l"/>
        <c:title>
          <c:tx>
            <c:rich>
              <a:bodyPr rot="-5400000" vert="horz"/>
              <a:lstStyle/>
              <a:p>
                <a:pPr>
                  <a:defRPr/>
                </a:pPr>
                <a:r>
                  <a:rPr lang="es-CO"/>
                  <a:t>Billones de pesos constantes de diciembnre del 2020 </a:t>
                </a:r>
              </a:p>
            </c:rich>
          </c:tx>
          <c:overlay val="0"/>
        </c:title>
        <c:numFmt formatCode="0.00" sourceLinked="1"/>
        <c:majorTickMark val="none"/>
        <c:minorTickMark val="none"/>
        <c:tickLblPos val="nextTo"/>
        <c:txPr>
          <a:bodyPr/>
          <a:lstStyle/>
          <a:p>
            <a:pPr>
              <a:defRPr sz="1100" b="1"/>
            </a:pPr>
            <a:endParaRPr lang="es-CO"/>
          </a:p>
        </c:txPr>
        <c:crossAx val="226572160"/>
        <c:crosses val="autoZero"/>
        <c:crossBetween val="between"/>
      </c:valAx>
    </c:plotArea>
    <c:plotVisOnly val="1"/>
    <c:dispBlanksAs val="gap"/>
    <c:showDLblsOverMax val="0"/>
  </c:chart>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20"/>
    </mc:Choice>
    <mc:Fallback>
      <c:style val="20"/>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marker>
            <c:symbol val="none"/>
          </c:marker>
          <c:dLbls>
            <c:dLbl>
              <c:idx val="0"/>
              <c:layout>
                <c:manualLayout>
                  <c:x val="-5.8591551375102189E-3"/>
                  <c:y val="-4.240776906513053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DF7-4D16-A934-BF6201C2E6C7}"/>
                </c:ext>
              </c:extLst>
            </c:dLbl>
            <c:dLbl>
              <c:idx val="35"/>
              <c:layout>
                <c:manualLayout>
                  <c:x val="-1.3183099059397992E-2"/>
                  <c:y val="-3.83689339160704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DF7-4D16-A934-BF6201C2E6C7}"/>
                </c:ext>
              </c:extLst>
            </c:dLbl>
            <c:dLbl>
              <c:idx val="39"/>
              <c:layout>
                <c:manualLayout>
                  <c:x val="-2.490140933441843E-2"/>
                  <c:y val="3.4330098767010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DF7-4D16-A934-BF6201C2E6C7}"/>
                </c:ext>
              </c:extLst>
            </c:dLbl>
            <c:dLbl>
              <c:idx val="55"/>
              <c:layout>
                <c:manualLayout>
                  <c:x val="0"/>
                  <c:y val="-3.4330098767010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DF7-4D16-A934-BF6201C2E6C7}"/>
                </c:ext>
              </c:extLst>
            </c:dLbl>
            <c:dLbl>
              <c:idx val="59"/>
              <c:layout>
                <c:manualLayout>
                  <c:x val="-1.7577465412530656E-2"/>
                  <c:y val="4.240776906513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DF7-4D16-A934-BF6201C2E6C7}"/>
                </c:ext>
              </c:extLst>
            </c:dLbl>
            <c:spPr>
              <a:noFill/>
              <a:ln>
                <a:noFill/>
              </a:ln>
              <a:effectLst/>
            </c:spPr>
            <c:txPr>
              <a:bodyPr/>
              <a:lstStyle/>
              <a:p>
                <a:pPr>
                  <a:defRPr sz="1400" b="1"/>
                </a:pPr>
                <a:endParaRPr lang="es-CO"/>
              </a:p>
            </c:txPr>
            <c:showLegendKey val="0"/>
            <c:showVal val="0"/>
            <c:showCatName val="0"/>
            <c:showSerName val="0"/>
            <c:showPercent val="0"/>
            <c:showBubbleSize val="0"/>
            <c:extLst>
              <c:ext xmlns:c15="http://schemas.microsoft.com/office/drawing/2012/chart" uri="{CE6537A1-D6FC-4f65-9D91-7224C49458BB}">
                <c15:showLeaderLines val="0"/>
              </c:ext>
            </c:extLst>
          </c:dLbls>
          <c:trendline>
            <c:trendlineType val="linear"/>
            <c:dispRSqr val="0"/>
            <c:dispEq val="0"/>
          </c:trendline>
          <c:cat>
            <c:numRef>
              <c:f>'Número de Siniestros'!$E$2:$E$57</c:f>
              <c:numCache>
                <c:formatCode>mmm\-yy</c:formatCode>
                <c:ptCount val="56"/>
                <c:pt idx="0">
                  <c:v>42736</c:v>
                </c:pt>
                <c:pt idx="1">
                  <c:v>42767</c:v>
                </c:pt>
                <c:pt idx="2">
                  <c:v>42795</c:v>
                </c:pt>
                <c:pt idx="3">
                  <c:v>42826</c:v>
                </c:pt>
                <c:pt idx="4">
                  <c:v>42856</c:v>
                </c:pt>
                <c:pt idx="5">
                  <c:v>42887</c:v>
                </c:pt>
                <c:pt idx="6">
                  <c:v>42917</c:v>
                </c:pt>
                <c:pt idx="7">
                  <c:v>42948</c:v>
                </c:pt>
                <c:pt idx="8">
                  <c:v>42979</c:v>
                </c:pt>
                <c:pt idx="9">
                  <c:v>43009</c:v>
                </c:pt>
                <c:pt idx="10">
                  <c:v>43040</c:v>
                </c:pt>
                <c:pt idx="11">
                  <c:v>43070</c:v>
                </c:pt>
                <c:pt idx="12">
                  <c:v>43101</c:v>
                </c:pt>
                <c:pt idx="13">
                  <c:v>43132</c:v>
                </c:pt>
                <c:pt idx="14">
                  <c:v>43160</c:v>
                </c:pt>
                <c:pt idx="15">
                  <c:v>43191</c:v>
                </c:pt>
                <c:pt idx="16">
                  <c:v>43221</c:v>
                </c:pt>
                <c:pt idx="17">
                  <c:v>43252</c:v>
                </c:pt>
                <c:pt idx="18">
                  <c:v>43282</c:v>
                </c:pt>
                <c:pt idx="19">
                  <c:v>43313</c:v>
                </c:pt>
                <c:pt idx="20">
                  <c:v>43344</c:v>
                </c:pt>
                <c:pt idx="21">
                  <c:v>43374</c:v>
                </c:pt>
                <c:pt idx="22">
                  <c:v>43405</c:v>
                </c:pt>
                <c:pt idx="23">
                  <c:v>43435</c:v>
                </c:pt>
                <c:pt idx="24">
                  <c:v>43466</c:v>
                </c:pt>
                <c:pt idx="25">
                  <c:v>43497</c:v>
                </c:pt>
                <c:pt idx="26">
                  <c:v>43525</c:v>
                </c:pt>
                <c:pt idx="27">
                  <c:v>43556</c:v>
                </c:pt>
                <c:pt idx="28">
                  <c:v>43586</c:v>
                </c:pt>
                <c:pt idx="29">
                  <c:v>43617</c:v>
                </c:pt>
                <c:pt idx="30">
                  <c:v>43647</c:v>
                </c:pt>
                <c:pt idx="31">
                  <c:v>43678</c:v>
                </c:pt>
                <c:pt idx="32">
                  <c:v>43709</c:v>
                </c:pt>
                <c:pt idx="33">
                  <c:v>43739</c:v>
                </c:pt>
                <c:pt idx="34">
                  <c:v>43770</c:v>
                </c:pt>
                <c:pt idx="35">
                  <c:v>43800</c:v>
                </c:pt>
                <c:pt idx="36">
                  <c:v>43831</c:v>
                </c:pt>
                <c:pt idx="37">
                  <c:v>43862</c:v>
                </c:pt>
                <c:pt idx="38">
                  <c:v>43891</c:v>
                </c:pt>
                <c:pt idx="39">
                  <c:v>43922</c:v>
                </c:pt>
                <c:pt idx="40">
                  <c:v>43952</c:v>
                </c:pt>
                <c:pt idx="41">
                  <c:v>43983</c:v>
                </c:pt>
                <c:pt idx="42">
                  <c:v>44013</c:v>
                </c:pt>
                <c:pt idx="43">
                  <c:v>44044</c:v>
                </c:pt>
                <c:pt idx="44">
                  <c:v>44075</c:v>
                </c:pt>
                <c:pt idx="45">
                  <c:v>44105</c:v>
                </c:pt>
                <c:pt idx="46">
                  <c:v>44136</c:v>
                </c:pt>
                <c:pt idx="47">
                  <c:v>44166</c:v>
                </c:pt>
                <c:pt idx="48">
                  <c:v>44197</c:v>
                </c:pt>
                <c:pt idx="49">
                  <c:v>44228</c:v>
                </c:pt>
                <c:pt idx="50">
                  <c:v>44256</c:v>
                </c:pt>
                <c:pt idx="51">
                  <c:v>44287</c:v>
                </c:pt>
                <c:pt idx="52">
                  <c:v>44317</c:v>
                </c:pt>
                <c:pt idx="53">
                  <c:v>44348</c:v>
                </c:pt>
                <c:pt idx="54">
                  <c:v>44378</c:v>
                </c:pt>
                <c:pt idx="55">
                  <c:v>44409</c:v>
                </c:pt>
              </c:numCache>
            </c:numRef>
          </c:cat>
          <c:val>
            <c:numRef>
              <c:f>'Número de Siniestros'!$F$2:$F$57</c:f>
              <c:numCache>
                <c:formatCode>#,##0</c:formatCode>
                <c:ptCount val="56"/>
                <c:pt idx="0">
                  <c:v>22298</c:v>
                </c:pt>
                <c:pt idx="1">
                  <c:v>20753</c:v>
                </c:pt>
                <c:pt idx="2">
                  <c:v>22452</c:v>
                </c:pt>
                <c:pt idx="3">
                  <c:v>21309</c:v>
                </c:pt>
                <c:pt idx="4">
                  <c:v>22584</c:v>
                </c:pt>
                <c:pt idx="5">
                  <c:v>21070</c:v>
                </c:pt>
                <c:pt idx="6">
                  <c:v>21378</c:v>
                </c:pt>
                <c:pt idx="7">
                  <c:v>20942</c:v>
                </c:pt>
                <c:pt idx="8">
                  <c:v>20448</c:v>
                </c:pt>
                <c:pt idx="9">
                  <c:v>21075</c:v>
                </c:pt>
                <c:pt idx="10">
                  <c:v>20550</c:v>
                </c:pt>
                <c:pt idx="11">
                  <c:v>20746</c:v>
                </c:pt>
                <c:pt idx="12">
                  <c:v>17751</c:v>
                </c:pt>
                <c:pt idx="13">
                  <c:v>15787</c:v>
                </c:pt>
                <c:pt idx="14">
                  <c:v>17753</c:v>
                </c:pt>
                <c:pt idx="15">
                  <c:v>17141</c:v>
                </c:pt>
                <c:pt idx="16">
                  <c:v>16771</c:v>
                </c:pt>
                <c:pt idx="17">
                  <c:v>14826</c:v>
                </c:pt>
                <c:pt idx="18">
                  <c:v>16614</c:v>
                </c:pt>
                <c:pt idx="19">
                  <c:v>17518</c:v>
                </c:pt>
                <c:pt idx="20">
                  <c:v>17092</c:v>
                </c:pt>
                <c:pt idx="21">
                  <c:v>17698</c:v>
                </c:pt>
                <c:pt idx="22">
                  <c:v>16009</c:v>
                </c:pt>
                <c:pt idx="23">
                  <c:v>17123</c:v>
                </c:pt>
                <c:pt idx="24">
                  <c:v>15593</c:v>
                </c:pt>
                <c:pt idx="25">
                  <c:v>15205</c:v>
                </c:pt>
                <c:pt idx="26">
                  <c:v>16890</c:v>
                </c:pt>
                <c:pt idx="27">
                  <c:v>16301</c:v>
                </c:pt>
                <c:pt idx="28">
                  <c:v>17551</c:v>
                </c:pt>
                <c:pt idx="29">
                  <c:v>16604</c:v>
                </c:pt>
                <c:pt idx="30">
                  <c:v>17473</c:v>
                </c:pt>
                <c:pt idx="31">
                  <c:v>17943</c:v>
                </c:pt>
                <c:pt idx="32">
                  <c:v>17965</c:v>
                </c:pt>
                <c:pt idx="33">
                  <c:v>18611</c:v>
                </c:pt>
                <c:pt idx="34">
                  <c:v>18248</c:v>
                </c:pt>
                <c:pt idx="35">
                  <c:v>19833</c:v>
                </c:pt>
                <c:pt idx="36">
                  <c:v>18182</c:v>
                </c:pt>
                <c:pt idx="37">
                  <c:v>17819</c:v>
                </c:pt>
                <c:pt idx="38">
                  <c:v>11575</c:v>
                </c:pt>
                <c:pt idx="39">
                  <c:v>3575</c:v>
                </c:pt>
                <c:pt idx="40">
                  <c:v>7486</c:v>
                </c:pt>
                <c:pt idx="41">
                  <c:v>9563</c:v>
                </c:pt>
                <c:pt idx="42">
                  <c:v>10445</c:v>
                </c:pt>
                <c:pt idx="43">
                  <c:v>11103</c:v>
                </c:pt>
                <c:pt idx="44">
                  <c:v>14981</c:v>
                </c:pt>
                <c:pt idx="45">
                  <c:v>16230</c:v>
                </c:pt>
                <c:pt idx="46">
                  <c:v>16785</c:v>
                </c:pt>
                <c:pt idx="47">
                  <c:v>18360</c:v>
                </c:pt>
                <c:pt idx="48">
                  <c:v>14410</c:v>
                </c:pt>
                <c:pt idx="49">
                  <c:v>15791</c:v>
                </c:pt>
                <c:pt idx="50">
                  <c:v>18188</c:v>
                </c:pt>
                <c:pt idx="51">
                  <c:v>14076</c:v>
                </c:pt>
                <c:pt idx="52">
                  <c:v>15532</c:v>
                </c:pt>
                <c:pt idx="53">
                  <c:v>18028</c:v>
                </c:pt>
                <c:pt idx="54">
                  <c:v>19482</c:v>
                </c:pt>
                <c:pt idx="55">
                  <c:v>20385</c:v>
                </c:pt>
              </c:numCache>
            </c:numRef>
          </c:val>
          <c:smooth val="0"/>
          <c:extLst>
            <c:ext xmlns:c16="http://schemas.microsoft.com/office/drawing/2014/chart" uri="{C3380CC4-5D6E-409C-BE32-E72D297353CC}">
              <c16:uniqueId val="{00000006-BDF7-4D16-A934-BF6201C2E6C7}"/>
            </c:ext>
          </c:extLst>
        </c:ser>
        <c:dLbls>
          <c:showLegendKey val="0"/>
          <c:showVal val="0"/>
          <c:showCatName val="0"/>
          <c:showSerName val="0"/>
          <c:showPercent val="0"/>
          <c:showBubbleSize val="0"/>
        </c:dLbls>
        <c:smooth val="0"/>
        <c:axId val="227092352"/>
        <c:axId val="227102720"/>
      </c:lineChart>
      <c:dateAx>
        <c:axId val="227092352"/>
        <c:scaling>
          <c:orientation val="minMax"/>
        </c:scaling>
        <c:delete val="0"/>
        <c:axPos val="b"/>
        <c:title>
          <c:tx>
            <c:rich>
              <a:bodyPr/>
              <a:lstStyle/>
              <a:p>
                <a:pPr>
                  <a:defRPr/>
                </a:pPr>
                <a:r>
                  <a:rPr lang="es-CO"/>
                  <a:t>Fuente: Cálculos</a:t>
                </a:r>
                <a:r>
                  <a:rPr lang="es-CO" baseline="0"/>
                  <a:t> Cifras y Conceptos con información Fasecolda</a:t>
                </a:r>
                <a:endParaRPr lang="es-CO"/>
              </a:p>
            </c:rich>
          </c:tx>
          <c:overlay val="0"/>
        </c:title>
        <c:numFmt formatCode="mmm\-yy" sourceLinked="1"/>
        <c:majorTickMark val="out"/>
        <c:minorTickMark val="none"/>
        <c:tickLblPos val="nextTo"/>
        <c:txPr>
          <a:bodyPr rot="-5400000" vert="horz"/>
          <a:lstStyle/>
          <a:p>
            <a:pPr>
              <a:defRPr sz="1100" b="1"/>
            </a:pPr>
            <a:endParaRPr lang="es-CO"/>
          </a:p>
        </c:txPr>
        <c:crossAx val="227102720"/>
        <c:crosses val="autoZero"/>
        <c:auto val="1"/>
        <c:lblOffset val="100"/>
        <c:baseTimeUnit val="months"/>
      </c:dateAx>
      <c:valAx>
        <c:axId val="227102720"/>
        <c:scaling>
          <c:orientation val="minMax"/>
        </c:scaling>
        <c:delete val="0"/>
        <c:axPos val="l"/>
        <c:numFmt formatCode="#,##0" sourceLinked="1"/>
        <c:majorTickMark val="out"/>
        <c:minorTickMark val="none"/>
        <c:tickLblPos val="nextTo"/>
        <c:txPr>
          <a:bodyPr/>
          <a:lstStyle/>
          <a:p>
            <a:pPr>
              <a:defRPr sz="1100" b="1"/>
            </a:pPr>
            <a:endParaRPr lang="es-CO"/>
          </a:p>
        </c:txPr>
        <c:crossAx val="227092352"/>
        <c:crosses val="autoZero"/>
        <c:crossBetween val="between"/>
      </c:valAx>
    </c:plotArea>
    <c:plotVisOnly val="1"/>
    <c:dispBlanksAs val="gap"/>
    <c:showDLblsOverMax val="0"/>
  </c:chart>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2"/>
          <c:order val="0"/>
          <c:marker>
            <c:symbol val="none"/>
          </c:marker>
          <c:dLbls>
            <c:dLbl>
              <c:idx val="0"/>
              <c:layout>
                <c:manualLayout>
                  <c:x val="-1.025352149064287E-2"/>
                  <c:y val="-3.02912636179503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34E-4D6E-A0CF-0EF504A06A19}"/>
                </c:ext>
              </c:extLst>
            </c:dLbl>
            <c:dLbl>
              <c:idx val="26"/>
              <c:layout>
                <c:manualLayout>
                  <c:x val="-2.1971831765663322E-2"/>
                  <c:y val="-3.63495163415404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34E-4D6E-A0CF-0EF504A06A19}"/>
                </c:ext>
              </c:extLst>
            </c:dLbl>
            <c:dLbl>
              <c:idx val="38"/>
              <c:layout>
                <c:manualLayout>
                  <c:x val="-3.2225353256306204E-2"/>
                  <c:y val="4.442718663966053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34E-4D6E-A0CF-0EF504A06A19}"/>
                </c:ext>
              </c:extLst>
            </c:dLbl>
            <c:dLbl>
              <c:idx val="48"/>
              <c:layout>
                <c:manualLayout>
                  <c:x val="-1.0741660330191978E-16"/>
                  <c:y val="3.6349516341540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34E-4D6E-A0CF-0EF504A06A19}"/>
                </c:ext>
              </c:extLst>
            </c:dLbl>
            <c:spPr>
              <a:noFill/>
              <a:ln>
                <a:noFill/>
              </a:ln>
              <a:effectLst/>
            </c:spPr>
            <c:txPr>
              <a:bodyPr/>
              <a:lstStyle/>
              <a:p>
                <a:pPr>
                  <a:defRPr sz="1400" b="1"/>
                </a:pPr>
                <a:endParaRPr lang="es-CO"/>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'Número de Siniestros'!$E$13:$E$57</c:f>
              <c:numCache>
                <c:formatCode>mmm\-yy</c:formatCode>
                <c:ptCount val="45"/>
                <c:pt idx="0">
                  <c:v>43070</c:v>
                </c:pt>
                <c:pt idx="1">
                  <c:v>43101</c:v>
                </c:pt>
                <c:pt idx="2">
                  <c:v>43132</c:v>
                </c:pt>
                <c:pt idx="3">
                  <c:v>43160</c:v>
                </c:pt>
                <c:pt idx="4">
                  <c:v>43191</c:v>
                </c:pt>
                <c:pt idx="5">
                  <c:v>43221</c:v>
                </c:pt>
                <c:pt idx="6">
                  <c:v>43252</c:v>
                </c:pt>
                <c:pt idx="7">
                  <c:v>43282</c:v>
                </c:pt>
                <c:pt idx="8">
                  <c:v>43313</c:v>
                </c:pt>
                <c:pt idx="9">
                  <c:v>43344</c:v>
                </c:pt>
                <c:pt idx="10">
                  <c:v>43374</c:v>
                </c:pt>
                <c:pt idx="11">
                  <c:v>43405</c:v>
                </c:pt>
                <c:pt idx="12">
                  <c:v>43435</c:v>
                </c:pt>
                <c:pt idx="13">
                  <c:v>43466</c:v>
                </c:pt>
                <c:pt idx="14">
                  <c:v>43497</c:v>
                </c:pt>
                <c:pt idx="15">
                  <c:v>43525</c:v>
                </c:pt>
                <c:pt idx="16">
                  <c:v>43556</c:v>
                </c:pt>
                <c:pt idx="17">
                  <c:v>43586</c:v>
                </c:pt>
                <c:pt idx="18">
                  <c:v>43617</c:v>
                </c:pt>
                <c:pt idx="19">
                  <c:v>43647</c:v>
                </c:pt>
                <c:pt idx="20">
                  <c:v>43678</c:v>
                </c:pt>
                <c:pt idx="21">
                  <c:v>43709</c:v>
                </c:pt>
                <c:pt idx="22">
                  <c:v>43739</c:v>
                </c:pt>
                <c:pt idx="23">
                  <c:v>43770</c:v>
                </c:pt>
                <c:pt idx="24">
                  <c:v>43800</c:v>
                </c:pt>
                <c:pt idx="25">
                  <c:v>43831</c:v>
                </c:pt>
                <c:pt idx="26">
                  <c:v>43862</c:v>
                </c:pt>
                <c:pt idx="27">
                  <c:v>43891</c:v>
                </c:pt>
                <c:pt idx="28">
                  <c:v>43922</c:v>
                </c:pt>
                <c:pt idx="29">
                  <c:v>43952</c:v>
                </c:pt>
                <c:pt idx="30">
                  <c:v>43983</c:v>
                </c:pt>
                <c:pt idx="31">
                  <c:v>44013</c:v>
                </c:pt>
                <c:pt idx="32">
                  <c:v>44044</c:v>
                </c:pt>
                <c:pt idx="33">
                  <c:v>44075</c:v>
                </c:pt>
                <c:pt idx="34">
                  <c:v>44105</c:v>
                </c:pt>
                <c:pt idx="35">
                  <c:v>44136</c:v>
                </c:pt>
                <c:pt idx="36">
                  <c:v>44166</c:v>
                </c:pt>
                <c:pt idx="37">
                  <c:v>44197</c:v>
                </c:pt>
                <c:pt idx="38">
                  <c:v>44228</c:v>
                </c:pt>
                <c:pt idx="39">
                  <c:v>44256</c:v>
                </c:pt>
                <c:pt idx="40">
                  <c:v>44287</c:v>
                </c:pt>
                <c:pt idx="41">
                  <c:v>44317</c:v>
                </c:pt>
                <c:pt idx="42">
                  <c:v>44348</c:v>
                </c:pt>
                <c:pt idx="43">
                  <c:v>44378</c:v>
                </c:pt>
                <c:pt idx="44">
                  <c:v>44409</c:v>
                </c:pt>
              </c:numCache>
            </c:numRef>
          </c:cat>
          <c:val>
            <c:numRef>
              <c:f>'Número de Siniestros'!$E$13:$E$61</c:f>
              <c:numCache>
                <c:formatCode>mmm\-yy</c:formatCode>
                <c:ptCount val="49"/>
                <c:pt idx="0">
                  <c:v>43070</c:v>
                </c:pt>
                <c:pt idx="1">
                  <c:v>43101</c:v>
                </c:pt>
                <c:pt idx="2">
                  <c:v>43132</c:v>
                </c:pt>
                <c:pt idx="3">
                  <c:v>43160</c:v>
                </c:pt>
                <c:pt idx="4">
                  <c:v>43191</c:v>
                </c:pt>
                <c:pt idx="5">
                  <c:v>43221</c:v>
                </c:pt>
                <c:pt idx="6">
                  <c:v>43252</c:v>
                </c:pt>
                <c:pt idx="7">
                  <c:v>43282</c:v>
                </c:pt>
                <c:pt idx="8">
                  <c:v>43313</c:v>
                </c:pt>
                <c:pt idx="9">
                  <c:v>43344</c:v>
                </c:pt>
                <c:pt idx="10">
                  <c:v>43374</c:v>
                </c:pt>
                <c:pt idx="11">
                  <c:v>43405</c:v>
                </c:pt>
                <c:pt idx="12">
                  <c:v>43435</c:v>
                </c:pt>
                <c:pt idx="13">
                  <c:v>43466</c:v>
                </c:pt>
                <c:pt idx="14">
                  <c:v>43497</c:v>
                </c:pt>
                <c:pt idx="15">
                  <c:v>43525</c:v>
                </c:pt>
                <c:pt idx="16">
                  <c:v>43556</c:v>
                </c:pt>
                <c:pt idx="17">
                  <c:v>43586</c:v>
                </c:pt>
                <c:pt idx="18">
                  <c:v>43617</c:v>
                </c:pt>
                <c:pt idx="19">
                  <c:v>43647</c:v>
                </c:pt>
                <c:pt idx="20">
                  <c:v>43678</c:v>
                </c:pt>
                <c:pt idx="21">
                  <c:v>43709</c:v>
                </c:pt>
                <c:pt idx="22">
                  <c:v>43739</c:v>
                </c:pt>
                <c:pt idx="23">
                  <c:v>43770</c:v>
                </c:pt>
                <c:pt idx="24">
                  <c:v>43800</c:v>
                </c:pt>
                <c:pt idx="25">
                  <c:v>43831</c:v>
                </c:pt>
                <c:pt idx="26">
                  <c:v>43862</c:v>
                </c:pt>
                <c:pt idx="27">
                  <c:v>43891</c:v>
                </c:pt>
                <c:pt idx="28">
                  <c:v>43922</c:v>
                </c:pt>
                <c:pt idx="29">
                  <c:v>43952</c:v>
                </c:pt>
                <c:pt idx="30">
                  <c:v>43983</c:v>
                </c:pt>
                <c:pt idx="31">
                  <c:v>44013</c:v>
                </c:pt>
                <c:pt idx="32">
                  <c:v>44044</c:v>
                </c:pt>
                <c:pt idx="33">
                  <c:v>44075</c:v>
                </c:pt>
                <c:pt idx="34">
                  <c:v>44105</c:v>
                </c:pt>
                <c:pt idx="35">
                  <c:v>44136</c:v>
                </c:pt>
                <c:pt idx="36">
                  <c:v>44166</c:v>
                </c:pt>
                <c:pt idx="37">
                  <c:v>44197</c:v>
                </c:pt>
                <c:pt idx="38">
                  <c:v>44228</c:v>
                </c:pt>
                <c:pt idx="39">
                  <c:v>44256</c:v>
                </c:pt>
                <c:pt idx="40">
                  <c:v>44287</c:v>
                </c:pt>
                <c:pt idx="41">
                  <c:v>44317</c:v>
                </c:pt>
                <c:pt idx="42">
                  <c:v>44348</c:v>
                </c:pt>
                <c:pt idx="43">
                  <c:v>44378</c:v>
                </c:pt>
                <c:pt idx="44">
                  <c:v>44409</c:v>
                </c:pt>
                <c:pt idx="45">
                  <c:v>44440</c:v>
                </c:pt>
                <c:pt idx="46">
                  <c:v>44470</c:v>
                </c:pt>
                <c:pt idx="47">
                  <c:v>44501</c:v>
                </c:pt>
                <c:pt idx="48">
                  <c:v>44531</c:v>
                </c:pt>
              </c:numCache>
            </c:numRef>
          </c:val>
          <c:smooth val="0"/>
          <c:extLst>
            <c:ext xmlns:c16="http://schemas.microsoft.com/office/drawing/2014/chart" uri="{C3380CC4-5D6E-409C-BE32-E72D297353CC}">
              <c16:uniqueId val="{00000004-934E-4D6E-A0CF-0EF504A06A19}"/>
            </c:ext>
          </c:extLst>
        </c:ser>
        <c:ser>
          <c:idx val="0"/>
          <c:order val="1"/>
          <c:marker>
            <c:symbol val="none"/>
          </c:marker>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34E-4D6E-A0CF-0EF504A06A19}"/>
                </c:ext>
              </c:extLst>
            </c:dLbl>
            <c:dLbl>
              <c:idx val="26"/>
              <c:layout>
                <c:manualLayout>
                  <c:x val="0"/>
                  <c:y val="-3.6349516341540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34E-4D6E-A0CF-0EF504A06A19}"/>
                </c:ext>
              </c:extLst>
            </c:dLbl>
            <c:dLbl>
              <c:idx val="38"/>
              <c:layout>
                <c:manualLayout>
                  <c:x val="-1.7577465412530656E-2"/>
                  <c:y val="4.03883514906004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34E-4D6E-A0CF-0EF504A06A19}"/>
                </c:ext>
              </c:extLst>
            </c:dLbl>
            <c:dLbl>
              <c:idx val="44"/>
              <c:layout>
                <c:manualLayout>
                  <c:x val="-1.0741660330191978E-16"/>
                  <c:y val="-5.250485693778063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934E-4D6E-A0CF-0EF504A06A19}"/>
                </c:ext>
              </c:extLst>
            </c:dLbl>
            <c:spPr>
              <a:noFill/>
              <a:ln>
                <a:noFill/>
              </a:ln>
              <a:effectLst/>
            </c:spPr>
            <c:txPr>
              <a:bodyPr/>
              <a:lstStyle/>
              <a:p>
                <a:pPr>
                  <a:defRPr sz="1400" b="1"/>
                </a:pPr>
                <a:endParaRPr lang="es-CO"/>
              </a:p>
            </c:txPr>
            <c:showLegendKey val="0"/>
            <c:showVal val="0"/>
            <c:showCatName val="0"/>
            <c:showSerName val="0"/>
            <c:showPercent val="0"/>
            <c:showBubbleSize val="0"/>
            <c:extLst>
              <c:ext xmlns:c15="http://schemas.microsoft.com/office/drawing/2012/chart" uri="{CE6537A1-D6FC-4f65-9D91-7224C49458BB}">
                <c15:showLeaderLines val="0"/>
              </c:ext>
            </c:extLst>
          </c:dLbls>
          <c:trendline>
            <c:trendlineType val="linear"/>
            <c:dispRSqr val="0"/>
            <c:dispEq val="0"/>
          </c:trendline>
          <c:cat>
            <c:numRef>
              <c:f>'Número de Siniestros'!$E$13:$E$57</c:f>
              <c:numCache>
                <c:formatCode>mmm\-yy</c:formatCode>
                <c:ptCount val="45"/>
                <c:pt idx="0">
                  <c:v>43070</c:v>
                </c:pt>
                <c:pt idx="1">
                  <c:v>43101</c:v>
                </c:pt>
                <c:pt idx="2">
                  <c:v>43132</c:v>
                </c:pt>
                <c:pt idx="3">
                  <c:v>43160</c:v>
                </c:pt>
                <c:pt idx="4">
                  <c:v>43191</c:v>
                </c:pt>
                <c:pt idx="5">
                  <c:v>43221</c:v>
                </c:pt>
                <c:pt idx="6">
                  <c:v>43252</c:v>
                </c:pt>
                <c:pt idx="7">
                  <c:v>43282</c:v>
                </c:pt>
                <c:pt idx="8">
                  <c:v>43313</c:v>
                </c:pt>
                <c:pt idx="9">
                  <c:v>43344</c:v>
                </c:pt>
                <c:pt idx="10">
                  <c:v>43374</c:v>
                </c:pt>
                <c:pt idx="11">
                  <c:v>43405</c:v>
                </c:pt>
                <c:pt idx="12">
                  <c:v>43435</c:v>
                </c:pt>
                <c:pt idx="13">
                  <c:v>43466</c:v>
                </c:pt>
                <c:pt idx="14">
                  <c:v>43497</c:v>
                </c:pt>
                <c:pt idx="15">
                  <c:v>43525</c:v>
                </c:pt>
                <c:pt idx="16">
                  <c:v>43556</c:v>
                </c:pt>
                <c:pt idx="17">
                  <c:v>43586</c:v>
                </c:pt>
                <c:pt idx="18">
                  <c:v>43617</c:v>
                </c:pt>
                <c:pt idx="19">
                  <c:v>43647</c:v>
                </c:pt>
                <c:pt idx="20">
                  <c:v>43678</c:v>
                </c:pt>
                <c:pt idx="21">
                  <c:v>43709</c:v>
                </c:pt>
                <c:pt idx="22">
                  <c:v>43739</c:v>
                </c:pt>
                <c:pt idx="23">
                  <c:v>43770</c:v>
                </c:pt>
                <c:pt idx="24">
                  <c:v>43800</c:v>
                </c:pt>
                <c:pt idx="25">
                  <c:v>43831</c:v>
                </c:pt>
                <c:pt idx="26">
                  <c:v>43862</c:v>
                </c:pt>
                <c:pt idx="27">
                  <c:v>43891</c:v>
                </c:pt>
                <c:pt idx="28">
                  <c:v>43922</c:v>
                </c:pt>
                <c:pt idx="29">
                  <c:v>43952</c:v>
                </c:pt>
                <c:pt idx="30">
                  <c:v>43983</c:v>
                </c:pt>
                <c:pt idx="31">
                  <c:v>44013</c:v>
                </c:pt>
                <c:pt idx="32">
                  <c:v>44044</c:v>
                </c:pt>
                <c:pt idx="33">
                  <c:v>44075</c:v>
                </c:pt>
                <c:pt idx="34">
                  <c:v>44105</c:v>
                </c:pt>
                <c:pt idx="35">
                  <c:v>44136</c:v>
                </c:pt>
                <c:pt idx="36">
                  <c:v>44166</c:v>
                </c:pt>
                <c:pt idx="37">
                  <c:v>44197</c:v>
                </c:pt>
                <c:pt idx="38">
                  <c:v>44228</c:v>
                </c:pt>
                <c:pt idx="39">
                  <c:v>44256</c:v>
                </c:pt>
                <c:pt idx="40">
                  <c:v>44287</c:v>
                </c:pt>
                <c:pt idx="41">
                  <c:v>44317</c:v>
                </c:pt>
                <c:pt idx="42">
                  <c:v>44348</c:v>
                </c:pt>
                <c:pt idx="43">
                  <c:v>44378</c:v>
                </c:pt>
                <c:pt idx="44">
                  <c:v>44409</c:v>
                </c:pt>
              </c:numCache>
            </c:numRef>
          </c:cat>
          <c:val>
            <c:numRef>
              <c:f>'Número de Siniestros'!$H$13:$H$57</c:f>
              <c:numCache>
                <c:formatCode>#,##0</c:formatCode>
                <c:ptCount val="45"/>
                <c:pt idx="0">
                  <c:v>255605</c:v>
                </c:pt>
                <c:pt idx="1">
                  <c:v>251058</c:v>
                </c:pt>
                <c:pt idx="2">
                  <c:v>246092</c:v>
                </c:pt>
                <c:pt idx="3">
                  <c:v>241393</c:v>
                </c:pt>
                <c:pt idx="4">
                  <c:v>237225</c:v>
                </c:pt>
                <c:pt idx="5">
                  <c:v>231412</c:v>
                </c:pt>
                <c:pt idx="6">
                  <c:v>225168</c:v>
                </c:pt>
                <c:pt idx="7">
                  <c:v>220404</c:v>
                </c:pt>
                <c:pt idx="8">
                  <c:v>216980</c:v>
                </c:pt>
                <c:pt idx="9">
                  <c:v>213624</c:v>
                </c:pt>
                <c:pt idx="10">
                  <c:v>210247</c:v>
                </c:pt>
                <c:pt idx="11">
                  <c:v>205706</c:v>
                </c:pt>
                <c:pt idx="12">
                  <c:v>202083</c:v>
                </c:pt>
                <c:pt idx="13">
                  <c:v>199925</c:v>
                </c:pt>
                <c:pt idx="14">
                  <c:v>199343</c:v>
                </c:pt>
                <c:pt idx="15">
                  <c:v>198480</c:v>
                </c:pt>
                <c:pt idx="16">
                  <c:v>197640</c:v>
                </c:pt>
                <c:pt idx="17">
                  <c:v>198420</c:v>
                </c:pt>
                <c:pt idx="18">
                  <c:v>200198</c:v>
                </c:pt>
                <c:pt idx="19">
                  <c:v>201057</c:v>
                </c:pt>
                <c:pt idx="20">
                  <c:v>201482</c:v>
                </c:pt>
                <c:pt idx="21">
                  <c:v>202355</c:v>
                </c:pt>
                <c:pt idx="22">
                  <c:v>203268</c:v>
                </c:pt>
                <c:pt idx="23">
                  <c:v>205507</c:v>
                </c:pt>
                <c:pt idx="24">
                  <c:v>208217</c:v>
                </c:pt>
                <c:pt idx="25">
                  <c:v>210806</c:v>
                </c:pt>
                <c:pt idx="26">
                  <c:v>213420</c:v>
                </c:pt>
                <c:pt idx="27">
                  <c:v>208105</c:v>
                </c:pt>
                <c:pt idx="28">
                  <c:v>195379</c:v>
                </c:pt>
                <c:pt idx="29">
                  <c:v>185314</c:v>
                </c:pt>
                <c:pt idx="30">
                  <c:v>178273</c:v>
                </c:pt>
                <c:pt idx="31">
                  <c:v>171245</c:v>
                </c:pt>
                <c:pt idx="32">
                  <c:v>164405</c:v>
                </c:pt>
                <c:pt idx="33">
                  <c:v>161421</c:v>
                </c:pt>
                <c:pt idx="34">
                  <c:v>159040</c:v>
                </c:pt>
                <c:pt idx="35">
                  <c:v>157577</c:v>
                </c:pt>
                <c:pt idx="36">
                  <c:v>156104</c:v>
                </c:pt>
                <c:pt idx="37">
                  <c:v>152332</c:v>
                </c:pt>
                <c:pt idx="38">
                  <c:v>150304</c:v>
                </c:pt>
                <c:pt idx="39">
                  <c:v>156917</c:v>
                </c:pt>
                <c:pt idx="40">
                  <c:v>167418</c:v>
                </c:pt>
                <c:pt idx="41">
                  <c:v>175464</c:v>
                </c:pt>
                <c:pt idx="42">
                  <c:v>183929</c:v>
                </c:pt>
                <c:pt idx="43">
                  <c:v>192966</c:v>
                </c:pt>
                <c:pt idx="44">
                  <c:v>202248</c:v>
                </c:pt>
              </c:numCache>
            </c:numRef>
          </c:val>
          <c:smooth val="0"/>
          <c:extLst>
            <c:ext xmlns:c16="http://schemas.microsoft.com/office/drawing/2014/chart" uri="{C3380CC4-5D6E-409C-BE32-E72D297353CC}">
              <c16:uniqueId val="{0000000A-934E-4D6E-A0CF-0EF504A06A19}"/>
            </c:ext>
          </c:extLst>
        </c:ser>
        <c:dLbls>
          <c:showLegendKey val="0"/>
          <c:showVal val="0"/>
          <c:showCatName val="0"/>
          <c:showSerName val="0"/>
          <c:showPercent val="0"/>
          <c:showBubbleSize val="0"/>
        </c:dLbls>
        <c:smooth val="0"/>
        <c:axId val="227545088"/>
        <c:axId val="227547008"/>
      </c:lineChart>
      <c:dateAx>
        <c:axId val="227545088"/>
        <c:scaling>
          <c:orientation val="minMax"/>
        </c:scaling>
        <c:delete val="0"/>
        <c:axPos val="b"/>
        <c:title>
          <c:tx>
            <c:rich>
              <a:bodyPr/>
              <a:lstStyle/>
              <a:p>
                <a:pPr>
                  <a:defRPr/>
                </a:pPr>
                <a:r>
                  <a:rPr lang="es-CO"/>
                  <a:t>Fuente: Cálculos Cifras y Conceptos</a:t>
                </a:r>
                <a:r>
                  <a:rPr lang="es-CO" baseline="0"/>
                  <a:t> con información Fasecolda - Indicadores Técnicos</a:t>
                </a:r>
                <a:endParaRPr lang="es-CO"/>
              </a:p>
            </c:rich>
          </c:tx>
          <c:overlay val="0"/>
        </c:title>
        <c:numFmt formatCode="mmm\-yy" sourceLinked="1"/>
        <c:majorTickMark val="out"/>
        <c:minorTickMark val="none"/>
        <c:tickLblPos val="nextTo"/>
        <c:txPr>
          <a:bodyPr rot="-5400000" vert="horz"/>
          <a:lstStyle/>
          <a:p>
            <a:pPr>
              <a:defRPr sz="1050" b="1"/>
            </a:pPr>
            <a:endParaRPr lang="es-CO"/>
          </a:p>
        </c:txPr>
        <c:crossAx val="227547008"/>
        <c:crosses val="autoZero"/>
        <c:auto val="1"/>
        <c:lblOffset val="100"/>
        <c:baseTimeUnit val="months"/>
      </c:dateAx>
      <c:valAx>
        <c:axId val="227547008"/>
        <c:scaling>
          <c:orientation val="minMax"/>
          <c:min val="100000"/>
        </c:scaling>
        <c:delete val="0"/>
        <c:axPos val="l"/>
        <c:title>
          <c:tx>
            <c:rich>
              <a:bodyPr rot="-5400000" vert="horz"/>
              <a:lstStyle/>
              <a:p>
                <a:pPr>
                  <a:defRPr/>
                </a:pPr>
                <a:r>
                  <a:rPr lang="es-CO"/>
                  <a:t>Número</a:t>
                </a:r>
                <a:r>
                  <a:rPr lang="es-CO" baseline="0"/>
                  <a:t> de casos</a:t>
                </a:r>
                <a:endParaRPr lang="es-CO"/>
              </a:p>
            </c:rich>
          </c:tx>
          <c:overlay val="0"/>
        </c:title>
        <c:numFmt formatCode="mmm\-yy" sourceLinked="1"/>
        <c:majorTickMark val="out"/>
        <c:minorTickMark val="none"/>
        <c:tickLblPos val="nextTo"/>
        <c:txPr>
          <a:bodyPr/>
          <a:lstStyle/>
          <a:p>
            <a:pPr>
              <a:defRPr sz="1100" b="1"/>
            </a:pPr>
            <a:endParaRPr lang="es-CO"/>
          </a:p>
        </c:txPr>
        <c:crossAx val="227545088"/>
        <c:crosses val="autoZero"/>
        <c:crossBetween val="between"/>
      </c:valAx>
    </c:plotArea>
    <c:plotVisOnly val="1"/>
    <c:dispBlanksAs val="gap"/>
    <c:showDLblsOverMax val="0"/>
  </c:chart>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Reclamaciones_2021!$J$2</c:f>
              <c:strCache>
                <c:ptCount val="1"/>
                <c:pt idx="0">
                  <c:v>2019</c:v>
                </c:pt>
              </c:strCache>
            </c:strRef>
          </c:tx>
          <c:invertIfNegative val="0"/>
          <c:cat>
            <c:strRef>
              <c:f>Reclamaciones_2021!$I$3:$I$9</c:f>
              <c:strCache>
                <c:ptCount val="7"/>
                <c:pt idx="0">
                  <c:v>Pérdida de Mayor Cuantía PMC</c:v>
                </c:pt>
                <c:pt idx="1">
                  <c:v>Pérdida Parcial Daños PPD</c:v>
                </c:pt>
                <c:pt idx="2">
                  <c:v>Pérdida Total Hurtos PTH</c:v>
                </c:pt>
                <c:pt idx="3">
                  <c:v>Pérdida Parcial Hurtos PPH</c:v>
                </c:pt>
                <c:pt idx="4">
                  <c:v>RC bienes</c:v>
                </c:pt>
                <c:pt idx="5">
                  <c:v>RC personas</c:v>
                </c:pt>
                <c:pt idx="6">
                  <c:v>Otros</c:v>
                </c:pt>
              </c:strCache>
            </c:strRef>
          </c:cat>
          <c:val>
            <c:numRef>
              <c:f>Reclamaciones_2021!$J$3:$J$9</c:f>
              <c:numCache>
                <c:formatCode>General</c:formatCode>
                <c:ptCount val="7"/>
                <c:pt idx="0">
                  <c:v>10658</c:v>
                </c:pt>
                <c:pt idx="1">
                  <c:v>154012</c:v>
                </c:pt>
                <c:pt idx="2">
                  <c:v>5326</c:v>
                </c:pt>
                <c:pt idx="3">
                  <c:v>4469</c:v>
                </c:pt>
                <c:pt idx="4">
                  <c:v>77639</c:v>
                </c:pt>
                <c:pt idx="5">
                  <c:v>6952</c:v>
                </c:pt>
                <c:pt idx="6">
                  <c:v>54003</c:v>
                </c:pt>
              </c:numCache>
            </c:numRef>
          </c:val>
          <c:extLst>
            <c:ext xmlns:c16="http://schemas.microsoft.com/office/drawing/2014/chart" uri="{C3380CC4-5D6E-409C-BE32-E72D297353CC}">
              <c16:uniqueId val="{00000000-EAD7-4FD3-8CBA-1F1D24C8EFA3}"/>
            </c:ext>
          </c:extLst>
        </c:ser>
        <c:ser>
          <c:idx val="1"/>
          <c:order val="1"/>
          <c:tx>
            <c:strRef>
              <c:f>Reclamaciones_2021!$K$2</c:f>
              <c:strCache>
                <c:ptCount val="1"/>
                <c:pt idx="0">
                  <c:v>2020</c:v>
                </c:pt>
              </c:strCache>
            </c:strRef>
          </c:tx>
          <c:invertIfNegative val="0"/>
          <c:cat>
            <c:strRef>
              <c:f>Reclamaciones_2021!$I$3:$I$9</c:f>
              <c:strCache>
                <c:ptCount val="7"/>
                <c:pt idx="0">
                  <c:v>Pérdida de Mayor Cuantía PMC</c:v>
                </c:pt>
                <c:pt idx="1">
                  <c:v>Pérdida Parcial Daños PPD</c:v>
                </c:pt>
                <c:pt idx="2">
                  <c:v>Pérdida Total Hurtos PTH</c:v>
                </c:pt>
                <c:pt idx="3">
                  <c:v>Pérdida Parcial Hurtos PPH</c:v>
                </c:pt>
                <c:pt idx="4">
                  <c:v>RC bienes</c:v>
                </c:pt>
                <c:pt idx="5">
                  <c:v>RC personas</c:v>
                </c:pt>
                <c:pt idx="6">
                  <c:v>Otros</c:v>
                </c:pt>
              </c:strCache>
            </c:strRef>
          </c:cat>
          <c:val>
            <c:numRef>
              <c:f>Reclamaciones_2021!$K$3:$K$9</c:f>
              <c:numCache>
                <c:formatCode>General</c:formatCode>
                <c:ptCount val="7"/>
                <c:pt idx="0">
                  <c:v>9782</c:v>
                </c:pt>
                <c:pt idx="1">
                  <c:v>113841</c:v>
                </c:pt>
                <c:pt idx="2">
                  <c:v>4694</c:v>
                </c:pt>
                <c:pt idx="3">
                  <c:v>4191</c:v>
                </c:pt>
                <c:pt idx="4">
                  <c:v>51530</c:v>
                </c:pt>
                <c:pt idx="5">
                  <c:v>5680</c:v>
                </c:pt>
                <c:pt idx="6">
                  <c:v>45600</c:v>
                </c:pt>
              </c:numCache>
            </c:numRef>
          </c:val>
          <c:extLst>
            <c:ext xmlns:c16="http://schemas.microsoft.com/office/drawing/2014/chart" uri="{C3380CC4-5D6E-409C-BE32-E72D297353CC}">
              <c16:uniqueId val="{00000001-EAD7-4FD3-8CBA-1F1D24C8EFA3}"/>
            </c:ext>
          </c:extLst>
        </c:ser>
        <c:ser>
          <c:idx val="2"/>
          <c:order val="2"/>
          <c:tx>
            <c:strRef>
              <c:f>Reclamaciones_2021!$L$2</c:f>
              <c:strCache>
                <c:ptCount val="1"/>
                <c:pt idx="0">
                  <c:v>2021</c:v>
                </c:pt>
              </c:strCache>
            </c:strRef>
          </c:tx>
          <c:invertIfNegative val="0"/>
          <c:dLbls>
            <c:numFmt formatCode="#,##0" sourceLinked="0"/>
            <c:spPr>
              <a:noFill/>
              <a:ln>
                <a:noFill/>
              </a:ln>
              <a:effectLst/>
            </c:spPr>
            <c:txPr>
              <a:bodyPr/>
              <a:lstStyle/>
              <a:p>
                <a:pPr>
                  <a:defRPr sz="1400" b="1"/>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Reclamaciones_2021!$I$3:$I$9</c:f>
              <c:strCache>
                <c:ptCount val="7"/>
                <c:pt idx="0">
                  <c:v>Pérdida de Mayor Cuantía PMC</c:v>
                </c:pt>
                <c:pt idx="1">
                  <c:v>Pérdida Parcial Daños PPD</c:v>
                </c:pt>
                <c:pt idx="2">
                  <c:v>Pérdida Total Hurtos PTH</c:v>
                </c:pt>
                <c:pt idx="3">
                  <c:v>Pérdida Parcial Hurtos PPH</c:v>
                </c:pt>
                <c:pt idx="4">
                  <c:v>RC bienes</c:v>
                </c:pt>
                <c:pt idx="5">
                  <c:v>RC personas</c:v>
                </c:pt>
                <c:pt idx="6">
                  <c:v>Otros</c:v>
                </c:pt>
              </c:strCache>
            </c:strRef>
          </c:cat>
          <c:val>
            <c:numRef>
              <c:f>Reclamaciones_2021!$L$3:$L$9</c:f>
              <c:numCache>
                <c:formatCode>General</c:formatCode>
                <c:ptCount val="7"/>
                <c:pt idx="0">
                  <c:v>12376</c:v>
                </c:pt>
                <c:pt idx="1">
                  <c:v>152464</c:v>
                </c:pt>
                <c:pt idx="2">
                  <c:v>5231</c:v>
                </c:pt>
                <c:pt idx="3">
                  <c:v>6343</c:v>
                </c:pt>
                <c:pt idx="4">
                  <c:v>62653</c:v>
                </c:pt>
                <c:pt idx="5">
                  <c:v>6485</c:v>
                </c:pt>
                <c:pt idx="6">
                  <c:v>52509</c:v>
                </c:pt>
              </c:numCache>
            </c:numRef>
          </c:val>
          <c:extLst>
            <c:ext xmlns:c16="http://schemas.microsoft.com/office/drawing/2014/chart" uri="{C3380CC4-5D6E-409C-BE32-E72D297353CC}">
              <c16:uniqueId val="{00000002-EAD7-4FD3-8CBA-1F1D24C8EFA3}"/>
            </c:ext>
          </c:extLst>
        </c:ser>
        <c:dLbls>
          <c:showLegendKey val="0"/>
          <c:showVal val="0"/>
          <c:showCatName val="0"/>
          <c:showSerName val="0"/>
          <c:showPercent val="0"/>
          <c:showBubbleSize val="0"/>
        </c:dLbls>
        <c:gapWidth val="150"/>
        <c:axId val="227734272"/>
        <c:axId val="227735808"/>
      </c:barChart>
      <c:catAx>
        <c:axId val="227734272"/>
        <c:scaling>
          <c:orientation val="minMax"/>
        </c:scaling>
        <c:delete val="0"/>
        <c:axPos val="b"/>
        <c:numFmt formatCode="General" sourceLinked="1"/>
        <c:majorTickMark val="out"/>
        <c:minorTickMark val="none"/>
        <c:tickLblPos val="nextTo"/>
        <c:txPr>
          <a:bodyPr/>
          <a:lstStyle/>
          <a:p>
            <a:pPr>
              <a:defRPr sz="1100" b="1"/>
            </a:pPr>
            <a:endParaRPr lang="es-CO"/>
          </a:p>
        </c:txPr>
        <c:crossAx val="227735808"/>
        <c:crosses val="autoZero"/>
        <c:auto val="1"/>
        <c:lblAlgn val="ctr"/>
        <c:lblOffset val="100"/>
        <c:noMultiLvlLbl val="0"/>
      </c:catAx>
      <c:valAx>
        <c:axId val="227735808"/>
        <c:scaling>
          <c:orientation val="minMax"/>
        </c:scaling>
        <c:delete val="0"/>
        <c:axPos val="l"/>
        <c:numFmt formatCode="#,##0" sourceLinked="0"/>
        <c:majorTickMark val="out"/>
        <c:minorTickMark val="none"/>
        <c:tickLblPos val="nextTo"/>
        <c:txPr>
          <a:bodyPr/>
          <a:lstStyle/>
          <a:p>
            <a:pPr>
              <a:defRPr sz="1100" b="1"/>
            </a:pPr>
            <a:endParaRPr lang="es-CO"/>
          </a:p>
        </c:txPr>
        <c:crossAx val="227734272"/>
        <c:crosses val="autoZero"/>
        <c:crossBetween val="between"/>
      </c:valAx>
    </c:plotArea>
    <c:legend>
      <c:legendPos val="t"/>
      <c:layout>
        <c:manualLayout>
          <c:xMode val="edge"/>
          <c:yMode val="edge"/>
          <c:x val="0.41756745410020907"/>
          <c:y val="0.17972816413317216"/>
          <c:w val="0.24689326372472489"/>
          <c:h val="3.6516953090042811E-2"/>
        </c:manualLayout>
      </c:layout>
      <c:overlay val="0"/>
      <c:txPr>
        <a:bodyPr/>
        <a:lstStyle/>
        <a:p>
          <a:pPr>
            <a:defRPr sz="1400"/>
          </a:pPr>
          <a:endParaRPr lang="es-CO"/>
        </a:p>
      </c:txPr>
    </c:legend>
    <c:plotVisOnly val="1"/>
    <c:dispBlanksAs val="gap"/>
    <c:showDLblsOverMax val="0"/>
  </c:chart>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9130284542718311E-2"/>
          <c:y val="1.6362370649943982E-2"/>
          <c:w val="0.8862346993007767"/>
          <c:h val="0.95515875325293187"/>
        </c:manualLayout>
      </c:layout>
      <c:lineChart>
        <c:grouping val="standard"/>
        <c:varyColors val="0"/>
        <c:ser>
          <c:idx val="1"/>
          <c:order val="1"/>
          <c:tx>
            <c:v>Variación % anual</c:v>
          </c:tx>
          <c:spPr>
            <a:ln w="63500">
              <a:solidFill>
                <a:srgbClr val="FFC000"/>
              </a:solidFill>
            </a:ln>
          </c:spPr>
          <c:marker>
            <c:symbol val="none"/>
          </c:marker>
          <c:dLbls>
            <c:dLbl>
              <c:idx val="0"/>
              <c:layout>
                <c:manualLayout>
                  <c:x val="-5.8591551375102189E-3"/>
                  <c:y val="-3.2310681192480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9BC-4943-A3AF-7413F375DEF3}"/>
                </c:ext>
              </c:extLst>
            </c:dLbl>
            <c:dLbl>
              <c:idx val="37"/>
              <c:layout>
                <c:manualLayout>
                  <c:x val="-2.7830986903173541E-2"/>
                  <c:y val="3.83689339160704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9BC-4943-A3AF-7413F375DEF3}"/>
                </c:ext>
              </c:extLst>
            </c:dLbl>
            <c:dLbl>
              <c:idx val="47"/>
              <c:layout>
                <c:manualLayout>
                  <c:x val="-3.8084508393816316E-2"/>
                  <c:y val="-3.83689339160704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9BC-4943-A3AF-7413F375DEF3}"/>
                </c:ext>
              </c:extLst>
            </c:dLbl>
            <c:spPr>
              <a:noFill/>
              <a:ln>
                <a:noFill/>
              </a:ln>
              <a:effectLst/>
            </c:spPr>
            <c:txPr>
              <a:bodyPr/>
              <a:lstStyle/>
              <a:p>
                <a:pPr>
                  <a:defRPr sz="1400" b="1"/>
                </a:pPr>
                <a:endParaRPr lang="es-CO"/>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'Calculos mensuales 2010 - 2022'!$F$100:$F$147</c:f>
              <c:numCache>
                <c:formatCode>mmm\-yy</c:formatCode>
                <c:ptCount val="48"/>
                <c:pt idx="0">
                  <c:v>43101</c:v>
                </c:pt>
                <c:pt idx="1">
                  <c:v>43132</c:v>
                </c:pt>
                <c:pt idx="2">
                  <c:v>43160</c:v>
                </c:pt>
                <c:pt idx="3">
                  <c:v>43191</c:v>
                </c:pt>
                <c:pt idx="4">
                  <c:v>43221</c:v>
                </c:pt>
                <c:pt idx="5">
                  <c:v>43252</c:v>
                </c:pt>
                <c:pt idx="6">
                  <c:v>43282</c:v>
                </c:pt>
                <c:pt idx="7">
                  <c:v>43313</c:v>
                </c:pt>
                <c:pt idx="8">
                  <c:v>43344</c:v>
                </c:pt>
                <c:pt idx="9">
                  <c:v>43374</c:v>
                </c:pt>
                <c:pt idx="10">
                  <c:v>43405</c:v>
                </c:pt>
                <c:pt idx="11">
                  <c:v>43435</c:v>
                </c:pt>
                <c:pt idx="12">
                  <c:v>43466</c:v>
                </c:pt>
                <c:pt idx="13">
                  <c:v>43497</c:v>
                </c:pt>
                <c:pt idx="14">
                  <c:v>43525</c:v>
                </c:pt>
                <c:pt idx="15">
                  <c:v>43556</c:v>
                </c:pt>
                <c:pt idx="16">
                  <c:v>43586</c:v>
                </c:pt>
                <c:pt idx="17">
                  <c:v>43617</c:v>
                </c:pt>
                <c:pt idx="18">
                  <c:v>43647</c:v>
                </c:pt>
                <c:pt idx="19">
                  <c:v>43678</c:v>
                </c:pt>
                <c:pt idx="20">
                  <c:v>43709</c:v>
                </c:pt>
                <c:pt idx="21">
                  <c:v>43739</c:v>
                </c:pt>
                <c:pt idx="22">
                  <c:v>43770</c:v>
                </c:pt>
                <c:pt idx="23">
                  <c:v>43800</c:v>
                </c:pt>
                <c:pt idx="24">
                  <c:v>43831</c:v>
                </c:pt>
                <c:pt idx="25">
                  <c:v>43862</c:v>
                </c:pt>
                <c:pt idx="26">
                  <c:v>43891</c:v>
                </c:pt>
                <c:pt idx="27">
                  <c:v>43922</c:v>
                </c:pt>
                <c:pt idx="28">
                  <c:v>43952</c:v>
                </c:pt>
                <c:pt idx="29">
                  <c:v>43983</c:v>
                </c:pt>
                <c:pt idx="30">
                  <c:v>44013</c:v>
                </c:pt>
                <c:pt idx="31">
                  <c:v>44044</c:v>
                </c:pt>
                <c:pt idx="32">
                  <c:v>44075</c:v>
                </c:pt>
                <c:pt idx="33">
                  <c:v>44105</c:v>
                </c:pt>
                <c:pt idx="34">
                  <c:v>44136</c:v>
                </c:pt>
                <c:pt idx="35">
                  <c:v>44166</c:v>
                </c:pt>
                <c:pt idx="36">
                  <c:v>44197</c:v>
                </c:pt>
                <c:pt idx="37">
                  <c:v>44228</c:v>
                </c:pt>
                <c:pt idx="38">
                  <c:v>44256</c:v>
                </c:pt>
                <c:pt idx="39">
                  <c:v>44287</c:v>
                </c:pt>
                <c:pt idx="40">
                  <c:v>44317</c:v>
                </c:pt>
                <c:pt idx="41">
                  <c:v>44348</c:v>
                </c:pt>
                <c:pt idx="42">
                  <c:v>44378</c:v>
                </c:pt>
                <c:pt idx="43">
                  <c:v>44409</c:v>
                </c:pt>
                <c:pt idx="44">
                  <c:v>44440</c:v>
                </c:pt>
                <c:pt idx="45">
                  <c:v>44470</c:v>
                </c:pt>
                <c:pt idx="46">
                  <c:v>44501</c:v>
                </c:pt>
                <c:pt idx="47">
                  <c:v>44531</c:v>
                </c:pt>
              </c:numCache>
            </c:numRef>
          </c:cat>
          <c:val>
            <c:numRef>
              <c:f>'Calculos mensuales 2010 - 2022'!$H$100:$H$147</c:f>
              <c:numCache>
                <c:formatCode>0.0</c:formatCode>
                <c:ptCount val="48"/>
                <c:pt idx="0">
                  <c:v>18.615140802145547</c:v>
                </c:pt>
                <c:pt idx="1">
                  <c:v>16.668662435636449</c:v>
                </c:pt>
                <c:pt idx="2">
                  <c:v>13.669821240799166</c:v>
                </c:pt>
                <c:pt idx="3">
                  <c:v>13.139360350998714</c:v>
                </c:pt>
                <c:pt idx="4">
                  <c:v>11.553784860557755</c:v>
                </c:pt>
                <c:pt idx="5">
                  <c:v>8.573967125721893</c:v>
                </c:pt>
                <c:pt idx="6">
                  <c:v>7.1008494881289437</c:v>
                </c:pt>
                <c:pt idx="7">
                  <c:v>6.4894532931554068</c:v>
                </c:pt>
                <c:pt idx="8">
                  <c:v>5.1901281643893782</c:v>
                </c:pt>
                <c:pt idx="9">
                  <c:v>4.7308662741799736</c:v>
                </c:pt>
                <c:pt idx="10">
                  <c:v>2.8363636363636431</c:v>
                </c:pt>
                <c:pt idx="11">
                  <c:v>1.0051282051282158</c:v>
                </c:pt>
                <c:pt idx="12">
                  <c:v>2.291880781089418</c:v>
                </c:pt>
                <c:pt idx="13">
                  <c:v>3.2228266447706062</c:v>
                </c:pt>
                <c:pt idx="14">
                  <c:v>4.3581046356254518</c:v>
                </c:pt>
                <c:pt idx="15">
                  <c:v>3.7350750076538475</c:v>
                </c:pt>
                <c:pt idx="16">
                  <c:v>4.9285714285714448</c:v>
                </c:pt>
                <c:pt idx="17">
                  <c:v>5.6771685761047479</c:v>
                </c:pt>
                <c:pt idx="18">
                  <c:v>4.9420378279438637</c:v>
                </c:pt>
                <c:pt idx="19">
                  <c:v>5.0328448711470344</c:v>
                </c:pt>
                <c:pt idx="20">
                  <c:v>4.7729332393515307</c:v>
                </c:pt>
                <c:pt idx="21">
                  <c:v>4.0353342702268691</c:v>
                </c:pt>
                <c:pt idx="22">
                  <c:v>5.3546170943624958</c:v>
                </c:pt>
                <c:pt idx="23">
                  <c:v>6.6104792851340335</c:v>
                </c:pt>
                <c:pt idx="24">
                  <c:v>5.3049331859740647</c:v>
                </c:pt>
                <c:pt idx="25">
                  <c:v>5.2103012826886612</c:v>
                </c:pt>
                <c:pt idx="26">
                  <c:v>2.0092583472865186</c:v>
                </c:pt>
                <c:pt idx="27">
                  <c:v>-4.6237088047220851</c:v>
                </c:pt>
                <c:pt idx="28">
                  <c:v>-9.5691918700768213</c:v>
                </c:pt>
                <c:pt idx="29">
                  <c:v>-11.421933985093418</c:v>
                </c:pt>
                <c:pt idx="30">
                  <c:v>-11.792635658914733</c:v>
                </c:pt>
                <c:pt idx="31">
                  <c:v>-13.942076397575292</c:v>
                </c:pt>
                <c:pt idx="32">
                  <c:v>-13.262854396924553</c:v>
                </c:pt>
                <c:pt idx="33">
                  <c:v>-12.147819374758782</c:v>
                </c:pt>
                <c:pt idx="34">
                  <c:v>-12.686996547756053</c:v>
                </c:pt>
                <c:pt idx="35">
                  <c:v>-14.258500809600918</c:v>
                </c:pt>
                <c:pt idx="36">
                  <c:v>-15.742772636198836</c:v>
                </c:pt>
                <c:pt idx="37">
                  <c:v>-18.240241943105559</c:v>
                </c:pt>
                <c:pt idx="38">
                  <c:v>-15.342280583180454</c:v>
                </c:pt>
                <c:pt idx="39">
                  <c:v>-5.8793192367199651</c:v>
                </c:pt>
                <c:pt idx="40">
                  <c:v>0.5054306914721991</c:v>
                </c:pt>
                <c:pt idx="41">
                  <c:v>4.830073216041967</c:v>
                </c:pt>
                <c:pt idx="42">
                  <c:v>6.5692628803691235</c:v>
                </c:pt>
                <c:pt idx="43">
                  <c:v>9.906082289803237</c:v>
                </c:pt>
                <c:pt idx="44">
                  <c:v>9.3628808864265807</c:v>
                </c:pt>
                <c:pt idx="45">
                  <c:v>9.2806150466776529</c:v>
                </c:pt>
                <c:pt idx="46">
                  <c:v>10.148270181219104</c:v>
                </c:pt>
                <c:pt idx="47">
                  <c:v>11.76405243279271</c:v>
                </c:pt>
              </c:numCache>
            </c:numRef>
          </c:val>
          <c:smooth val="0"/>
          <c:extLst>
            <c:ext xmlns:c16="http://schemas.microsoft.com/office/drawing/2014/chart" uri="{C3380CC4-5D6E-409C-BE32-E72D297353CC}">
              <c16:uniqueId val="{00000003-E9BC-4943-A3AF-7413F375DEF3}"/>
            </c:ext>
          </c:extLst>
        </c:ser>
        <c:dLbls>
          <c:showLegendKey val="0"/>
          <c:showVal val="0"/>
          <c:showCatName val="0"/>
          <c:showSerName val="0"/>
          <c:showPercent val="0"/>
          <c:showBubbleSize val="0"/>
        </c:dLbls>
        <c:marker val="1"/>
        <c:smooth val="0"/>
        <c:axId val="227885056"/>
        <c:axId val="227886592"/>
      </c:lineChart>
      <c:lineChart>
        <c:grouping val="standard"/>
        <c:varyColors val="0"/>
        <c:ser>
          <c:idx val="0"/>
          <c:order val="0"/>
          <c:tx>
            <c:v>Número de Hurtos Automotor</c:v>
          </c:tx>
          <c:spPr>
            <a:ln w="63500">
              <a:solidFill>
                <a:srgbClr val="00B050"/>
              </a:solidFill>
            </a:ln>
          </c:spPr>
          <c:marker>
            <c:symbol val="none"/>
          </c:marker>
          <c:dLbls>
            <c:dLbl>
              <c:idx val="25"/>
              <c:layout>
                <c:manualLayout>
                  <c:x val="-2.9295775687551095E-3"/>
                  <c:y val="-2.62524284688903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9BC-4943-A3AF-7413F375DEF3}"/>
                </c:ext>
              </c:extLst>
            </c:dLbl>
            <c:dLbl>
              <c:idx val="37"/>
              <c:layout>
                <c:manualLayout>
                  <c:x val="-1.7577465412530656E-2"/>
                  <c:y val="3.02912636179503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9BC-4943-A3AF-7413F375DEF3}"/>
                </c:ext>
              </c:extLst>
            </c:dLbl>
            <c:dLbl>
              <c:idx val="47"/>
              <c:layout>
                <c:manualLayout>
                  <c:x val="-4.540845231570409E-2"/>
                  <c:y val="-3.6349516341540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E9BC-4943-A3AF-7413F375DEF3}"/>
                </c:ext>
              </c:extLst>
            </c:dLbl>
            <c:spPr>
              <a:noFill/>
              <a:ln>
                <a:noFill/>
              </a:ln>
              <a:effectLst/>
            </c:spPr>
            <c:txPr>
              <a:bodyPr/>
              <a:lstStyle/>
              <a:p>
                <a:pPr>
                  <a:defRPr sz="1400" b="1"/>
                </a:pPr>
                <a:endParaRPr lang="es-CO"/>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'Calculos mensuales 2010 - 2022'!$F$100:$F$147</c:f>
              <c:numCache>
                <c:formatCode>mmm\-yy</c:formatCode>
                <c:ptCount val="48"/>
                <c:pt idx="0">
                  <c:v>43101</c:v>
                </c:pt>
                <c:pt idx="1">
                  <c:v>43132</c:v>
                </c:pt>
                <c:pt idx="2">
                  <c:v>43160</c:v>
                </c:pt>
                <c:pt idx="3">
                  <c:v>43191</c:v>
                </c:pt>
                <c:pt idx="4">
                  <c:v>43221</c:v>
                </c:pt>
                <c:pt idx="5">
                  <c:v>43252</c:v>
                </c:pt>
                <c:pt idx="6">
                  <c:v>43282</c:v>
                </c:pt>
                <c:pt idx="7">
                  <c:v>43313</c:v>
                </c:pt>
                <c:pt idx="8">
                  <c:v>43344</c:v>
                </c:pt>
                <c:pt idx="9">
                  <c:v>43374</c:v>
                </c:pt>
                <c:pt idx="10">
                  <c:v>43405</c:v>
                </c:pt>
                <c:pt idx="11">
                  <c:v>43435</c:v>
                </c:pt>
                <c:pt idx="12">
                  <c:v>43466</c:v>
                </c:pt>
                <c:pt idx="13">
                  <c:v>43497</c:v>
                </c:pt>
                <c:pt idx="14">
                  <c:v>43525</c:v>
                </c:pt>
                <c:pt idx="15">
                  <c:v>43556</c:v>
                </c:pt>
                <c:pt idx="16">
                  <c:v>43586</c:v>
                </c:pt>
                <c:pt idx="17">
                  <c:v>43617</c:v>
                </c:pt>
                <c:pt idx="18">
                  <c:v>43647</c:v>
                </c:pt>
                <c:pt idx="19">
                  <c:v>43678</c:v>
                </c:pt>
                <c:pt idx="20">
                  <c:v>43709</c:v>
                </c:pt>
                <c:pt idx="21">
                  <c:v>43739</c:v>
                </c:pt>
                <c:pt idx="22">
                  <c:v>43770</c:v>
                </c:pt>
                <c:pt idx="23">
                  <c:v>43800</c:v>
                </c:pt>
                <c:pt idx="24">
                  <c:v>43831</c:v>
                </c:pt>
                <c:pt idx="25">
                  <c:v>43862</c:v>
                </c:pt>
                <c:pt idx="26">
                  <c:v>43891</c:v>
                </c:pt>
                <c:pt idx="27">
                  <c:v>43922</c:v>
                </c:pt>
                <c:pt idx="28">
                  <c:v>43952</c:v>
                </c:pt>
                <c:pt idx="29">
                  <c:v>43983</c:v>
                </c:pt>
                <c:pt idx="30">
                  <c:v>44013</c:v>
                </c:pt>
                <c:pt idx="31">
                  <c:v>44044</c:v>
                </c:pt>
                <c:pt idx="32">
                  <c:v>44075</c:v>
                </c:pt>
                <c:pt idx="33">
                  <c:v>44105</c:v>
                </c:pt>
                <c:pt idx="34">
                  <c:v>44136</c:v>
                </c:pt>
                <c:pt idx="35">
                  <c:v>44166</c:v>
                </c:pt>
                <c:pt idx="36">
                  <c:v>44197</c:v>
                </c:pt>
                <c:pt idx="37">
                  <c:v>44228</c:v>
                </c:pt>
                <c:pt idx="38">
                  <c:v>44256</c:v>
                </c:pt>
                <c:pt idx="39">
                  <c:v>44287</c:v>
                </c:pt>
                <c:pt idx="40">
                  <c:v>44317</c:v>
                </c:pt>
                <c:pt idx="41">
                  <c:v>44348</c:v>
                </c:pt>
                <c:pt idx="42">
                  <c:v>44378</c:v>
                </c:pt>
                <c:pt idx="43">
                  <c:v>44409</c:v>
                </c:pt>
                <c:pt idx="44">
                  <c:v>44440</c:v>
                </c:pt>
                <c:pt idx="45">
                  <c:v>44470</c:v>
                </c:pt>
                <c:pt idx="46">
                  <c:v>44501</c:v>
                </c:pt>
                <c:pt idx="47">
                  <c:v>44531</c:v>
                </c:pt>
              </c:numCache>
            </c:numRef>
          </c:cat>
          <c:val>
            <c:numRef>
              <c:f>'Calculos mensuales 2010 - 2022'!$G$100:$G$147</c:f>
              <c:numCache>
                <c:formatCode>#,##0</c:formatCode>
                <c:ptCount val="48"/>
                <c:pt idx="0">
                  <c:v>9730</c:v>
                </c:pt>
                <c:pt idx="1">
                  <c:v>9743</c:v>
                </c:pt>
                <c:pt idx="2">
                  <c:v>9729</c:v>
                </c:pt>
                <c:pt idx="3">
                  <c:v>9799</c:v>
                </c:pt>
                <c:pt idx="4">
                  <c:v>9800</c:v>
                </c:pt>
                <c:pt idx="5">
                  <c:v>9776</c:v>
                </c:pt>
                <c:pt idx="6">
                  <c:v>9834</c:v>
                </c:pt>
                <c:pt idx="7">
                  <c:v>9895</c:v>
                </c:pt>
                <c:pt idx="8">
                  <c:v>9931</c:v>
                </c:pt>
                <c:pt idx="9">
                  <c:v>9962</c:v>
                </c:pt>
                <c:pt idx="10">
                  <c:v>9898</c:v>
                </c:pt>
                <c:pt idx="11">
                  <c:v>9848</c:v>
                </c:pt>
                <c:pt idx="12">
                  <c:v>9953</c:v>
                </c:pt>
                <c:pt idx="13">
                  <c:v>10057</c:v>
                </c:pt>
                <c:pt idx="14">
                  <c:v>10153</c:v>
                </c:pt>
                <c:pt idx="15">
                  <c:v>10165</c:v>
                </c:pt>
                <c:pt idx="16">
                  <c:v>10283</c:v>
                </c:pt>
                <c:pt idx="17">
                  <c:v>10331</c:v>
                </c:pt>
                <c:pt idx="18">
                  <c:v>10320</c:v>
                </c:pt>
                <c:pt idx="19">
                  <c:v>10393</c:v>
                </c:pt>
                <c:pt idx="20">
                  <c:v>10405</c:v>
                </c:pt>
                <c:pt idx="21">
                  <c:v>10364</c:v>
                </c:pt>
                <c:pt idx="22">
                  <c:v>10428</c:v>
                </c:pt>
                <c:pt idx="23">
                  <c:v>10499</c:v>
                </c:pt>
                <c:pt idx="24">
                  <c:v>10481</c:v>
                </c:pt>
                <c:pt idx="25">
                  <c:v>10581</c:v>
                </c:pt>
                <c:pt idx="26">
                  <c:v>10357</c:v>
                </c:pt>
                <c:pt idx="27">
                  <c:v>9695</c:v>
                </c:pt>
                <c:pt idx="28">
                  <c:v>9299</c:v>
                </c:pt>
                <c:pt idx="29">
                  <c:v>9151</c:v>
                </c:pt>
                <c:pt idx="30">
                  <c:v>9103</c:v>
                </c:pt>
                <c:pt idx="31">
                  <c:v>8944</c:v>
                </c:pt>
                <c:pt idx="32">
                  <c:v>9025</c:v>
                </c:pt>
                <c:pt idx="33">
                  <c:v>9105</c:v>
                </c:pt>
                <c:pt idx="34">
                  <c:v>9105</c:v>
                </c:pt>
                <c:pt idx="35">
                  <c:v>9002</c:v>
                </c:pt>
                <c:pt idx="36">
                  <c:v>8831</c:v>
                </c:pt>
                <c:pt idx="37">
                  <c:v>8651</c:v>
                </c:pt>
                <c:pt idx="38">
                  <c:v>8768</c:v>
                </c:pt>
                <c:pt idx="39">
                  <c:v>9125</c:v>
                </c:pt>
                <c:pt idx="40">
                  <c:v>9346</c:v>
                </c:pt>
                <c:pt idx="41">
                  <c:v>9593</c:v>
                </c:pt>
                <c:pt idx="42">
                  <c:v>9701</c:v>
                </c:pt>
                <c:pt idx="43">
                  <c:v>9830</c:v>
                </c:pt>
                <c:pt idx="44">
                  <c:v>9870</c:v>
                </c:pt>
                <c:pt idx="45">
                  <c:v>9950</c:v>
                </c:pt>
                <c:pt idx="46">
                  <c:v>10029</c:v>
                </c:pt>
                <c:pt idx="47">
                  <c:v>10061</c:v>
                </c:pt>
              </c:numCache>
            </c:numRef>
          </c:val>
          <c:smooth val="0"/>
          <c:extLst>
            <c:ext xmlns:c16="http://schemas.microsoft.com/office/drawing/2014/chart" uri="{C3380CC4-5D6E-409C-BE32-E72D297353CC}">
              <c16:uniqueId val="{00000007-E9BC-4943-A3AF-7413F375DEF3}"/>
            </c:ext>
          </c:extLst>
        </c:ser>
        <c:dLbls>
          <c:showLegendKey val="0"/>
          <c:showVal val="0"/>
          <c:showCatName val="0"/>
          <c:showSerName val="0"/>
          <c:showPercent val="0"/>
          <c:showBubbleSize val="0"/>
        </c:dLbls>
        <c:marker val="1"/>
        <c:smooth val="0"/>
        <c:axId val="227894016"/>
        <c:axId val="227888128"/>
      </c:lineChart>
      <c:dateAx>
        <c:axId val="227885056"/>
        <c:scaling>
          <c:orientation val="minMax"/>
        </c:scaling>
        <c:delete val="0"/>
        <c:axPos val="b"/>
        <c:numFmt formatCode="mmm\-yy" sourceLinked="1"/>
        <c:majorTickMark val="out"/>
        <c:minorTickMark val="none"/>
        <c:tickLblPos val="nextTo"/>
        <c:crossAx val="227886592"/>
        <c:crosses val="autoZero"/>
        <c:auto val="1"/>
        <c:lblOffset val="100"/>
        <c:baseTimeUnit val="months"/>
      </c:dateAx>
      <c:valAx>
        <c:axId val="227886592"/>
        <c:scaling>
          <c:orientation val="minMax"/>
        </c:scaling>
        <c:delete val="0"/>
        <c:axPos val="l"/>
        <c:numFmt formatCode="0.0" sourceLinked="1"/>
        <c:majorTickMark val="out"/>
        <c:minorTickMark val="none"/>
        <c:tickLblPos val="nextTo"/>
        <c:txPr>
          <a:bodyPr/>
          <a:lstStyle/>
          <a:p>
            <a:pPr>
              <a:defRPr sz="1100" b="1"/>
            </a:pPr>
            <a:endParaRPr lang="es-CO"/>
          </a:p>
        </c:txPr>
        <c:crossAx val="227885056"/>
        <c:crosses val="autoZero"/>
        <c:crossBetween val="between"/>
      </c:valAx>
      <c:valAx>
        <c:axId val="227888128"/>
        <c:scaling>
          <c:orientation val="minMax"/>
          <c:min val="5000"/>
        </c:scaling>
        <c:delete val="0"/>
        <c:axPos val="r"/>
        <c:numFmt formatCode="#,##0" sourceLinked="1"/>
        <c:majorTickMark val="out"/>
        <c:minorTickMark val="none"/>
        <c:tickLblPos val="nextTo"/>
        <c:txPr>
          <a:bodyPr/>
          <a:lstStyle/>
          <a:p>
            <a:pPr>
              <a:defRPr sz="1100" b="1"/>
            </a:pPr>
            <a:endParaRPr lang="es-CO"/>
          </a:p>
        </c:txPr>
        <c:crossAx val="227894016"/>
        <c:crosses val="max"/>
        <c:crossBetween val="between"/>
      </c:valAx>
      <c:dateAx>
        <c:axId val="227894016"/>
        <c:scaling>
          <c:orientation val="minMax"/>
        </c:scaling>
        <c:delete val="1"/>
        <c:axPos val="b"/>
        <c:numFmt formatCode="mmm\-yy" sourceLinked="1"/>
        <c:majorTickMark val="out"/>
        <c:minorTickMark val="none"/>
        <c:tickLblPos val="nextTo"/>
        <c:crossAx val="227888128"/>
        <c:crosses val="autoZero"/>
        <c:auto val="1"/>
        <c:lblOffset val="100"/>
        <c:baseTimeUnit val="months"/>
      </c:dateAx>
    </c:plotArea>
    <c:legend>
      <c:legendPos val="b"/>
      <c:layout>
        <c:manualLayout>
          <c:xMode val="edge"/>
          <c:yMode val="edge"/>
          <c:x val="0.23944106428092943"/>
          <c:y val="0.82414323426738556"/>
          <c:w val="0.47020769551585478"/>
          <c:h val="3.8966013679248436E-2"/>
        </c:manualLayout>
      </c:layout>
      <c:overlay val="1"/>
      <c:txPr>
        <a:bodyPr/>
        <a:lstStyle/>
        <a:p>
          <a:pPr>
            <a:defRPr sz="1100" b="1"/>
          </a:pPr>
          <a:endParaRPr lang="es-CO"/>
        </a:p>
      </c:txPr>
    </c:legend>
    <c:plotVisOnly val="1"/>
    <c:dispBlanksAs val="gap"/>
    <c:showDLblsOverMax val="0"/>
  </c:chart>
  <c:externalData r:id="rId2">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v>Primas emitidas</c:v>
          </c:tx>
          <c:spPr>
            <a:ln w="63500"/>
          </c:spPr>
          <c:marker>
            <c:symbol val="none"/>
          </c:marker>
          <c:dLbls>
            <c:dLbl>
              <c:idx val="0"/>
              <c:layout>
                <c:manualLayout>
                  <c:x val="-7.3239439218877669E-3"/>
                  <c:y val="-3.2310681192480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675-43A1-8D4F-C1BC4FE72E31}"/>
                </c:ext>
              </c:extLst>
            </c:dLbl>
            <c:dLbl>
              <c:idx val="50"/>
              <c:layout>
                <c:manualLayout>
                  <c:x val="-1.904225419690821E-2"/>
                  <c:y val="-2.82718460434203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75-43A1-8D4F-C1BC4FE72E31}"/>
                </c:ext>
              </c:extLst>
            </c:dLbl>
            <c:dLbl>
              <c:idx val="57"/>
              <c:layout>
                <c:manualLayout>
                  <c:x val="-2.3436620550040983E-2"/>
                  <c:y val="2.42330108943602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675-43A1-8D4F-C1BC4FE72E31}"/>
                </c:ext>
              </c:extLst>
            </c:dLbl>
            <c:dLbl>
              <c:idx val="72"/>
              <c:layout>
                <c:manualLayout>
                  <c:x val="-4.2478874746949197E-2"/>
                  <c:y val="-2.62524284688903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675-43A1-8D4F-C1BC4FE72E31}"/>
                </c:ext>
              </c:extLst>
            </c:dLbl>
            <c:spPr>
              <a:noFill/>
              <a:ln>
                <a:noFill/>
              </a:ln>
              <a:effectLst/>
            </c:spPr>
            <c:txPr>
              <a:bodyPr/>
              <a:lstStyle/>
              <a:p>
                <a:pPr>
                  <a:defRPr sz="1400" b="1"/>
                </a:pPr>
                <a:endParaRPr lang="es-CO"/>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'Primas emitidas y siniestros in'!$G$13:$G$85</c:f>
              <c:numCache>
                <c:formatCode>mmm\-yy</c:formatCode>
                <c:ptCount val="73"/>
                <c:pt idx="0">
                  <c:v>42339</c:v>
                </c:pt>
                <c:pt idx="1">
                  <c:v>42370</c:v>
                </c:pt>
                <c:pt idx="2">
                  <c:v>42401</c:v>
                </c:pt>
                <c:pt idx="3">
                  <c:v>42430</c:v>
                </c:pt>
                <c:pt idx="4">
                  <c:v>42461</c:v>
                </c:pt>
                <c:pt idx="5">
                  <c:v>42491</c:v>
                </c:pt>
                <c:pt idx="6">
                  <c:v>42522</c:v>
                </c:pt>
                <c:pt idx="7">
                  <c:v>42552</c:v>
                </c:pt>
                <c:pt idx="8">
                  <c:v>42583</c:v>
                </c:pt>
                <c:pt idx="9">
                  <c:v>42614</c:v>
                </c:pt>
                <c:pt idx="10">
                  <c:v>42644</c:v>
                </c:pt>
                <c:pt idx="11">
                  <c:v>42675</c:v>
                </c:pt>
                <c:pt idx="12">
                  <c:v>42705</c:v>
                </c:pt>
                <c:pt idx="13">
                  <c:v>42736</c:v>
                </c:pt>
                <c:pt idx="14">
                  <c:v>42767</c:v>
                </c:pt>
                <c:pt idx="15">
                  <c:v>42795</c:v>
                </c:pt>
                <c:pt idx="16">
                  <c:v>42826</c:v>
                </c:pt>
                <c:pt idx="17">
                  <c:v>42856</c:v>
                </c:pt>
                <c:pt idx="18">
                  <c:v>42887</c:v>
                </c:pt>
                <c:pt idx="19">
                  <c:v>42917</c:v>
                </c:pt>
                <c:pt idx="20">
                  <c:v>42948</c:v>
                </c:pt>
                <c:pt idx="21">
                  <c:v>42979</c:v>
                </c:pt>
                <c:pt idx="22">
                  <c:v>43009</c:v>
                </c:pt>
                <c:pt idx="23">
                  <c:v>43040</c:v>
                </c:pt>
                <c:pt idx="24">
                  <c:v>43070</c:v>
                </c:pt>
                <c:pt idx="25">
                  <c:v>43101</c:v>
                </c:pt>
                <c:pt idx="26">
                  <c:v>43132</c:v>
                </c:pt>
                <c:pt idx="27">
                  <c:v>43160</c:v>
                </c:pt>
                <c:pt idx="28">
                  <c:v>43191</c:v>
                </c:pt>
                <c:pt idx="29">
                  <c:v>43221</c:v>
                </c:pt>
                <c:pt idx="30">
                  <c:v>43252</c:v>
                </c:pt>
                <c:pt idx="31">
                  <c:v>43282</c:v>
                </c:pt>
                <c:pt idx="32">
                  <c:v>43313</c:v>
                </c:pt>
                <c:pt idx="33">
                  <c:v>43344</c:v>
                </c:pt>
                <c:pt idx="34">
                  <c:v>43374</c:v>
                </c:pt>
                <c:pt idx="35">
                  <c:v>43405</c:v>
                </c:pt>
                <c:pt idx="36">
                  <c:v>43435</c:v>
                </c:pt>
                <c:pt idx="37">
                  <c:v>43466</c:v>
                </c:pt>
                <c:pt idx="38">
                  <c:v>43497</c:v>
                </c:pt>
                <c:pt idx="39">
                  <c:v>43525</c:v>
                </c:pt>
                <c:pt idx="40">
                  <c:v>43556</c:v>
                </c:pt>
                <c:pt idx="41">
                  <c:v>43586</c:v>
                </c:pt>
                <c:pt idx="42">
                  <c:v>43617</c:v>
                </c:pt>
                <c:pt idx="43">
                  <c:v>43647</c:v>
                </c:pt>
                <c:pt idx="44">
                  <c:v>43678</c:v>
                </c:pt>
                <c:pt idx="45">
                  <c:v>43709</c:v>
                </c:pt>
                <c:pt idx="46">
                  <c:v>43739</c:v>
                </c:pt>
                <c:pt idx="47">
                  <c:v>43770</c:v>
                </c:pt>
                <c:pt idx="48">
                  <c:v>43800</c:v>
                </c:pt>
                <c:pt idx="49">
                  <c:v>43831</c:v>
                </c:pt>
                <c:pt idx="50">
                  <c:v>43862</c:v>
                </c:pt>
                <c:pt idx="51">
                  <c:v>43891</c:v>
                </c:pt>
                <c:pt idx="52">
                  <c:v>43922</c:v>
                </c:pt>
                <c:pt idx="53">
                  <c:v>43952</c:v>
                </c:pt>
                <c:pt idx="54">
                  <c:v>43983</c:v>
                </c:pt>
                <c:pt idx="55">
                  <c:v>44013</c:v>
                </c:pt>
                <c:pt idx="56">
                  <c:v>44044</c:v>
                </c:pt>
                <c:pt idx="57">
                  <c:v>44075</c:v>
                </c:pt>
                <c:pt idx="58">
                  <c:v>44105</c:v>
                </c:pt>
                <c:pt idx="59">
                  <c:v>44136</c:v>
                </c:pt>
                <c:pt idx="60">
                  <c:v>44166</c:v>
                </c:pt>
                <c:pt idx="61">
                  <c:v>44197</c:v>
                </c:pt>
                <c:pt idx="62">
                  <c:v>44228</c:v>
                </c:pt>
                <c:pt idx="63">
                  <c:v>44256</c:v>
                </c:pt>
                <c:pt idx="64">
                  <c:v>44287</c:v>
                </c:pt>
                <c:pt idx="65">
                  <c:v>44317</c:v>
                </c:pt>
                <c:pt idx="66">
                  <c:v>44348</c:v>
                </c:pt>
                <c:pt idx="67">
                  <c:v>44378</c:v>
                </c:pt>
                <c:pt idx="68">
                  <c:v>44409</c:v>
                </c:pt>
                <c:pt idx="69">
                  <c:v>44440</c:v>
                </c:pt>
                <c:pt idx="70">
                  <c:v>44470</c:v>
                </c:pt>
                <c:pt idx="71">
                  <c:v>44501</c:v>
                </c:pt>
                <c:pt idx="72">
                  <c:v>44531</c:v>
                </c:pt>
              </c:numCache>
            </c:numRef>
          </c:cat>
          <c:val>
            <c:numRef>
              <c:f>'Primas emitidas y siniestros in'!$H$13:$H$85</c:f>
              <c:numCache>
                <c:formatCode>0.00</c:formatCode>
                <c:ptCount val="73"/>
                <c:pt idx="0">
                  <c:v>3.1397017471890969</c:v>
                </c:pt>
                <c:pt idx="1">
                  <c:v>3.1285508930901589</c:v>
                </c:pt>
                <c:pt idx="2">
                  <c:v>3.1381714074866025</c:v>
                </c:pt>
                <c:pt idx="3">
                  <c:v>3.145947247841955</c:v>
                </c:pt>
                <c:pt idx="4">
                  <c:v>3.1478111836519962</c:v>
                </c:pt>
                <c:pt idx="5">
                  <c:v>3.1767275078938928</c:v>
                </c:pt>
                <c:pt idx="6">
                  <c:v>3.1801967440663121</c:v>
                </c:pt>
                <c:pt idx="7">
                  <c:v>3.1713941049563807</c:v>
                </c:pt>
                <c:pt idx="8">
                  <c:v>3.2144282357258649</c:v>
                </c:pt>
                <c:pt idx="9">
                  <c:v>3.2525492227090962</c:v>
                </c:pt>
                <c:pt idx="10">
                  <c:v>3.2842346242482789</c:v>
                </c:pt>
                <c:pt idx="11">
                  <c:v>3.324453412583237</c:v>
                </c:pt>
                <c:pt idx="12">
                  <c:v>3.3641220921490711</c:v>
                </c:pt>
                <c:pt idx="13">
                  <c:v>3.3873005587777714</c:v>
                </c:pt>
                <c:pt idx="14">
                  <c:v>3.4246165296731186</c:v>
                </c:pt>
                <c:pt idx="15">
                  <c:v>3.4633535996502061</c:v>
                </c:pt>
                <c:pt idx="16">
                  <c:v>3.5238505572551122</c:v>
                </c:pt>
                <c:pt idx="17">
                  <c:v>3.5343891959492879</c:v>
                </c:pt>
                <c:pt idx="18">
                  <c:v>3.565056339146861</c:v>
                </c:pt>
                <c:pt idx="19">
                  <c:v>3.5925544881285503</c:v>
                </c:pt>
                <c:pt idx="20">
                  <c:v>3.6054862443494633</c:v>
                </c:pt>
                <c:pt idx="21">
                  <c:v>3.6325080093155449</c:v>
                </c:pt>
                <c:pt idx="22">
                  <c:v>3.6405866725222533</c:v>
                </c:pt>
                <c:pt idx="23">
                  <c:v>3.6385589301442125</c:v>
                </c:pt>
                <c:pt idx="24">
                  <c:v>3.6561248617416426</c:v>
                </c:pt>
                <c:pt idx="25">
                  <c:v>3.6592746287977729</c:v>
                </c:pt>
                <c:pt idx="26">
                  <c:v>3.6655700340749151</c:v>
                </c:pt>
                <c:pt idx="27">
                  <c:v>3.6667699527924649</c:v>
                </c:pt>
                <c:pt idx="28">
                  <c:v>3.6244623115676422</c:v>
                </c:pt>
                <c:pt idx="29">
                  <c:v>3.6239131422310864</c:v>
                </c:pt>
                <c:pt idx="30">
                  <c:v>3.6306399018558309</c:v>
                </c:pt>
                <c:pt idx="31">
                  <c:v>3.6341534765847281</c:v>
                </c:pt>
                <c:pt idx="32">
                  <c:v>3.6510500086489808</c:v>
                </c:pt>
                <c:pt idx="33">
                  <c:v>3.6432842113109229</c:v>
                </c:pt>
                <c:pt idx="34">
                  <c:v>3.6531786003515654</c:v>
                </c:pt>
                <c:pt idx="35">
                  <c:v>3.6723468805308945</c:v>
                </c:pt>
                <c:pt idx="36">
                  <c:v>3.6764684819999998</c:v>
                </c:pt>
                <c:pt idx="37">
                  <c:v>3.6869291294758337</c:v>
                </c:pt>
                <c:pt idx="38">
                  <c:v>3.6832209213010367</c:v>
                </c:pt>
                <c:pt idx="39">
                  <c:v>3.679434129606189</c:v>
                </c:pt>
                <c:pt idx="40">
                  <c:v>3.688929791433103</c:v>
                </c:pt>
                <c:pt idx="41">
                  <c:v>3.7356587781082382</c:v>
                </c:pt>
                <c:pt idx="42">
                  <c:v>3.7322660865891408</c:v>
                </c:pt>
                <c:pt idx="43">
                  <c:v>3.7414865676249143</c:v>
                </c:pt>
                <c:pt idx="44">
                  <c:v>3.7308812658126507</c:v>
                </c:pt>
                <c:pt idx="45">
                  <c:v>3.7289838030253737</c:v>
                </c:pt>
                <c:pt idx="46">
                  <c:v>3.7293513590206127</c:v>
                </c:pt>
                <c:pt idx="47">
                  <c:v>3.7306332830895346</c:v>
                </c:pt>
                <c:pt idx="48">
                  <c:v>3.7183722208092487</c:v>
                </c:pt>
                <c:pt idx="49">
                  <c:v>3.7303271451978364</c:v>
                </c:pt>
                <c:pt idx="50">
                  <c:v>3.7232933876131753</c:v>
                </c:pt>
                <c:pt idx="51">
                  <c:v>3.7006964943233598</c:v>
                </c:pt>
                <c:pt idx="52">
                  <c:v>3.6281342111875334</c:v>
                </c:pt>
                <c:pt idx="53">
                  <c:v>3.5370591757225758</c:v>
                </c:pt>
                <c:pt idx="54">
                  <c:v>3.4769587885651618</c:v>
                </c:pt>
                <c:pt idx="55">
                  <c:v>3.4645789763020192</c:v>
                </c:pt>
                <c:pt idx="56">
                  <c:v>3.4373501632331487</c:v>
                </c:pt>
                <c:pt idx="57">
                  <c:v>3.4072496536831967</c:v>
                </c:pt>
                <c:pt idx="58">
                  <c:v>3.4372137635125073</c:v>
                </c:pt>
                <c:pt idx="59">
                  <c:v>3.4324934452906484</c:v>
                </c:pt>
                <c:pt idx="60">
                  <c:v>3.4280999600000008</c:v>
                </c:pt>
                <c:pt idx="61">
                  <c:v>3.4176149958521593</c:v>
                </c:pt>
                <c:pt idx="62">
                  <c:v>3.4213213852370696</c:v>
                </c:pt>
                <c:pt idx="63">
                  <c:v>3.4285056258079321</c:v>
                </c:pt>
                <c:pt idx="64">
                  <c:v>3.4772084294331789</c:v>
                </c:pt>
                <c:pt idx="65">
                  <c:v>3.4736676813372096</c:v>
                </c:pt>
                <c:pt idx="66">
                  <c:v>3.5194666667839272</c:v>
                </c:pt>
                <c:pt idx="67">
                  <c:v>3.5287472874421337</c:v>
                </c:pt>
                <c:pt idx="68">
                  <c:v>3.5499518516869424</c:v>
                </c:pt>
                <c:pt idx="69">
                  <c:v>3.6096191210313986</c:v>
                </c:pt>
                <c:pt idx="70">
                  <c:v>3.6245709315999575</c:v>
                </c:pt>
                <c:pt idx="71">
                  <c:v>3.6333157493138657</c:v>
                </c:pt>
                <c:pt idx="72">
                  <c:v>3.6551541972892916</c:v>
                </c:pt>
              </c:numCache>
            </c:numRef>
          </c:val>
          <c:smooth val="0"/>
          <c:extLst>
            <c:ext xmlns:c16="http://schemas.microsoft.com/office/drawing/2014/chart" uri="{C3380CC4-5D6E-409C-BE32-E72D297353CC}">
              <c16:uniqueId val="{00000004-B675-43A1-8D4F-C1BC4FE72E31}"/>
            </c:ext>
          </c:extLst>
        </c:ser>
        <c:dLbls>
          <c:showLegendKey val="0"/>
          <c:showVal val="0"/>
          <c:showCatName val="0"/>
          <c:showSerName val="0"/>
          <c:showPercent val="0"/>
          <c:showBubbleSize val="0"/>
        </c:dLbls>
        <c:marker val="1"/>
        <c:smooth val="0"/>
        <c:axId val="227772288"/>
        <c:axId val="227913728"/>
      </c:lineChart>
      <c:lineChart>
        <c:grouping val="standard"/>
        <c:varyColors val="0"/>
        <c:ser>
          <c:idx val="1"/>
          <c:order val="1"/>
          <c:tx>
            <c:v>Siniestros incurridos</c:v>
          </c:tx>
          <c:spPr>
            <a:ln w="63500"/>
          </c:spPr>
          <c:marker>
            <c:symbol val="none"/>
          </c:marker>
          <c:dLbls>
            <c:dLbl>
              <c:idx val="0"/>
              <c:layout>
                <c:manualLayout>
                  <c:x val="-2.929577568755103E-3"/>
                  <c:y val="2.62524284688903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675-43A1-8D4F-C1BC4FE72E31}"/>
                </c:ext>
              </c:extLst>
            </c:dLbl>
            <c:dLbl>
              <c:idx val="51"/>
              <c:layout>
                <c:manualLayout>
                  <c:x val="-2.9295775687551096E-2"/>
                  <c:y val="3.23106811924803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675-43A1-8D4F-C1BC4FE72E31}"/>
                </c:ext>
              </c:extLst>
            </c:dLbl>
            <c:dLbl>
              <c:idx val="62"/>
              <c:layout>
                <c:manualLayout>
                  <c:x val="-1.6112676628153209E-2"/>
                  <c:y val="2.62524284688903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675-43A1-8D4F-C1BC4FE72E31}"/>
                </c:ext>
              </c:extLst>
            </c:dLbl>
            <c:dLbl>
              <c:idx val="72"/>
              <c:layout>
                <c:manualLayout>
                  <c:x val="-3.0760564471928757E-2"/>
                  <c:y val="5.0485439363250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675-43A1-8D4F-C1BC4FE72E31}"/>
                </c:ext>
              </c:extLst>
            </c:dLbl>
            <c:spPr>
              <a:noFill/>
              <a:ln>
                <a:noFill/>
              </a:ln>
              <a:effectLst/>
            </c:spPr>
            <c:txPr>
              <a:bodyPr/>
              <a:lstStyle/>
              <a:p>
                <a:pPr>
                  <a:defRPr sz="1400" b="1"/>
                </a:pPr>
                <a:endParaRPr lang="es-CO"/>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'Primas emitidas y siniestros in'!$G$13:$G$85</c:f>
              <c:numCache>
                <c:formatCode>mmm\-yy</c:formatCode>
                <c:ptCount val="73"/>
                <c:pt idx="0">
                  <c:v>42339</c:v>
                </c:pt>
                <c:pt idx="1">
                  <c:v>42370</c:v>
                </c:pt>
                <c:pt idx="2">
                  <c:v>42401</c:v>
                </c:pt>
                <c:pt idx="3">
                  <c:v>42430</c:v>
                </c:pt>
                <c:pt idx="4">
                  <c:v>42461</c:v>
                </c:pt>
                <c:pt idx="5">
                  <c:v>42491</c:v>
                </c:pt>
                <c:pt idx="6">
                  <c:v>42522</c:v>
                </c:pt>
                <c:pt idx="7">
                  <c:v>42552</c:v>
                </c:pt>
                <c:pt idx="8">
                  <c:v>42583</c:v>
                </c:pt>
                <c:pt idx="9">
                  <c:v>42614</c:v>
                </c:pt>
                <c:pt idx="10">
                  <c:v>42644</c:v>
                </c:pt>
                <c:pt idx="11">
                  <c:v>42675</c:v>
                </c:pt>
                <c:pt idx="12">
                  <c:v>42705</c:v>
                </c:pt>
                <c:pt idx="13">
                  <c:v>42736</c:v>
                </c:pt>
                <c:pt idx="14">
                  <c:v>42767</c:v>
                </c:pt>
                <c:pt idx="15">
                  <c:v>42795</c:v>
                </c:pt>
                <c:pt idx="16">
                  <c:v>42826</c:v>
                </c:pt>
                <c:pt idx="17">
                  <c:v>42856</c:v>
                </c:pt>
                <c:pt idx="18">
                  <c:v>42887</c:v>
                </c:pt>
                <c:pt idx="19">
                  <c:v>42917</c:v>
                </c:pt>
                <c:pt idx="20">
                  <c:v>42948</c:v>
                </c:pt>
                <c:pt idx="21">
                  <c:v>42979</c:v>
                </c:pt>
                <c:pt idx="22">
                  <c:v>43009</c:v>
                </c:pt>
                <c:pt idx="23">
                  <c:v>43040</c:v>
                </c:pt>
                <c:pt idx="24">
                  <c:v>43070</c:v>
                </c:pt>
                <c:pt idx="25">
                  <c:v>43101</c:v>
                </c:pt>
                <c:pt idx="26">
                  <c:v>43132</c:v>
                </c:pt>
                <c:pt idx="27">
                  <c:v>43160</c:v>
                </c:pt>
                <c:pt idx="28">
                  <c:v>43191</c:v>
                </c:pt>
                <c:pt idx="29">
                  <c:v>43221</c:v>
                </c:pt>
                <c:pt idx="30">
                  <c:v>43252</c:v>
                </c:pt>
                <c:pt idx="31">
                  <c:v>43282</c:v>
                </c:pt>
                <c:pt idx="32">
                  <c:v>43313</c:v>
                </c:pt>
                <c:pt idx="33">
                  <c:v>43344</c:v>
                </c:pt>
                <c:pt idx="34">
                  <c:v>43374</c:v>
                </c:pt>
                <c:pt idx="35">
                  <c:v>43405</c:v>
                </c:pt>
                <c:pt idx="36">
                  <c:v>43435</c:v>
                </c:pt>
                <c:pt idx="37">
                  <c:v>43466</c:v>
                </c:pt>
                <c:pt idx="38">
                  <c:v>43497</c:v>
                </c:pt>
                <c:pt idx="39">
                  <c:v>43525</c:v>
                </c:pt>
                <c:pt idx="40">
                  <c:v>43556</c:v>
                </c:pt>
                <c:pt idx="41">
                  <c:v>43586</c:v>
                </c:pt>
                <c:pt idx="42">
                  <c:v>43617</c:v>
                </c:pt>
                <c:pt idx="43">
                  <c:v>43647</c:v>
                </c:pt>
                <c:pt idx="44">
                  <c:v>43678</c:v>
                </c:pt>
                <c:pt idx="45">
                  <c:v>43709</c:v>
                </c:pt>
                <c:pt idx="46">
                  <c:v>43739</c:v>
                </c:pt>
                <c:pt idx="47">
                  <c:v>43770</c:v>
                </c:pt>
                <c:pt idx="48">
                  <c:v>43800</c:v>
                </c:pt>
                <c:pt idx="49">
                  <c:v>43831</c:v>
                </c:pt>
                <c:pt idx="50">
                  <c:v>43862</c:v>
                </c:pt>
                <c:pt idx="51">
                  <c:v>43891</c:v>
                </c:pt>
                <c:pt idx="52">
                  <c:v>43922</c:v>
                </c:pt>
                <c:pt idx="53">
                  <c:v>43952</c:v>
                </c:pt>
                <c:pt idx="54">
                  <c:v>43983</c:v>
                </c:pt>
                <c:pt idx="55">
                  <c:v>44013</c:v>
                </c:pt>
                <c:pt idx="56">
                  <c:v>44044</c:v>
                </c:pt>
                <c:pt idx="57">
                  <c:v>44075</c:v>
                </c:pt>
                <c:pt idx="58">
                  <c:v>44105</c:v>
                </c:pt>
                <c:pt idx="59">
                  <c:v>44136</c:v>
                </c:pt>
                <c:pt idx="60">
                  <c:v>44166</c:v>
                </c:pt>
                <c:pt idx="61">
                  <c:v>44197</c:v>
                </c:pt>
                <c:pt idx="62">
                  <c:v>44228</c:v>
                </c:pt>
                <c:pt idx="63">
                  <c:v>44256</c:v>
                </c:pt>
                <c:pt idx="64">
                  <c:v>44287</c:v>
                </c:pt>
                <c:pt idx="65">
                  <c:v>44317</c:v>
                </c:pt>
                <c:pt idx="66">
                  <c:v>44348</c:v>
                </c:pt>
                <c:pt idx="67">
                  <c:v>44378</c:v>
                </c:pt>
                <c:pt idx="68">
                  <c:v>44409</c:v>
                </c:pt>
                <c:pt idx="69">
                  <c:v>44440</c:v>
                </c:pt>
                <c:pt idx="70">
                  <c:v>44470</c:v>
                </c:pt>
                <c:pt idx="71">
                  <c:v>44501</c:v>
                </c:pt>
                <c:pt idx="72">
                  <c:v>44531</c:v>
                </c:pt>
              </c:numCache>
            </c:numRef>
          </c:cat>
          <c:val>
            <c:numRef>
              <c:f>'Primas emitidas y siniestros in'!$I$13:$I$85</c:f>
              <c:numCache>
                <c:formatCode>0.00</c:formatCode>
                <c:ptCount val="73"/>
                <c:pt idx="0">
                  <c:v>2.128622</c:v>
                </c:pt>
                <c:pt idx="1">
                  <c:v>2.1423899999999998</c:v>
                </c:pt>
                <c:pt idx="2">
                  <c:v>2.1630129999999999</c:v>
                </c:pt>
                <c:pt idx="3">
                  <c:v>2.1724619999999999</c:v>
                </c:pt>
                <c:pt idx="4">
                  <c:v>2.1960160000000002</c:v>
                </c:pt>
                <c:pt idx="5">
                  <c:v>2.2268720000000002</c:v>
                </c:pt>
                <c:pt idx="6">
                  <c:v>2.2566999999999999</c:v>
                </c:pt>
                <c:pt idx="7">
                  <c:v>2.254181</c:v>
                </c:pt>
                <c:pt idx="8">
                  <c:v>2.299436</c:v>
                </c:pt>
                <c:pt idx="9">
                  <c:v>2.3193869999999999</c:v>
                </c:pt>
                <c:pt idx="10">
                  <c:v>2.3244440000000002</c:v>
                </c:pt>
                <c:pt idx="11">
                  <c:v>2.3495010000000001</c:v>
                </c:pt>
                <c:pt idx="12">
                  <c:v>2.365971</c:v>
                </c:pt>
                <c:pt idx="13">
                  <c:v>2.3637709999999998</c:v>
                </c:pt>
                <c:pt idx="14">
                  <c:v>2.3656060000000001</c:v>
                </c:pt>
                <c:pt idx="15">
                  <c:v>2.3913760000000002</c:v>
                </c:pt>
                <c:pt idx="16">
                  <c:v>2.3808039999999999</c:v>
                </c:pt>
                <c:pt idx="17">
                  <c:v>2.3803139999999998</c:v>
                </c:pt>
                <c:pt idx="18">
                  <c:v>2.368671</c:v>
                </c:pt>
                <c:pt idx="19">
                  <c:v>2.3682210000000001</c:v>
                </c:pt>
                <c:pt idx="20">
                  <c:v>2.3546260000000001</c:v>
                </c:pt>
                <c:pt idx="21">
                  <c:v>2.3395320000000002</c:v>
                </c:pt>
                <c:pt idx="22">
                  <c:v>2.3477410000000001</c:v>
                </c:pt>
                <c:pt idx="23">
                  <c:v>2.3420160000000001</c:v>
                </c:pt>
                <c:pt idx="24">
                  <c:v>2.330857</c:v>
                </c:pt>
                <c:pt idx="25">
                  <c:v>2.3461240000000001</c:v>
                </c:pt>
                <c:pt idx="26">
                  <c:v>2.3491970000000002</c:v>
                </c:pt>
                <c:pt idx="27">
                  <c:v>2.325008</c:v>
                </c:pt>
                <c:pt idx="28">
                  <c:v>2.3415439999999998</c:v>
                </c:pt>
                <c:pt idx="29">
                  <c:v>2.3431489999999999</c:v>
                </c:pt>
                <c:pt idx="30">
                  <c:v>2.335353</c:v>
                </c:pt>
                <c:pt idx="31">
                  <c:v>2.3450639999999998</c:v>
                </c:pt>
                <c:pt idx="32">
                  <c:v>2.34972</c:v>
                </c:pt>
                <c:pt idx="33">
                  <c:v>2.3540700000000001</c:v>
                </c:pt>
                <c:pt idx="34">
                  <c:v>2.3696320000000002</c:v>
                </c:pt>
                <c:pt idx="35">
                  <c:v>2.3700299999999999</c:v>
                </c:pt>
                <c:pt idx="36">
                  <c:v>2.375677</c:v>
                </c:pt>
                <c:pt idx="37">
                  <c:v>2.3689909999999998</c:v>
                </c:pt>
                <c:pt idx="38">
                  <c:v>2.3696769999999998</c:v>
                </c:pt>
                <c:pt idx="39">
                  <c:v>2.3719420000000002</c:v>
                </c:pt>
                <c:pt idx="40">
                  <c:v>2.3565</c:v>
                </c:pt>
                <c:pt idx="41">
                  <c:v>2.368344</c:v>
                </c:pt>
                <c:pt idx="42">
                  <c:v>2.3655520000000001</c:v>
                </c:pt>
                <c:pt idx="43">
                  <c:v>2.3695119999999998</c:v>
                </c:pt>
                <c:pt idx="44">
                  <c:v>2.3897520000000001</c:v>
                </c:pt>
                <c:pt idx="45">
                  <c:v>2.4010660000000001</c:v>
                </c:pt>
                <c:pt idx="46">
                  <c:v>2.4053059999999999</c:v>
                </c:pt>
                <c:pt idx="47">
                  <c:v>2.4132099999999999</c:v>
                </c:pt>
                <c:pt idx="48">
                  <c:v>2.4182939999999999</c:v>
                </c:pt>
                <c:pt idx="49">
                  <c:v>2.443422</c:v>
                </c:pt>
                <c:pt idx="50">
                  <c:v>2.4654509999999998</c:v>
                </c:pt>
                <c:pt idx="51">
                  <c:v>2.4752519999999998</c:v>
                </c:pt>
                <c:pt idx="52">
                  <c:v>2.3948109999999998</c:v>
                </c:pt>
                <c:pt idx="53">
                  <c:v>2.2870029999999999</c:v>
                </c:pt>
                <c:pt idx="54">
                  <c:v>2.251881</c:v>
                </c:pt>
                <c:pt idx="55">
                  <c:v>2.2330969999999999</c:v>
                </c:pt>
                <c:pt idx="56">
                  <c:v>2.1765590000000001</c:v>
                </c:pt>
                <c:pt idx="57">
                  <c:v>2.1464509999999999</c:v>
                </c:pt>
                <c:pt idx="58">
                  <c:v>2.1146029999999998</c:v>
                </c:pt>
                <c:pt idx="59">
                  <c:v>2.0930309999999999</c:v>
                </c:pt>
                <c:pt idx="60">
                  <c:v>2.0774650000000001</c:v>
                </c:pt>
                <c:pt idx="61">
                  <c:v>2.03966</c:v>
                </c:pt>
                <c:pt idx="62">
                  <c:v>2.0144850000000001</c:v>
                </c:pt>
                <c:pt idx="63">
                  <c:v>2.0258289999999999</c:v>
                </c:pt>
                <c:pt idx="64">
                  <c:v>2.1052620000000002</c:v>
                </c:pt>
                <c:pt idx="65">
                  <c:v>2.1851579999999999</c:v>
                </c:pt>
                <c:pt idx="66">
                  <c:v>2.2307190000000001</c:v>
                </c:pt>
                <c:pt idx="67">
                  <c:v>2.2430059999999998</c:v>
                </c:pt>
                <c:pt idx="68">
                  <c:v>2.277539</c:v>
                </c:pt>
                <c:pt idx="69">
                  <c:v>2.319874</c:v>
                </c:pt>
                <c:pt idx="70">
                  <c:v>2.359537</c:v>
                </c:pt>
                <c:pt idx="71">
                  <c:v>2.3879969999999999</c:v>
                </c:pt>
                <c:pt idx="72">
                  <c:v>2.4287939999999999</c:v>
                </c:pt>
              </c:numCache>
            </c:numRef>
          </c:val>
          <c:smooth val="0"/>
          <c:extLst>
            <c:ext xmlns:c16="http://schemas.microsoft.com/office/drawing/2014/chart" uri="{C3380CC4-5D6E-409C-BE32-E72D297353CC}">
              <c16:uniqueId val="{00000009-B675-43A1-8D4F-C1BC4FE72E31}"/>
            </c:ext>
          </c:extLst>
        </c:ser>
        <c:dLbls>
          <c:showLegendKey val="0"/>
          <c:showVal val="0"/>
          <c:showCatName val="0"/>
          <c:showSerName val="0"/>
          <c:showPercent val="0"/>
          <c:showBubbleSize val="0"/>
        </c:dLbls>
        <c:marker val="1"/>
        <c:smooth val="0"/>
        <c:axId val="227916800"/>
        <c:axId val="227915264"/>
      </c:lineChart>
      <c:dateAx>
        <c:axId val="227772288"/>
        <c:scaling>
          <c:orientation val="minMax"/>
        </c:scaling>
        <c:delete val="0"/>
        <c:axPos val="b"/>
        <c:title>
          <c:tx>
            <c:rich>
              <a:bodyPr/>
              <a:lstStyle/>
              <a:p>
                <a:pPr>
                  <a:defRPr/>
                </a:pPr>
                <a:r>
                  <a:rPr lang="es-CO"/>
                  <a:t>Fuente: Cálculos C&amp;C</a:t>
                </a:r>
                <a:r>
                  <a:rPr lang="es-CO" baseline="0"/>
                  <a:t> con información Fasecolda</a:t>
                </a:r>
                <a:endParaRPr lang="es-CO"/>
              </a:p>
            </c:rich>
          </c:tx>
          <c:overlay val="0"/>
        </c:title>
        <c:numFmt formatCode="mmm\-yy" sourceLinked="1"/>
        <c:majorTickMark val="out"/>
        <c:minorTickMark val="none"/>
        <c:tickLblPos val="nextTo"/>
        <c:txPr>
          <a:bodyPr/>
          <a:lstStyle/>
          <a:p>
            <a:pPr>
              <a:defRPr sz="1100" b="1"/>
            </a:pPr>
            <a:endParaRPr lang="es-CO"/>
          </a:p>
        </c:txPr>
        <c:crossAx val="227913728"/>
        <c:crosses val="autoZero"/>
        <c:auto val="1"/>
        <c:lblOffset val="100"/>
        <c:baseTimeUnit val="months"/>
      </c:dateAx>
      <c:valAx>
        <c:axId val="227913728"/>
        <c:scaling>
          <c:orientation val="minMax"/>
          <c:min val="2"/>
        </c:scaling>
        <c:delete val="0"/>
        <c:axPos val="l"/>
        <c:numFmt formatCode="0.00" sourceLinked="1"/>
        <c:majorTickMark val="out"/>
        <c:minorTickMark val="none"/>
        <c:tickLblPos val="nextTo"/>
        <c:txPr>
          <a:bodyPr/>
          <a:lstStyle/>
          <a:p>
            <a:pPr>
              <a:defRPr sz="1100" b="1"/>
            </a:pPr>
            <a:endParaRPr lang="es-CO"/>
          </a:p>
        </c:txPr>
        <c:crossAx val="227772288"/>
        <c:crosses val="autoZero"/>
        <c:crossBetween val="between"/>
      </c:valAx>
      <c:valAx>
        <c:axId val="227915264"/>
        <c:scaling>
          <c:orientation val="minMax"/>
          <c:min val="1.5"/>
        </c:scaling>
        <c:delete val="0"/>
        <c:axPos val="r"/>
        <c:numFmt formatCode="0.00" sourceLinked="1"/>
        <c:majorTickMark val="out"/>
        <c:minorTickMark val="none"/>
        <c:tickLblPos val="nextTo"/>
        <c:txPr>
          <a:bodyPr/>
          <a:lstStyle/>
          <a:p>
            <a:pPr>
              <a:defRPr sz="1100" b="1"/>
            </a:pPr>
            <a:endParaRPr lang="es-CO"/>
          </a:p>
        </c:txPr>
        <c:crossAx val="227916800"/>
        <c:crosses val="max"/>
        <c:crossBetween val="between"/>
      </c:valAx>
      <c:dateAx>
        <c:axId val="227916800"/>
        <c:scaling>
          <c:orientation val="minMax"/>
        </c:scaling>
        <c:delete val="1"/>
        <c:axPos val="b"/>
        <c:numFmt formatCode="mmm\-yy" sourceLinked="1"/>
        <c:majorTickMark val="out"/>
        <c:minorTickMark val="none"/>
        <c:tickLblPos val="nextTo"/>
        <c:crossAx val="227915264"/>
        <c:crosses val="autoZero"/>
        <c:auto val="1"/>
        <c:lblOffset val="100"/>
        <c:baseTimeUnit val="months"/>
        <c:majorUnit val="1"/>
        <c:minorUnit val="1"/>
      </c:dateAx>
    </c:plotArea>
    <c:legend>
      <c:legendPos val="b"/>
      <c:layout>
        <c:manualLayout>
          <c:xMode val="edge"/>
          <c:yMode val="edge"/>
          <c:x val="0.34708342191368291"/>
          <c:y val="0.57148225751061765"/>
          <c:w val="0.37606191419982393"/>
          <c:h val="3.8966013679248436E-2"/>
        </c:manualLayout>
      </c:layout>
      <c:overlay val="0"/>
      <c:txPr>
        <a:bodyPr/>
        <a:lstStyle/>
        <a:p>
          <a:pPr>
            <a:defRPr sz="1100" b="1"/>
          </a:pPr>
          <a:endParaRPr lang="es-CO"/>
        </a:p>
      </c:txPr>
    </c:legend>
    <c:plotVisOnly val="1"/>
    <c:dispBlanksAs val="gap"/>
    <c:showDLblsOverMax val="0"/>
  </c:chart>
  <c:externalData r:id="rId2">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C00000"/>
              </a:solidFill>
              <a:ln>
                <a:noFill/>
              </a:ln>
              <a:effectLst/>
            </c:spPr>
            <c:extLst>
              <c:ext xmlns:c16="http://schemas.microsoft.com/office/drawing/2014/chart" uri="{C3380CC4-5D6E-409C-BE32-E72D297353CC}">
                <c16:uniqueId val="{00000001-37DF-4CA7-9FB9-53BC79DC15A4}"/>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37DF-4CA7-9FB9-53BC79DC15A4}"/>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5-37DF-4CA7-9FB9-53BC79DC15A4}"/>
              </c:ext>
            </c:extLst>
          </c:dPt>
          <c:dPt>
            <c:idx val="3"/>
            <c:invertIfNegative val="0"/>
            <c:bubble3D val="0"/>
            <c:spPr>
              <a:solidFill>
                <a:schemeClr val="accent4">
                  <a:lumMod val="60000"/>
                  <a:lumOff val="40000"/>
                </a:schemeClr>
              </a:solidFill>
              <a:ln>
                <a:noFill/>
              </a:ln>
              <a:effectLst/>
            </c:spPr>
            <c:extLst>
              <c:ext xmlns:c16="http://schemas.microsoft.com/office/drawing/2014/chart" uri="{C3380CC4-5D6E-409C-BE32-E72D297353CC}">
                <c16:uniqueId val="{00000007-37DF-4CA7-9FB9-53BC79DC15A4}"/>
              </c:ext>
            </c:extLst>
          </c:dPt>
          <c:dPt>
            <c:idx val="4"/>
            <c:invertIfNegative val="0"/>
            <c:bubble3D val="0"/>
            <c:spPr>
              <a:solidFill>
                <a:schemeClr val="accent4">
                  <a:lumMod val="60000"/>
                  <a:lumOff val="40000"/>
                </a:schemeClr>
              </a:solidFill>
              <a:ln>
                <a:noFill/>
              </a:ln>
              <a:effectLst/>
            </c:spPr>
            <c:extLst>
              <c:ext xmlns:c16="http://schemas.microsoft.com/office/drawing/2014/chart" uri="{C3380CC4-5D6E-409C-BE32-E72D297353CC}">
                <c16:uniqueId val="{00000009-37DF-4CA7-9FB9-53BC79DC15A4}"/>
              </c:ext>
            </c:extLst>
          </c:dPt>
          <c:dPt>
            <c:idx val="5"/>
            <c:invertIfNegative val="0"/>
            <c:bubble3D val="0"/>
            <c:spPr>
              <a:solidFill>
                <a:srgbClr val="92D050"/>
              </a:solidFill>
              <a:ln>
                <a:noFill/>
              </a:ln>
              <a:effectLst/>
            </c:spPr>
            <c:extLst>
              <c:ext xmlns:c16="http://schemas.microsoft.com/office/drawing/2014/chart" uri="{C3380CC4-5D6E-409C-BE32-E72D297353CC}">
                <c16:uniqueId val="{0000000B-37DF-4CA7-9FB9-53BC79DC15A4}"/>
              </c:ext>
            </c:extLst>
          </c:dPt>
          <c:dPt>
            <c:idx val="6"/>
            <c:invertIfNegative val="0"/>
            <c:bubble3D val="0"/>
            <c:spPr>
              <a:solidFill>
                <a:srgbClr val="C00000"/>
              </a:solidFill>
              <a:ln>
                <a:noFill/>
              </a:ln>
              <a:effectLst/>
            </c:spPr>
            <c:extLst>
              <c:ext xmlns:c16="http://schemas.microsoft.com/office/drawing/2014/chart" uri="{C3380CC4-5D6E-409C-BE32-E72D297353CC}">
                <c16:uniqueId val="{0000000D-37DF-4CA7-9FB9-53BC79DC15A4}"/>
              </c:ext>
            </c:extLst>
          </c:dPt>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'IC Total'!$B$3:$B$9</c:f>
              <c:numCache>
                <c:formatCode>General</c:formatCode>
                <c:ptCount val="7"/>
                <c:pt idx="0">
                  <c:v>2015</c:v>
                </c:pt>
                <c:pt idx="1">
                  <c:v>2016</c:v>
                </c:pt>
                <c:pt idx="2">
                  <c:v>2017</c:v>
                </c:pt>
                <c:pt idx="3">
                  <c:v>2018</c:v>
                </c:pt>
                <c:pt idx="4">
                  <c:v>2019</c:v>
                </c:pt>
                <c:pt idx="5">
                  <c:v>2020</c:v>
                </c:pt>
                <c:pt idx="6">
                  <c:v>2021</c:v>
                </c:pt>
              </c:numCache>
            </c:numRef>
          </c:cat>
          <c:val>
            <c:numRef>
              <c:f>'IC Total'!$AS$3:$AS$9</c:f>
              <c:numCache>
                <c:formatCode>0.00%</c:formatCode>
                <c:ptCount val="7"/>
                <c:pt idx="0">
                  <c:v>1.10224335244487E-2</c:v>
                </c:pt>
                <c:pt idx="1">
                  <c:v>1.0840155735521639E-2</c:v>
                </c:pt>
                <c:pt idx="2">
                  <c:v>1.0534654624429129E-2</c:v>
                </c:pt>
                <c:pt idx="3">
                  <c:v>1.0172530760923518E-2</c:v>
                </c:pt>
                <c:pt idx="4">
                  <c:v>1.0319453616834865E-2</c:v>
                </c:pt>
                <c:pt idx="5">
                  <c:v>9.906350907477544E-3</c:v>
                </c:pt>
                <c:pt idx="6">
                  <c:v>1.1069664324487806E-2</c:v>
                </c:pt>
              </c:numCache>
            </c:numRef>
          </c:val>
          <c:extLst>
            <c:ext xmlns:c16="http://schemas.microsoft.com/office/drawing/2014/chart" uri="{C3380CC4-5D6E-409C-BE32-E72D297353CC}">
              <c16:uniqueId val="{0000000E-37DF-4CA7-9FB9-53BC79DC15A4}"/>
            </c:ext>
          </c:extLst>
        </c:ser>
        <c:dLbls>
          <c:showLegendKey val="0"/>
          <c:showVal val="0"/>
          <c:showCatName val="0"/>
          <c:showSerName val="0"/>
          <c:showPercent val="0"/>
          <c:showBubbleSize val="0"/>
        </c:dLbls>
        <c:gapWidth val="219"/>
        <c:overlap val="-27"/>
        <c:axId val="228076544"/>
        <c:axId val="228091008"/>
      </c:barChart>
      <c:catAx>
        <c:axId val="228076544"/>
        <c:scaling>
          <c:orientation val="minMax"/>
        </c:scaling>
        <c:delete val="0"/>
        <c:axPos val="b"/>
        <c:title>
          <c:tx>
            <c:rich>
              <a:bodyPr/>
              <a:lstStyle/>
              <a:p>
                <a:pPr>
                  <a:defRPr/>
                </a:pPr>
                <a:r>
                  <a:rPr lang="es-CO"/>
                  <a:t>Fuente: Cálculos Cifras</a:t>
                </a:r>
                <a:r>
                  <a:rPr lang="es-CO" baseline="0"/>
                  <a:t> y Conceptos con  información Fasecolda 290</a:t>
                </a:r>
                <a:endParaRPr lang="es-CO"/>
              </a:p>
            </c:rich>
          </c:tx>
          <c:overlay val="0"/>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CO"/>
          </a:p>
        </c:txPr>
        <c:crossAx val="228091008"/>
        <c:crosses val="autoZero"/>
        <c:auto val="1"/>
        <c:lblAlgn val="ctr"/>
        <c:lblOffset val="100"/>
        <c:noMultiLvlLbl val="0"/>
      </c:catAx>
      <c:valAx>
        <c:axId val="22809100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CO"/>
          </a:p>
        </c:txPr>
        <c:crossAx val="228076544"/>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s-CO"/>
    </a:p>
  </c:txPr>
  <c:externalData r:id="rId2">
    <c:autoUpdate val="0"/>
  </c:externalData>
  <c:userShapes r:id="rId3"/>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2"/>
          <c:order val="0"/>
          <c:tx>
            <c:strRef>
              <c:f>'IC Total'!$AZ$2</c:f>
              <c:strCache>
                <c:ptCount val="1"/>
                <c:pt idx="0">
                  <c:v>Gastos Administrativos</c:v>
                </c:pt>
              </c:strCache>
            </c:strRef>
          </c:tx>
          <c:spPr>
            <a:solidFill>
              <a:schemeClr val="bg2">
                <a:lumMod val="9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'IC Total'!$B$3:$B$9</c:f>
              <c:numCache>
                <c:formatCode>General</c:formatCode>
                <c:ptCount val="7"/>
                <c:pt idx="0">
                  <c:v>2015</c:v>
                </c:pt>
                <c:pt idx="1">
                  <c:v>2016</c:v>
                </c:pt>
                <c:pt idx="2">
                  <c:v>2017</c:v>
                </c:pt>
                <c:pt idx="3">
                  <c:v>2018</c:v>
                </c:pt>
                <c:pt idx="4">
                  <c:v>2019</c:v>
                </c:pt>
                <c:pt idx="5">
                  <c:v>2020</c:v>
                </c:pt>
                <c:pt idx="6">
                  <c:v>2021</c:v>
                </c:pt>
              </c:numCache>
            </c:numRef>
          </c:cat>
          <c:val>
            <c:numRef>
              <c:f>'IC Total'!$AZ$3:$AZ$9</c:f>
              <c:numCache>
                <c:formatCode>0.0%</c:formatCode>
                <c:ptCount val="7"/>
                <c:pt idx="0">
                  <c:v>0.23226118370238225</c:v>
                </c:pt>
                <c:pt idx="1">
                  <c:v>0.19323105869551666</c:v>
                </c:pt>
                <c:pt idx="2">
                  <c:v>0.18493410588808362</c:v>
                </c:pt>
                <c:pt idx="3">
                  <c:v>0.18666675124367854</c:v>
                </c:pt>
                <c:pt idx="4">
                  <c:v>0.17205108192640009</c:v>
                </c:pt>
                <c:pt idx="5">
                  <c:v>0.17768464276904311</c:v>
                </c:pt>
                <c:pt idx="6">
                  <c:v>0.18008800096261215</c:v>
                </c:pt>
              </c:numCache>
            </c:numRef>
          </c:val>
          <c:extLst>
            <c:ext xmlns:c16="http://schemas.microsoft.com/office/drawing/2014/chart" uri="{C3380CC4-5D6E-409C-BE32-E72D297353CC}">
              <c16:uniqueId val="{00000000-DBC8-47DF-A404-63C81784FAD0}"/>
            </c:ext>
          </c:extLst>
        </c:ser>
        <c:ser>
          <c:idx val="3"/>
          <c:order val="1"/>
          <c:tx>
            <c:strRef>
              <c:f>'IC Total'!$BA$2</c:f>
              <c:strCache>
                <c:ptCount val="1"/>
                <c:pt idx="0">
                  <c:v>Gastos Personal</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'IC Total'!$B$3:$B$9</c:f>
              <c:numCache>
                <c:formatCode>General</c:formatCode>
                <c:ptCount val="7"/>
                <c:pt idx="0">
                  <c:v>2015</c:v>
                </c:pt>
                <c:pt idx="1">
                  <c:v>2016</c:v>
                </c:pt>
                <c:pt idx="2">
                  <c:v>2017</c:v>
                </c:pt>
                <c:pt idx="3">
                  <c:v>2018</c:v>
                </c:pt>
                <c:pt idx="4">
                  <c:v>2019</c:v>
                </c:pt>
                <c:pt idx="5">
                  <c:v>2020</c:v>
                </c:pt>
                <c:pt idx="6">
                  <c:v>2021</c:v>
                </c:pt>
              </c:numCache>
            </c:numRef>
          </c:cat>
          <c:val>
            <c:numRef>
              <c:f>'IC Total'!$BA$3:$BA$9</c:f>
              <c:numCache>
                <c:formatCode>0.0%</c:formatCode>
                <c:ptCount val="7"/>
                <c:pt idx="0">
                  <c:v>8.0298776743727679E-2</c:v>
                </c:pt>
                <c:pt idx="1">
                  <c:v>6.3861009258367199E-2</c:v>
                </c:pt>
                <c:pt idx="2">
                  <c:v>6.0587395480393241E-2</c:v>
                </c:pt>
                <c:pt idx="3">
                  <c:v>6.0601120539685915E-2</c:v>
                </c:pt>
                <c:pt idx="4">
                  <c:v>6.2462797136424129E-2</c:v>
                </c:pt>
                <c:pt idx="5">
                  <c:v>7.4304406206422716E-2</c:v>
                </c:pt>
                <c:pt idx="6">
                  <c:v>6.9874526343673235E-2</c:v>
                </c:pt>
              </c:numCache>
            </c:numRef>
          </c:val>
          <c:extLst>
            <c:ext xmlns:c16="http://schemas.microsoft.com/office/drawing/2014/chart" uri="{C3380CC4-5D6E-409C-BE32-E72D297353CC}">
              <c16:uniqueId val="{00000001-DBC8-47DF-A404-63C81784FAD0}"/>
            </c:ext>
          </c:extLst>
        </c:ser>
        <c:dLbls>
          <c:showLegendKey val="0"/>
          <c:showVal val="0"/>
          <c:showCatName val="0"/>
          <c:showSerName val="0"/>
          <c:showPercent val="0"/>
          <c:showBubbleSize val="0"/>
        </c:dLbls>
        <c:gapWidth val="150"/>
        <c:overlap val="100"/>
        <c:axId val="229270656"/>
        <c:axId val="229272192"/>
      </c:barChart>
      <c:catAx>
        <c:axId val="229270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CO"/>
          </a:p>
        </c:txPr>
        <c:crossAx val="229272192"/>
        <c:crosses val="autoZero"/>
        <c:auto val="1"/>
        <c:lblAlgn val="ctr"/>
        <c:lblOffset val="100"/>
        <c:noMultiLvlLbl val="0"/>
      </c:catAx>
      <c:valAx>
        <c:axId val="229272192"/>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CO"/>
          </a:p>
        </c:txPr>
        <c:crossAx val="2292706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solidFill>
      <a:schemeClr val="bg1"/>
    </a:solidFill>
    <a:ln w="9525" cap="flat" cmpd="sng" algn="ctr">
      <a:noFill/>
      <a:round/>
    </a:ln>
    <a:effectLst/>
  </c:spPr>
  <c:txPr>
    <a:bodyPr/>
    <a:lstStyle/>
    <a:p>
      <a:pPr>
        <a:defRPr/>
      </a:pPr>
      <a:endParaRPr lang="es-CO"/>
    </a:p>
  </c:txPr>
  <c:externalData r:id="rId2">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'IC Total'!$B$3:$B$9</c:f>
              <c:numCache>
                <c:formatCode>General</c:formatCode>
                <c:ptCount val="7"/>
                <c:pt idx="0">
                  <c:v>2015</c:v>
                </c:pt>
                <c:pt idx="1">
                  <c:v>2016</c:v>
                </c:pt>
                <c:pt idx="2">
                  <c:v>2017</c:v>
                </c:pt>
                <c:pt idx="3">
                  <c:v>2018</c:v>
                </c:pt>
                <c:pt idx="4">
                  <c:v>2019</c:v>
                </c:pt>
                <c:pt idx="5">
                  <c:v>2020</c:v>
                </c:pt>
                <c:pt idx="6">
                  <c:v>2021</c:v>
                </c:pt>
              </c:numCache>
            </c:numRef>
          </c:cat>
          <c:val>
            <c:numRef>
              <c:f>'IC Total'!$AY$3:$AY$9</c:f>
              <c:numCache>
                <c:formatCode>0.0%</c:formatCode>
                <c:ptCount val="7"/>
                <c:pt idx="0">
                  <c:v>0.12223802917857453</c:v>
                </c:pt>
                <c:pt idx="1">
                  <c:v>0.15441694577781809</c:v>
                </c:pt>
                <c:pt idx="2">
                  <c:v>0.16546594147709381</c:v>
                </c:pt>
                <c:pt idx="3">
                  <c:v>0.15485966295003561</c:v>
                </c:pt>
                <c:pt idx="4">
                  <c:v>0.16744237685607027</c:v>
                </c:pt>
                <c:pt idx="5">
                  <c:v>0.14856668870229106</c:v>
                </c:pt>
                <c:pt idx="6">
                  <c:v>0.1554136734089922</c:v>
                </c:pt>
              </c:numCache>
            </c:numRef>
          </c:val>
          <c:extLst>
            <c:ext xmlns:c16="http://schemas.microsoft.com/office/drawing/2014/chart" uri="{C3380CC4-5D6E-409C-BE32-E72D297353CC}">
              <c16:uniqueId val="{00000000-335E-45D9-9F09-38752BDEE621}"/>
            </c:ext>
          </c:extLst>
        </c:ser>
        <c:dLbls>
          <c:showLegendKey val="0"/>
          <c:showVal val="0"/>
          <c:showCatName val="0"/>
          <c:showSerName val="0"/>
          <c:showPercent val="0"/>
          <c:showBubbleSize val="0"/>
        </c:dLbls>
        <c:gapWidth val="219"/>
        <c:overlap val="-27"/>
        <c:axId val="230166528"/>
        <c:axId val="230168064"/>
      </c:barChart>
      <c:catAx>
        <c:axId val="230166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CO"/>
          </a:p>
        </c:txPr>
        <c:crossAx val="230168064"/>
        <c:crosses val="autoZero"/>
        <c:auto val="1"/>
        <c:lblAlgn val="ctr"/>
        <c:lblOffset val="100"/>
        <c:noMultiLvlLbl val="0"/>
      </c:catAx>
      <c:valAx>
        <c:axId val="230168064"/>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CO"/>
          </a:p>
        </c:txPr>
        <c:crossAx val="230166528"/>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s-CO"/>
    </a:p>
  </c:txPr>
  <c:externalData r:id="rId2">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7459657076065311E-2"/>
          <c:y val="8.2725628248068631E-2"/>
          <c:w val="0.92935956527189134"/>
          <c:h val="0.86841982688413222"/>
        </c:manualLayout>
      </c:layout>
      <c:barChart>
        <c:barDir val="col"/>
        <c:grouping val="clustered"/>
        <c:varyColors val="0"/>
        <c:ser>
          <c:idx val="0"/>
          <c:order val="0"/>
          <c:spPr>
            <a:solidFill>
              <a:schemeClr val="accent1"/>
            </a:solidFill>
            <a:ln>
              <a:noFill/>
            </a:ln>
            <a:effectLst/>
          </c:spPr>
          <c:invertIfNegative val="0"/>
          <c:dPt>
            <c:idx val="6"/>
            <c:invertIfNegative val="0"/>
            <c:bubble3D val="0"/>
            <c:spPr>
              <a:solidFill>
                <a:schemeClr val="accent2">
                  <a:lumMod val="60000"/>
                  <a:lumOff val="40000"/>
                </a:schemeClr>
              </a:solidFill>
              <a:ln>
                <a:noFill/>
              </a:ln>
              <a:effectLst/>
            </c:spPr>
            <c:extLst>
              <c:ext xmlns:c16="http://schemas.microsoft.com/office/drawing/2014/chart" uri="{C3380CC4-5D6E-409C-BE32-E72D297353CC}">
                <c16:uniqueId val="{00000002-1CB8-4242-92C6-0CDC72A09271}"/>
              </c:ext>
            </c:extLst>
          </c:dPt>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'IC Total'!$B$3:$B$9</c:f>
              <c:numCache>
                <c:formatCode>General</c:formatCode>
                <c:ptCount val="7"/>
                <c:pt idx="0">
                  <c:v>2015</c:v>
                </c:pt>
                <c:pt idx="1">
                  <c:v>2016</c:v>
                </c:pt>
                <c:pt idx="2">
                  <c:v>2017</c:v>
                </c:pt>
                <c:pt idx="3">
                  <c:v>2018</c:v>
                </c:pt>
                <c:pt idx="4">
                  <c:v>2019</c:v>
                </c:pt>
                <c:pt idx="5">
                  <c:v>2020</c:v>
                </c:pt>
                <c:pt idx="6">
                  <c:v>2021</c:v>
                </c:pt>
              </c:numCache>
            </c:numRef>
          </c:cat>
          <c:val>
            <c:numRef>
              <c:f>'IC Total'!$AX$3:$AX$9</c:f>
              <c:numCache>
                <c:formatCode>0.0%</c:formatCode>
                <c:ptCount val="7"/>
                <c:pt idx="0">
                  <c:v>0.6848243111550224</c:v>
                </c:pt>
                <c:pt idx="1">
                  <c:v>0.68174943658273501</c:v>
                </c:pt>
                <c:pt idx="2">
                  <c:v>0.65123855902212435</c:v>
                </c:pt>
                <c:pt idx="3">
                  <c:v>0.62212978659634088</c:v>
                </c:pt>
                <c:pt idx="4">
                  <c:v>0.63730583235307336</c:v>
                </c:pt>
                <c:pt idx="5">
                  <c:v>0.5839203394000112</c:v>
                </c:pt>
                <c:pt idx="6">
                  <c:v>0.70349239592569079</c:v>
                </c:pt>
              </c:numCache>
            </c:numRef>
          </c:val>
          <c:extLst>
            <c:ext xmlns:c16="http://schemas.microsoft.com/office/drawing/2014/chart" uri="{C3380CC4-5D6E-409C-BE32-E72D297353CC}">
              <c16:uniqueId val="{00000000-1CB8-4242-92C6-0CDC72A09271}"/>
            </c:ext>
          </c:extLst>
        </c:ser>
        <c:dLbls>
          <c:showLegendKey val="0"/>
          <c:showVal val="0"/>
          <c:showCatName val="0"/>
          <c:showSerName val="0"/>
          <c:showPercent val="0"/>
          <c:showBubbleSize val="0"/>
        </c:dLbls>
        <c:gapWidth val="219"/>
        <c:overlap val="-27"/>
        <c:axId val="229035008"/>
        <c:axId val="229036800"/>
      </c:barChart>
      <c:catAx>
        <c:axId val="229035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CO"/>
          </a:p>
        </c:txPr>
        <c:crossAx val="229036800"/>
        <c:crosses val="autoZero"/>
        <c:auto val="1"/>
        <c:lblAlgn val="ctr"/>
        <c:lblOffset val="100"/>
        <c:noMultiLvlLbl val="0"/>
      </c:catAx>
      <c:valAx>
        <c:axId val="229036800"/>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CO"/>
          </a:p>
        </c:txPr>
        <c:crossAx val="229035008"/>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s-CO"/>
    </a:p>
  </c:txPr>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11"/>
    </mc:Choice>
    <mc:Fallback>
      <c:style val="11"/>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marker>
            <c:symbol val="none"/>
          </c:marker>
          <c:dLbls>
            <c:dLbl>
              <c:idx val="0"/>
              <c:layout>
                <c:manualLayout>
                  <c:x val="-8.7887327062653158E-3"/>
                  <c:y val="4.644660421419055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AC5-4B30-8336-FFF9B6DF7941}"/>
                </c:ext>
              </c:extLst>
            </c:dLbl>
            <c:dLbl>
              <c:idx val="49"/>
              <c:layout>
                <c:manualLayout>
                  <c:x val="-8.788732706265328E-3"/>
                  <c:y val="-2.827184604342037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AC5-4B30-8336-FFF9B6DF7941}"/>
                </c:ext>
              </c:extLst>
            </c:dLbl>
            <c:dLbl>
              <c:idx val="57"/>
              <c:layout>
                <c:manualLayout>
                  <c:x val="-1.4647887843775548E-2"/>
                  <c:y val="3.4330098767010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AC5-4B30-8336-FFF9B6DF7941}"/>
                </c:ext>
              </c:extLst>
            </c:dLbl>
            <c:dLbl>
              <c:idx val="72"/>
              <c:layout>
                <c:manualLayout>
                  <c:x val="-2.1971831765663322E-2"/>
                  <c:y val="-2.62524284688903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AC5-4B30-8336-FFF9B6DF7941}"/>
                </c:ext>
              </c:extLst>
            </c:dLbl>
            <c:spPr>
              <a:noFill/>
              <a:ln>
                <a:noFill/>
              </a:ln>
              <a:effectLst/>
            </c:spPr>
            <c:txPr>
              <a:bodyPr/>
              <a:lstStyle/>
              <a:p>
                <a:pPr>
                  <a:defRPr sz="1600" b="1"/>
                </a:pPr>
                <a:endParaRPr lang="es-CO"/>
              </a:p>
            </c:txPr>
            <c:showLegendKey val="0"/>
            <c:showVal val="0"/>
            <c:showCatName val="0"/>
            <c:showSerName val="0"/>
            <c:showPercent val="0"/>
            <c:showBubbleSize val="0"/>
            <c:extLst>
              <c:ext xmlns:c15="http://schemas.microsoft.com/office/drawing/2012/chart" uri="{CE6537A1-D6FC-4f65-9D91-7224C49458BB}">
                <c15:showLeaderLines val="0"/>
              </c:ext>
            </c:extLst>
          </c:dLbls>
          <c:trendline>
            <c:trendlineType val="linear"/>
            <c:dispRSqr val="0"/>
            <c:dispEq val="0"/>
          </c:trendline>
          <c:cat>
            <c:numRef>
              <c:f>'Primas emitidas y siniestros in'!$G$13:$G$85</c:f>
              <c:numCache>
                <c:formatCode>mmm\-yy</c:formatCode>
                <c:ptCount val="73"/>
                <c:pt idx="0">
                  <c:v>42339</c:v>
                </c:pt>
                <c:pt idx="1">
                  <c:v>42370</c:v>
                </c:pt>
                <c:pt idx="2">
                  <c:v>42401</c:v>
                </c:pt>
                <c:pt idx="3">
                  <c:v>42430</c:v>
                </c:pt>
                <c:pt idx="4">
                  <c:v>42461</c:v>
                </c:pt>
                <c:pt idx="5">
                  <c:v>42491</c:v>
                </c:pt>
                <c:pt idx="6">
                  <c:v>42522</c:v>
                </c:pt>
                <c:pt idx="7">
                  <c:v>42552</c:v>
                </c:pt>
                <c:pt idx="8">
                  <c:v>42583</c:v>
                </c:pt>
                <c:pt idx="9">
                  <c:v>42614</c:v>
                </c:pt>
                <c:pt idx="10">
                  <c:v>42644</c:v>
                </c:pt>
                <c:pt idx="11">
                  <c:v>42675</c:v>
                </c:pt>
                <c:pt idx="12">
                  <c:v>42705</c:v>
                </c:pt>
                <c:pt idx="13">
                  <c:v>42736</c:v>
                </c:pt>
                <c:pt idx="14">
                  <c:v>42767</c:v>
                </c:pt>
                <c:pt idx="15">
                  <c:v>42795</c:v>
                </c:pt>
                <c:pt idx="16">
                  <c:v>42826</c:v>
                </c:pt>
                <c:pt idx="17">
                  <c:v>42856</c:v>
                </c:pt>
                <c:pt idx="18">
                  <c:v>42887</c:v>
                </c:pt>
                <c:pt idx="19">
                  <c:v>42917</c:v>
                </c:pt>
                <c:pt idx="20">
                  <c:v>42948</c:v>
                </c:pt>
                <c:pt idx="21">
                  <c:v>42979</c:v>
                </c:pt>
                <c:pt idx="22">
                  <c:v>43009</c:v>
                </c:pt>
                <c:pt idx="23">
                  <c:v>43040</c:v>
                </c:pt>
                <c:pt idx="24">
                  <c:v>43070</c:v>
                </c:pt>
                <c:pt idx="25">
                  <c:v>43101</c:v>
                </c:pt>
                <c:pt idx="26">
                  <c:v>43132</c:v>
                </c:pt>
                <c:pt idx="27">
                  <c:v>43160</c:v>
                </c:pt>
                <c:pt idx="28">
                  <c:v>43191</c:v>
                </c:pt>
                <c:pt idx="29">
                  <c:v>43221</c:v>
                </c:pt>
                <c:pt idx="30">
                  <c:v>43252</c:v>
                </c:pt>
                <c:pt idx="31">
                  <c:v>43282</c:v>
                </c:pt>
                <c:pt idx="32">
                  <c:v>43313</c:v>
                </c:pt>
                <c:pt idx="33">
                  <c:v>43344</c:v>
                </c:pt>
                <c:pt idx="34">
                  <c:v>43374</c:v>
                </c:pt>
                <c:pt idx="35">
                  <c:v>43405</c:v>
                </c:pt>
                <c:pt idx="36">
                  <c:v>43435</c:v>
                </c:pt>
                <c:pt idx="37">
                  <c:v>43466</c:v>
                </c:pt>
                <c:pt idx="38">
                  <c:v>43497</c:v>
                </c:pt>
                <c:pt idx="39">
                  <c:v>43525</c:v>
                </c:pt>
                <c:pt idx="40">
                  <c:v>43556</c:v>
                </c:pt>
                <c:pt idx="41">
                  <c:v>43586</c:v>
                </c:pt>
                <c:pt idx="42">
                  <c:v>43617</c:v>
                </c:pt>
                <c:pt idx="43">
                  <c:v>43647</c:v>
                </c:pt>
                <c:pt idx="44">
                  <c:v>43678</c:v>
                </c:pt>
                <c:pt idx="45">
                  <c:v>43709</c:v>
                </c:pt>
                <c:pt idx="46">
                  <c:v>43739</c:v>
                </c:pt>
                <c:pt idx="47">
                  <c:v>43770</c:v>
                </c:pt>
                <c:pt idx="48">
                  <c:v>43800</c:v>
                </c:pt>
                <c:pt idx="49">
                  <c:v>43831</c:v>
                </c:pt>
                <c:pt idx="50">
                  <c:v>43862</c:v>
                </c:pt>
                <c:pt idx="51">
                  <c:v>43891</c:v>
                </c:pt>
                <c:pt idx="52">
                  <c:v>43922</c:v>
                </c:pt>
                <c:pt idx="53">
                  <c:v>43952</c:v>
                </c:pt>
                <c:pt idx="54">
                  <c:v>43983</c:v>
                </c:pt>
                <c:pt idx="55">
                  <c:v>44013</c:v>
                </c:pt>
                <c:pt idx="56">
                  <c:v>44044</c:v>
                </c:pt>
                <c:pt idx="57">
                  <c:v>44075</c:v>
                </c:pt>
                <c:pt idx="58">
                  <c:v>44105</c:v>
                </c:pt>
                <c:pt idx="59">
                  <c:v>44136</c:v>
                </c:pt>
                <c:pt idx="60">
                  <c:v>44166</c:v>
                </c:pt>
                <c:pt idx="61">
                  <c:v>44197</c:v>
                </c:pt>
                <c:pt idx="62">
                  <c:v>44228</c:v>
                </c:pt>
                <c:pt idx="63">
                  <c:v>44256</c:v>
                </c:pt>
                <c:pt idx="64">
                  <c:v>44287</c:v>
                </c:pt>
                <c:pt idx="65">
                  <c:v>44317</c:v>
                </c:pt>
                <c:pt idx="66">
                  <c:v>44348</c:v>
                </c:pt>
                <c:pt idx="67">
                  <c:v>44378</c:v>
                </c:pt>
                <c:pt idx="68">
                  <c:v>44409</c:v>
                </c:pt>
                <c:pt idx="69">
                  <c:v>44440</c:v>
                </c:pt>
                <c:pt idx="70">
                  <c:v>44470</c:v>
                </c:pt>
                <c:pt idx="71">
                  <c:v>44501</c:v>
                </c:pt>
                <c:pt idx="72">
                  <c:v>44531</c:v>
                </c:pt>
              </c:numCache>
            </c:numRef>
          </c:cat>
          <c:val>
            <c:numRef>
              <c:f>'Primas emitidas y siniestros in'!$H$13:$H$85</c:f>
              <c:numCache>
                <c:formatCode>0.00</c:formatCode>
                <c:ptCount val="73"/>
                <c:pt idx="0">
                  <c:v>3.1397017471890969</c:v>
                </c:pt>
                <c:pt idx="1">
                  <c:v>3.1285508930901589</c:v>
                </c:pt>
                <c:pt idx="2">
                  <c:v>3.1381714074866025</c:v>
                </c:pt>
                <c:pt idx="3">
                  <c:v>3.145947247841955</c:v>
                </c:pt>
                <c:pt idx="4">
                  <c:v>3.1478111836519962</c:v>
                </c:pt>
                <c:pt idx="5">
                  <c:v>3.1767275078938928</c:v>
                </c:pt>
                <c:pt idx="6">
                  <c:v>3.1801967440663121</c:v>
                </c:pt>
                <c:pt idx="7">
                  <c:v>3.1713941049563807</c:v>
                </c:pt>
                <c:pt idx="8">
                  <c:v>3.2144282357258649</c:v>
                </c:pt>
                <c:pt idx="9">
                  <c:v>3.2525492227090962</c:v>
                </c:pt>
                <c:pt idx="10">
                  <c:v>3.2842346242482789</c:v>
                </c:pt>
                <c:pt idx="11">
                  <c:v>3.324453412583237</c:v>
                </c:pt>
                <c:pt idx="12">
                  <c:v>3.3641220921490711</c:v>
                </c:pt>
                <c:pt idx="13">
                  <c:v>3.3873005587777714</c:v>
                </c:pt>
                <c:pt idx="14">
                  <c:v>3.4246165296731186</c:v>
                </c:pt>
                <c:pt idx="15">
                  <c:v>3.4633535996502061</c:v>
                </c:pt>
                <c:pt idx="16">
                  <c:v>3.5238505572551122</c:v>
                </c:pt>
                <c:pt idx="17">
                  <c:v>3.5343891959492879</c:v>
                </c:pt>
                <c:pt idx="18">
                  <c:v>3.565056339146861</c:v>
                </c:pt>
                <c:pt idx="19">
                  <c:v>3.5925544881285503</c:v>
                </c:pt>
                <c:pt idx="20">
                  <c:v>3.6054862443494633</c:v>
                </c:pt>
                <c:pt idx="21">
                  <c:v>3.6325080093155449</c:v>
                </c:pt>
                <c:pt idx="22">
                  <c:v>3.6405866725222533</c:v>
                </c:pt>
                <c:pt idx="23">
                  <c:v>3.6385589301442125</c:v>
                </c:pt>
                <c:pt idx="24">
                  <c:v>3.6561248617416426</c:v>
                </c:pt>
                <c:pt idx="25">
                  <c:v>3.6592746287977729</c:v>
                </c:pt>
                <c:pt idx="26">
                  <c:v>3.6655700340749151</c:v>
                </c:pt>
                <c:pt idx="27">
                  <c:v>3.6667699527924649</c:v>
                </c:pt>
                <c:pt idx="28">
                  <c:v>3.6244623115676422</c:v>
                </c:pt>
                <c:pt idx="29">
                  <c:v>3.6239131422310864</c:v>
                </c:pt>
                <c:pt idx="30">
                  <c:v>3.6306399018558309</c:v>
                </c:pt>
                <c:pt idx="31">
                  <c:v>3.6341534765847281</c:v>
                </c:pt>
                <c:pt idx="32">
                  <c:v>3.6510500086489808</c:v>
                </c:pt>
                <c:pt idx="33">
                  <c:v>3.6432842113109229</c:v>
                </c:pt>
                <c:pt idx="34">
                  <c:v>3.6531786003515654</c:v>
                </c:pt>
                <c:pt idx="35">
                  <c:v>3.6723468805308945</c:v>
                </c:pt>
                <c:pt idx="36">
                  <c:v>3.6764684819999998</c:v>
                </c:pt>
                <c:pt idx="37">
                  <c:v>3.6869291294758337</c:v>
                </c:pt>
                <c:pt idx="38">
                  <c:v>3.6832209213010367</c:v>
                </c:pt>
                <c:pt idx="39">
                  <c:v>3.679434129606189</c:v>
                </c:pt>
                <c:pt idx="40">
                  <c:v>3.688929791433103</c:v>
                </c:pt>
                <c:pt idx="41">
                  <c:v>3.7356587781082382</c:v>
                </c:pt>
                <c:pt idx="42">
                  <c:v>3.7322660865891408</c:v>
                </c:pt>
                <c:pt idx="43">
                  <c:v>3.7414865676249143</c:v>
                </c:pt>
                <c:pt idx="44">
                  <c:v>3.7308812658126507</c:v>
                </c:pt>
                <c:pt idx="45">
                  <c:v>3.7289838030253737</c:v>
                </c:pt>
                <c:pt idx="46">
                  <c:v>3.7293513590206127</c:v>
                </c:pt>
                <c:pt idx="47">
                  <c:v>3.7306332830895346</c:v>
                </c:pt>
                <c:pt idx="48">
                  <c:v>3.7183722208092487</c:v>
                </c:pt>
                <c:pt idx="49">
                  <c:v>3.7303271451978364</c:v>
                </c:pt>
                <c:pt idx="50">
                  <c:v>3.7232933876131753</c:v>
                </c:pt>
                <c:pt idx="51">
                  <c:v>3.7006964943233598</c:v>
                </c:pt>
                <c:pt idx="52">
                  <c:v>3.6281342111875334</c:v>
                </c:pt>
                <c:pt idx="53">
                  <c:v>3.5370591757225758</c:v>
                </c:pt>
                <c:pt idx="54">
                  <c:v>3.4769587885651618</c:v>
                </c:pt>
                <c:pt idx="55">
                  <c:v>3.4645789763020192</c:v>
                </c:pt>
                <c:pt idx="56">
                  <c:v>3.4373501632331487</c:v>
                </c:pt>
                <c:pt idx="57">
                  <c:v>3.4072496536831967</c:v>
                </c:pt>
                <c:pt idx="58">
                  <c:v>3.4372137635125073</c:v>
                </c:pt>
                <c:pt idx="59">
                  <c:v>3.4324934452906484</c:v>
                </c:pt>
                <c:pt idx="60">
                  <c:v>3.4280999600000008</c:v>
                </c:pt>
                <c:pt idx="61">
                  <c:v>3.4176149958521593</c:v>
                </c:pt>
                <c:pt idx="62">
                  <c:v>3.4213213852370696</c:v>
                </c:pt>
                <c:pt idx="63">
                  <c:v>3.4285056258079321</c:v>
                </c:pt>
                <c:pt idx="64">
                  <c:v>3.4772084294331789</c:v>
                </c:pt>
                <c:pt idx="65">
                  <c:v>3.4736676813372096</c:v>
                </c:pt>
                <c:pt idx="66">
                  <c:v>3.5194666667839272</c:v>
                </c:pt>
                <c:pt idx="67">
                  <c:v>3.5287472874421337</c:v>
                </c:pt>
                <c:pt idx="68">
                  <c:v>3.5499518516869424</c:v>
                </c:pt>
                <c:pt idx="69">
                  <c:v>3.6096191210313986</c:v>
                </c:pt>
                <c:pt idx="70">
                  <c:v>3.6245709315999575</c:v>
                </c:pt>
                <c:pt idx="71">
                  <c:v>3.6333157493138657</c:v>
                </c:pt>
                <c:pt idx="72">
                  <c:v>3.6551541972892916</c:v>
                </c:pt>
              </c:numCache>
            </c:numRef>
          </c:val>
          <c:smooth val="0"/>
          <c:extLst>
            <c:ext xmlns:c16="http://schemas.microsoft.com/office/drawing/2014/chart" uri="{C3380CC4-5D6E-409C-BE32-E72D297353CC}">
              <c16:uniqueId val="{00000005-FAC5-4B30-8336-FFF9B6DF7941}"/>
            </c:ext>
          </c:extLst>
        </c:ser>
        <c:dLbls>
          <c:showLegendKey val="0"/>
          <c:showVal val="0"/>
          <c:showCatName val="0"/>
          <c:showSerName val="0"/>
          <c:showPercent val="0"/>
          <c:showBubbleSize val="0"/>
        </c:dLbls>
        <c:smooth val="0"/>
        <c:axId val="132313472"/>
        <c:axId val="132315392"/>
      </c:lineChart>
      <c:dateAx>
        <c:axId val="132313472"/>
        <c:scaling>
          <c:orientation val="minMax"/>
        </c:scaling>
        <c:delete val="0"/>
        <c:axPos val="b"/>
        <c:title>
          <c:tx>
            <c:rich>
              <a:bodyPr/>
              <a:lstStyle/>
              <a:p>
                <a:pPr>
                  <a:defRPr/>
                </a:pPr>
                <a:r>
                  <a:rPr lang="es-CO"/>
                  <a:t>Fuente: Calculos</a:t>
                </a:r>
                <a:r>
                  <a:rPr lang="es-CO" baseline="0"/>
                  <a:t> Cifras y Conceptos con información de Fasecolda- Formato 290</a:t>
                </a:r>
                <a:endParaRPr lang="es-CO"/>
              </a:p>
            </c:rich>
          </c:tx>
          <c:overlay val="0"/>
        </c:title>
        <c:numFmt formatCode="mmm\-yy" sourceLinked="1"/>
        <c:majorTickMark val="none"/>
        <c:minorTickMark val="none"/>
        <c:tickLblPos val="nextTo"/>
        <c:txPr>
          <a:bodyPr/>
          <a:lstStyle/>
          <a:p>
            <a:pPr>
              <a:defRPr sz="1100" b="1"/>
            </a:pPr>
            <a:endParaRPr lang="es-CO"/>
          </a:p>
        </c:txPr>
        <c:crossAx val="132315392"/>
        <c:crosses val="autoZero"/>
        <c:auto val="1"/>
        <c:lblOffset val="100"/>
        <c:baseTimeUnit val="months"/>
      </c:dateAx>
      <c:valAx>
        <c:axId val="132315392"/>
        <c:scaling>
          <c:orientation val="minMax"/>
          <c:min val="3"/>
        </c:scaling>
        <c:delete val="0"/>
        <c:axPos val="l"/>
        <c:title>
          <c:tx>
            <c:rich>
              <a:bodyPr rot="-5400000" vert="horz"/>
              <a:lstStyle/>
              <a:p>
                <a:pPr>
                  <a:defRPr/>
                </a:pPr>
                <a:r>
                  <a:rPr lang="es-CO"/>
                  <a:t>Billones</a:t>
                </a:r>
                <a:r>
                  <a:rPr lang="es-CO" baseline="0"/>
                  <a:t> de pesos constantes de diciembre del 2020</a:t>
                </a:r>
                <a:endParaRPr lang="es-CO"/>
              </a:p>
            </c:rich>
          </c:tx>
          <c:overlay val="0"/>
        </c:title>
        <c:numFmt formatCode="0.00" sourceLinked="1"/>
        <c:majorTickMark val="none"/>
        <c:minorTickMark val="none"/>
        <c:tickLblPos val="nextTo"/>
        <c:txPr>
          <a:bodyPr/>
          <a:lstStyle/>
          <a:p>
            <a:pPr>
              <a:defRPr sz="1400" b="1"/>
            </a:pPr>
            <a:endParaRPr lang="es-CO"/>
          </a:p>
        </c:txPr>
        <c:crossAx val="132313472"/>
        <c:crosses val="autoZero"/>
        <c:crossBetween val="between"/>
      </c:valAx>
    </c:plotArea>
    <c:plotVisOnly val="1"/>
    <c:dispBlanksAs val="gap"/>
    <c:showDLblsOverMax val="0"/>
  </c:chart>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2">
                <a:lumMod val="60000"/>
                <a:lumOff val="40000"/>
              </a:schemeClr>
            </a:solidFill>
            <a:ln>
              <a:noFill/>
            </a:ln>
            <a:effectLst/>
          </c:spPr>
          <c:invertIfNegative val="0"/>
          <c:dLbls>
            <c:spPr>
              <a:noFill/>
              <a:ln>
                <a:noFill/>
              </a:ln>
              <a:effectLst/>
            </c:spPr>
            <c:txPr>
              <a:bodyPr/>
              <a:lstStyle/>
              <a:p>
                <a:pPr>
                  <a:defRPr sz="1400" b="1"/>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'IC Total'!$B$3:$B$9</c:f>
              <c:numCache>
                <c:formatCode>General</c:formatCode>
                <c:ptCount val="7"/>
                <c:pt idx="0">
                  <c:v>2015</c:v>
                </c:pt>
                <c:pt idx="1">
                  <c:v>2016</c:v>
                </c:pt>
                <c:pt idx="2">
                  <c:v>2017</c:v>
                </c:pt>
                <c:pt idx="3">
                  <c:v>2018</c:v>
                </c:pt>
                <c:pt idx="4">
                  <c:v>2019</c:v>
                </c:pt>
                <c:pt idx="5">
                  <c:v>2020</c:v>
                </c:pt>
                <c:pt idx="6">
                  <c:v>2021</c:v>
                </c:pt>
              </c:numCache>
            </c:numRef>
          </c:cat>
          <c:val>
            <c:numRef>
              <c:f>'IC Total'!$AJ$3:$AJ$9</c:f>
              <c:numCache>
                <c:formatCode>_-* #,##0_-;\-* #,##0_-;_-* "-"??_-;_-@_-</c:formatCode>
                <c:ptCount val="7"/>
                <c:pt idx="0">
                  <c:v>0</c:v>
                </c:pt>
                <c:pt idx="1">
                  <c:v>-767.42</c:v>
                </c:pt>
                <c:pt idx="2">
                  <c:v>-2138.38</c:v>
                </c:pt>
                <c:pt idx="3">
                  <c:v>309.8</c:v>
                </c:pt>
                <c:pt idx="4">
                  <c:v>-1203.26</c:v>
                </c:pt>
                <c:pt idx="5">
                  <c:v>-3668.38</c:v>
                </c:pt>
                <c:pt idx="6">
                  <c:v>14830.33</c:v>
                </c:pt>
              </c:numCache>
            </c:numRef>
          </c:val>
          <c:extLst>
            <c:ext xmlns:c16="http://schemas.microsoft.com/office/drawing/2014/chart" uri="{C3380CC4-5D6E-409C-BE32-E72D297353CC}">
              <c16:uniqueId val="{00000000-741B-45D6-A74C-1D655B0B594E}"/>
            </c:ext>
          </c:extLst>
        </c:ser>
        <c:dLbls>
          <c:showLegendKey val="0"/>
          <c:showVal val="0"/>
          <c:showCatName val="0"/>
          <c:showSerName val="0"/>
          <c:showPercent val="0"/>
          <c:showBubbleSize val="0"/>
        </c:dLbls>
        <c:gapWidth val="219"/>
        <c:overlap val="-27"/>
        <c:axId val="230805504"/>
        <c:axId val="230807040"/>
      </c:barChart>
      <c:catAx>
        <c:axId val="230805504"/>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CO"/>
          </a:p>
        </c:txPr>
        <c:crossAx val="230807040"/>
        <c:crosses val="autoZero"/>
        <c:auto val="1"/>
        <c:lblAlgn val="ctr"/>
        <c:lblOffset val="100"/>
        <c:noMultiLvlLbl val="0"/>
      </c:catAx>
      <c:valAx>
        <c:axId val="230807040"/>
        <c:scaling>
          <c:orientation val="minMax"/>
        </c:scaling>
        <c:delete val="0"/>
        <c:axPos val="l"/>
        <c:numFmt formatCode="_-* #,##0_-;\-* #,##0_-;_-* &quot;-&quot;??_-;_-@_-" sourceLinked="1"/>
        <c:majorTickMark val="none"/>
        <c:minorTickMark val="none"/>
        <c:tickLblPos val="nextTo"/>
        <c:spPr>
          <a:noFill/>
          <a:ln>
            <a:noFill/>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s-CO"/>
          </a:p>
        </c:txPr>
        <c:crossAx val="230805504"/>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s-CO"/>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25"/>
    </mc:Choice>
    <mc:Fallback>
      <c:style val="25"/>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1"/>
          <c:order val="0"/>
          <c:tx>
            <c:strRef>
              <c:f>'Prima media del(los) segmento(s'!$D$1</c:f>
              <c:strCache>
                <c:ptCount val="1"/>
                <c:pt idx="0">
                  <c:v>Precios Constantes</c:v>
                </c:pt>
              </c:strCache>
            </c:strRef>
          </c:tx>
          <c:marker>
            <c:symbol val="none"/>
          </c:marker>
          <c:dLbls>
            <c:dLbl>
              <c:idx val="0"/>
              <c:layout>
                <c:manualLayout>
                  <c:x val="1.4647887843775547E-3"/>
                  <c:y val="4.03883514906004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B43-4F99-BA83-2634058007D0}"/>
                </c:ext>
              </c:extLst>
            </c:dLbl>
            <c:dLbl>
              <c:idx val="20"/>
              <c:layout>
                <c:manualLayout>
                  <c:x val="0"/>
                  <c:y val="-4.240776906513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B43-4F99-BA83-2634058007D0}"/>
                </c:ext>
              </c:extLst>
            </c:dLbl>
            <c:dLbl>
              <c:idx val="59"/>
              <c:layout>
                <c:manualLayout>
                  <c:x val="-1.1718310275020438E-2"/>
                  <c:y val="-5.0485439363250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B43-4F99-BA83-2634058007D0}"/>
                </c:ext>
              </c:extLst>
            </c:dLbl>
            <c:spPr>
              <a:noFill/>
              <a:ln>
                <a:noFill/>
              </a:ln>
              <a:effectLst/>
            </c:spPr>
            <c:txPr>
              <a:bodyPr/>
              <a:lstStyle/>
              <a:p>
                <a:pPr>
                  <a:defRPr sz="1400" b="1"/>
                </a:pPr>
                <a:endParaRPr lang="es-CO"/>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'Prima media del(los) segmento(s'!$B$2:$B$61</c:f>
              <c:numCache>
                <c:formatCode>mmm\-yy</c:formatCode>
                <c:ptCount val="60"/>
                <c:pt idx="0">
                  <c:v>42736</c:v>
                </c:pt>
                <c:pt idx="1">
                  <c:v>42767</c:v>
                </c:pt>
                <c:pt idx="2">
                  <c:v>42795</c:v>
                </c:pt>
                <c:pt idx="3">
                  <c:v>42826</c:v>
                </c:pt>
                <c:pt idx="4">
                  <c:v>42856</c:v>
                </c:pt>
                <c:pt idx="5">
                  <c:v>42887</c:v>
                </c:pt>
                <c:pt idx="6">
                  <c:v>42917</c:v>
                </c:pt>
                <c:pt idx="7">
                  <c:v>42948</c:v>
                </c:pt>
                <c:pt idx="8">
                  <c:v>42979</c:v>
                </c:pt>
                <c:pt idx="9">
                  <c:v>43009</c:v>
                </c:pt>
                <c:pt idx="10">
                  <c:v>43040</c:v>
                </c:pt>
                <c:pt idx="11">
                  <c:v>43070</c:v>
                </c:pt>
                <c:pt idx="12">
                  <c:v>43101</c:v>
                </c:pt>
                <c:pt idx="13">
                  <c:v>43132</c:v>
                </c:pt>
                <c:pt idx="14">
                  <c:v>43160</c:v>
                </c:pt>
                <c:pt idx="15">
                  <c:v>43191</c:v>
                </c:pt>
                <c:pt idx="16">
                  <c:v>43221</c:v>
                </c:pt>
                <c:pt idx="17">
                  <c:v>43252</c:v>
                </c:pt>
                <c:pt idx="18">
                  <c:v>43282</c:v>
                </c:pt>
                <c:pt idx="19">
                  <c:v>43313</c:v>
                </c:pt>
                <c:pt idx="20">
                  <c:v>43344</c:v>
                </c:pt>
                <c:pt idx="21">
                  <c:v>43374</c:v>
                </c:pt>
                <c:pt idx="22">
                  <c:v>43405</c:v>
                </c:pt>
                <c:pt idx="23">
                  <c:v>43435</c:v>
                </c:pt>
                <c:pt idx="24">
                  <c:v>43466</c:v>
                </c:pt>
                <c:pt idx="25">
                  <c:v>43497</c:v>
                </c:pt>
                <c:pt idx="26">
                  <c:v>43525</c:v>
                </c:pt>
                <c:pt idx="27">
                  <c:v>43556</c:v>
                </c:pt>
                <c:pt idx="28">
                  <c:v>43586</c:v>
                </c:pt>
                <c:pt idx="29">
                  <c:v>43617</c:v>
                </c:pt>
                <c:pt idx="30">
                  <c:v>43647</c:v>
                </c:pt>
                <c:pt idx="31">
                  <c:v>43678</c:v>
                </c:pt>
                <c:pt idx="32">
                  <c:v>43709</c:v>
                </c:pt>
                <c:pt idx="33">
                  <c:v>43739</c:v>
                </c:pt>
                <c:pt idx="34">
                  <c:v>43770</c:v>
                </c:pt>
                <c:pt idx="35">
                  <c:v>43800</c:v>
                </c:pt>
                <c:pt idx="36">
                  <c:v>43831</c:v>
                </c:pt>
                <c:pt idx="37">
                  <c:v>43862</c:v>
                </c:pt>
                <c:pt idx="38">
                  <c:v>43891</c:v>
                </c:pt>
                <c:pt idx="39">
                  <c:v>43922</c:v>
                </c:pt>
                <c:pt idx="40">
                  <c:v>43952</c:v>
                </c:pt>
                <c:pt idx="41">
                  <c:v>43983</c:v>
                </c:pt>
                <c:pt idx="42">
                  <c:v>44013</c:v>
                </c:pt>
                <c:pt idx="43">
                  <c:v>44044</c:v>
                </c:pt>
                <c:pt idx="44">
                  <c:v>44075</c:v>
                </c:pt>
                <c:pt idx="45">
                  <c:v>44105</c:v>
                </c:pt>
                <c:pt idx="46">
                  <c:v>44136</c:v>
                </c:pt>
                <c:pt idx="47">
                  <c:v>44166</c:v>
                </c:pt>
                <c:pt idx="48">
                  <c:v>44197</c:v>
                </c:pt>
                <c:pt idx="49">
                  <c:v>44228</c:v>
                </c:pt>
                <c:pt idx="50">
                  <c:v>44256</c:v>
                </c:pt>
                <c:pt idx="51">
                  <c:v>44287</c:v>
                </c:pt>
                <c:pt idx="52">
                  <c:v>44317</c:v>
                </c:pt>
                <c:pt idx="53">
                  <c:v>44348</c:v>
                </c:pt>
                <c:pt idx="54">
                  <c:v>44378</c:v>
                </c:pt>
                <c:pt idx="55">
                  <c:v>44409</c:v>
                </c:pt>
                <c:pt idx="56">
                  <c:v>44440</c:v>
                </c:pt>
                <c:pt idx="57">
                  <c:v>44470</c:v>
                </c:pt>
                <c:pt idx="58">
                  <c:v>44501</c:v>
                </c:pt>
                <c:pt idx="59">
                  <c:v>44531</c:v>
                </c:pt>
              </c:numCache>
            </c:numRef>
          </c:cat>
          <c:val>
            <c:numRef>
              <c:f>'Prima media del(los) segmento(s'!$D$2:$D$61</c:f>
              <c:numCache>
                <c:formatCode>"$"#,##0_);[Red]\("$"#,##0\)</c:formatCode>
                <c:ptCount val="60"/>
                <c:pt idx="0">
                  <c:v>1669432.8446999062</c:v>
                </c:pt>
                <c:pt idx="1">
                  <c:v>1693706.9324711084</c:v>
                </c:pt>
                <c:pt idx="2">
                  <c:v>1697906.5909704606</c:v>
                </c:pt>
                <c:pt idx="3">
                  <c:v>1690640.4093124804</c:v>
                </c:pt>
                <c:pt idx="4">
                  <c:v>1688292.2745280899</c:v>
                </c:pt>
                <c:pt idx="5">
                  <c:v>1702056.7979457548</c:v>
                </c:pt>
                <c:pt idx="6">
                  <c:v>1701063.2888009981</c:v>
                </c:pt>
                <c:pt idx="7">
                  <c:v>1720975.4113941048</c:v>
                </c:pt>
                <c:pt idx="8">
                  <c:v>1735693.3893138233</c:v>
                </c:pt>
                <c:pt idx="9">
                  <c:v>1753380.8169650305</c:v>
                </c:pt>
                <c:pt idx="10">
                  <c:v>1756649.6389584672</c:v>
                </c:pt>
                <c:pt idx="11">
                  <c:v>1755080.2845055715</c:v>
                </c:pt>
                <c:pt idx="12">
                  <c:v>1747094.6290446015</c:v>
                </c:pt>
                <c:pt idx="13">
                  <c:v>1739540.8399865611</c:v>
                </c:pt>
                <c:pt idx="14">
                  <c:v>1742157.5561296092</c:v>
                </c:pt>
                <c:pt idx="15">
                  <c:v>1743202.2192247503</c:v>
                </c:pt>
                <c:pt idx="16">
                  <c:v>1749447.2073158531</c:v>
                </c:pt>
                <c:pt idx="17">
                  <c:v>1751195.8149201493</c:v>
                </c:pt>
                <c:pt idx="18">
                  <c:v>1757694.8237495462</c:v>
                </c:pt>
                <c:pt idx="19">
                  <c:v>1757967.5603854987</c:v>
                </c:pt>
                <c:pt idx="20">
                  <c:v>1756153.0381658794</c:v>
                </c:pt>
                <c:pt idx="21">
                  <c:v>1672013.8443434078</c:v>
                </c:pt>
                <c:pt idx="22">
                  <c:v>1661477.2307638917</c:v>
                </c:pt>
                <c:pt idx="23">
                  <c:v>1651049.0300664001</c:v>
                </c:pt>
                <c:pt idx="24">
                  <c:v>1625902.5616747516</c:v>
                </c:pt>
                <c:pt idx="25">
                  <c:v>1609332.0111638661</c:v>
                </c:pt>
                <c:pt idx="26">
                  <c:v>1596005.3826648297</c:v>
                </c:pt>
                <c:pt idx="27">
                  <c:v>1582753.290733255</c:v>
                </c:pt>
                <c:pt idx="28">
                  <c:v>1580659.4967258885</c:v>
                </c:pt>
                <c:pt idx="29">
                  <c:v>1573674.4103203195</c:v>
                </c:pt>
                <c:pt idx="30">
                  <c:v>1569092.737960754</c:v>
                </c:pt>
                <c:pt idx="31">
                  <c:v>1570288.1680683296</c:v>
                </c:pt>
                <c:pt idx="32">
                  <c:v>1566671.1110029053</c:v>
                </c:pt>
                <c:pt idx="33">
                  <c:v>1553691.6553487382</c:v>
                </c:pt>
                <c:pt idx="34">
                  <c:v>1552438.6947328567</c:v>
                </c:pt>
                <c:pt idx="35">
                  <c:v>1536077.1536635838</c:v>
                </c:pt>
                <c:pt idx="36">
                  <c:v>1514590.7948495783</c:v>
                </c:pt>
                <c:pt idx="37">
                  <c:v>1509727.061128645</c:v>
                </c:pt>
                <c:pt idx="38">
                  <c:v>1498492.4573433148</c:v>
                </c:pt>
                <c:pt idx="39">
                  <c:v>1494978.6718251656</c:v>
                </c:pt>
                <c:pt idx="40">
                  <c:v>1498193.0859943051</c:v>
                </c:pt>
                <c:pt idx="41">
                  <c:v>1494793.2127030583</c:v>
                </c:pt>
                <c:pt idx="42">
                  <c:v>1506229.8794421265</c:v>
                </c:pt>
                <c:pt idx="43">
                  <c:v>1503681.9612770581</c:v>
                </c:pt>
                <c:pt idx="44">
                  <c:v>1498715.9440596446</c:v>
                </c:pt>
                <c:pt idx="45">
                  <c:v>1488477.8234237384</c:v>
                </c:pt>
                <c:pt idx="46">
                  <c:v>1490799.5774057861</c:v>
                </c:pt>
                <c:pt idx="47">
                  <c:v>1483293.3740000001</c:v>
                </c:pt>
                <c:pt idx="48">
                  <c:v>1483398.4994145976</c:v>
                </c:pt>
                <c:pt idx="49">
                  <c:v>1477495.9796824921</c:v>
                </c:pt>
                <c:pt idx="50">
                  <c:v>1459879.7704044064</c:v>
                </c:pt>
                <c:pt idx="51">
                  <c:v>1453676.5314521159</c:v>
                </c:pt>
                <c:pt idx="52">
                  <c:v>1442449.1254597576</c:v>
                </c:pt>
                <c:pt idx="53">
                  <c:v>1449846.5846276889</c:v>
                </c:pt>
                <c:pt idx="54">
                  <c:v>1448672.2426970862</c:v>
                </c:pt>
                <c:pt idx="55">
                  <c:v>1449803.266811166</c:v>
                </c:pt>
                <c:pt idx="56">
                  <c:v>1454957.5397077424</c:v>
                </c:pt>
                <c:pt idx="57">
                  <c:v>1453766.0348744323</c:v>
                </c:pt>
                <c:pt idx="58">
                  <c:v>1461570.5618430383</c:v>
                </c:pt>
                <c:pt idx="59">
                  <c:v>1456104.1607521768</c:v>
                </c:pt>
              </c:numCache>
            </c:numRef>
          </c:val>
          <c:smooth val="0"/>
          <c:extLst>
            <c:ext xmlns:c16="http://schemas.microsoft.com/office/drawing/2014/chart" uri="{C3380CC4-5D6E-409C-BE32-E72D297353CC}">
              <c16:uniqueId val="{00000003-AB43-4F99-BA83-2634058007D0}"/>
            </c:ext>
          </c:extLst>
        </c:ser>
        <c:dLbls>
          <c:showLegendKey val="0"/>
          <c:showVal val="0"/>
          <c:showCatName val="0"/>
          <c:showSerName val="0"/>
          <c:showPercent val="0"/>
          <c:showBubbleSize val="0"/>
        </c:dLbls>
        <c:smooth val="0"/>
        <c:axId val="138324992"/>
        <c:axId val="138339072"/>
      </c:lineChart>
      <c:dateAx>
        <c:axId val="138324992"/>
        <c:scaling>
          <c:orientation val="minMax"/>
        </c:scaling>
        <c:delete val="0"/>
        <c:axPos val="b"/>
        <c:numFmt formatCode="mmm\-yy" sourceLinked="1"/>
        <c:majorTickMark val="none"/>
        <c:minorTickMark val="none"/>
        <c:tickLblPos val="nextTo"/>
        <c:txPr>
          <a:bodyPr rot="-5400000" vert="horz"/>
          <a:lstStyle/>
          <a:p>
            <a:pPr>
              <a:defRPr sz="1100" b="1"/>
            </a:pPr>
            <a:endParaRPr lang="es-CO"/>
          </a:p>
        </c:txPr>
        <c:crossAx val="138339072"/>
        <c:crosses val="autoZero"/>
        <c:auto val="1"/>
        <c:lblOffset val="100"/>
        <c:baseTimeUnit val="months"/>
      </c:dateAx>
      <c:valAx>
        <c:axId val="138339072"/>
        <c:scaling>
          <c:orientation val="minMax"/>
          <c:min val="1400000"/>
        </c:scaling>
        <c:delete val="0"/>
        <c:axPos val="l"/>
        <c:numFmt formatCode="&quot;$&quot;#,##0_);[Red]\(&quot;$&quot;#,##0\)" sourceLinked="1"/>
        <c:majorTickMark val="none"/>
        <c:minorTickMark val="none"/>
        <c:tickLblPos val="nextTo"/>
        <c:txPr>
          <a:bodyPr/>
          <a:lstStyle/>
          <a:p>
            <a:pPr>
              <a:defRPr sz="1100" b="1"/>
            </a:pPr>
            <a:endParaRPr lang="es-CO"/>
          </a:p>
        </c:txPr>
        <c:crossAx val="138324992"/>
        <c:crosses val="autoZero"/>
        <c:crossBetween val="between"/>
      </c:valAx>
    </c:plotArea>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'Número de Vigentes - Liviano, M'!$F$1</c:f>
              <c:strCache>
                <c:ptCount val="1"/>
                <c:pt idx="0">
                  <c:v>Vigentes</c:v>
                </c:pt>
              </c:strCache>
            </c:strRef>
          </c:tx>
          <c:marker>
            <c:symbol val="none"/>
          </c:marker>
          <c:dLbls>
            <c:dLbl>
              <c:idx val="0"/>
              <c:layout>
                <c:manualLayout>
                  <c:x val="-9.8700462415552258E-3"/>
                  <c:y val="-3.36342693886996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3FA-4E07-B2B3-6E5A027C448F}"/>
                </c:ext>
              </c:extLst>
            </c:dLbl>
            <c:dLbl>
              <c:idx val="12"/>
              <c:layout>
                <c:manualLayout>
                  <c:x val="-2.6366198118795984E-2"/>
                  <c:y val="4.03883514906005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3FA-4E07-B2B3-6E5A027C448F}"/>
                </c:ext>
              </c:extLst>
            </c:dLbl>
            <c:dLbl>
              <c:idx val="43"/>
              <c:layout>
                <c:manualLayout>
                  <c:x val="-1.7577465412530656E-2"/>
                  <c:y val="2.221359331983026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3FA-4E07-B2B3-6E5A027C448F}"/>
                </c:ext>
              </c:extLst>
            </c:dLbl>
            <c:dLbl>
              <c:idx val="59"/>
              <c:layout>
                <c:manualLayout>
                  <c:x val="0"/>
                  <c:y val="-4.644660421419057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3FA-4E07-B2B3-6E5A027C448F}"/>
                </c:ext>
              </c:extLst>
            </c:dLbl>
            <c:spPr>
              <a:noFill/>
              <a:ln>
                <a:noFill/>
              </a:ln>
              <a:effectLst/>
            </c:spPr>
            <c:txPr>
              <a:bodyPr/>
              <a:lstStyle/>
              <a:p>
                <a:pPr>
                  <a:defRPr sz="1400" b="1"/>
                </a:pPr>
                <a:endParaRPr lang="es-CO"/>
              </a:p>
            </c:txPr>
            <c:showLegendKey val="0"/>
            <c:showVal val="0"/>
            <c:showCatName val="0"/>
            <c:showSerName val="0"/>
            <c:showPercent val="0"/>
            <c:showBubbleSize val="0"/>
            <c:extLst>
              <c:ext xmlns:c15="http://schemas.microsoft.com/office/drawing/2012/chart" uri="{CE6537A1-D6FC-4f65-9D91-7224C49458BB}">
                <c15:showLeaderLines val="0"/>
              </c:ext>
            </c:extLst>
          </c:dLbls>
          <c:trendline>
            <c:trendlineType val="linear"/>
            <c:dispRSqr val="0"/>
            <c:dispEq val="0"/>
          </c:trendline>
          <c:cat>
            <c:numRef>
              <c:f>'Número de Vigentes - Liviano, M'!$E$2:$E$61</c:f>
              <c:numCache>
                <c:formatCode>mmm\-yy</c:formatCode>
                <c:ptCount val="60"/>
                <c:pt idx="0">
                  <c:v>42736</c:v>
                </c:pt>
                <c:pt idx="1">
                  <c:v>42767</c:v>
                </c:pt>
                <c:pt idx="2">
                  <c:v>42795</c:v>
                </c:pt>
                <c:pt idx="3">
                  <c:v>42826</c:v>
                </c:pt>
                <c:pt idx="4">
                  <c:v>42856</c:v>
                </c:pt>
                <c:pt idx="5">
                  <c:v>42887</c:v>
                </c:pt>
                <c:pt idx="6">
                  <c:v>42917</c:v>
                </c:pt>
                <c:pt idx="7">
                  <c:v>42948</c:v>
                </c:pt>
                <c:pt idx="8">
                  <c:v>42979</c:v>
                </c:pt>
                <c:pt idx="9">
                  <c:v>43009</c:v>
                </c:pt>
                <c:pt idx="10">
                  <c:v>43040</c:v>
                </c:pt>
                <c:pt idx="11">
                  <c:v>43070</c:v>
                </c:pt>
                <c:pt idx="12">
                  <c:v>43101</c:v>
                </c:pt>
                <c:pt idx="13">
                  <c:v>43132</c:v>
                </c:pt>
                <c:pt idx="14">
                  <c:v>43160</c:v>
                </c:pt>
                <c:pt idx="15">
                  <c:v>43191</c:v>
                </c:pt>
                <c:pt idx="16">
                  <c:v>43221</c:v>
                </c:pt>
                <c:pt idx="17">
                  <c:v>43252</c:v>
                </c:pt>
                <c:pt idx="18">
                  <c:v>43282</c:v>
                </c:pt>
                <c:pt idx="19">
                  <c:v>43313</c:v>
                </c:pt>
                <c:pt idx="20">
                  <c:v>43344</c:v>
                </c:pt>
                <c:pt idx="21">
                  <c:v>43374</c:v>
                </c:pt>
                <c:pt idx="22">
                  <c:v>43405</c:v>
                </c:pt>
                <c:pt idx="23">
                  <c:v>43435</c:v>
                </c:pt>
                <c:pt idx="24">
                  <c:v>43466</c:v>
                </c:pt>
                <c:pt idx="25">
                  <c:v>43497</c:v>
                </c:pt>
                <c:pt idx="26">
                  <c:v>43525</c:v>
                </c:pt>
                <c:pt idx="27">
                  <c:v>43556</c:v>
                </c:pt>
                <c:pt idx="28">
                  <c:v>43586</c:v>
                </c:pt>
                <c:pt idx="29">
                  <c:v>43617</c:v>
                </c:pt>
                <c:pt idx="30">
                  <c:v>43647</c:v>
                </c:pt>
                <c:pt idx="31">
                  <c:v>43678</c:v>
                </c:pt>
                <c:pt idx="32">
                  <c:v>43709</c:v>
                </c:pt>
                <c:pt idx="33">
                  <c:v>43739</c:v>
                </c:pt>
                <c:pt idx="34">
                  <c:v>43770</c:v>
                </c:pt>
                <c:pt idx="35">
                  <c:v>43800</c:v>
                </c:pt>
                <c:pt idx="36">
                  <c:v>43831</c:v>
                </c:pt>
                <c:pt idx="37">
                  <c:v>43862</c:v>
                </c:pt>
                <c:pt idx="38">
                  <c:v>43891</c:v>
                </c:pt>
                <c:pt idx="39">
                  <c:v>43922</c:v>
                </c:pt>
                <c:pt idx="40">
                  <c:v>43952</c:v>
                </c:pt>
                <c:pt idx="41">
                  <c:v>43983</c:v>
                </c:pt>
                <c:pt idx="42">
                  <c:v>44013</c:v>
                </c:pt>
                <c:pt idx="43">
                  <c:v>44044</c:v>
                </c:pt>
                <c:pt idx="44">
                  <c:v>44075</c:v>
                </c:pt>
                <c:pt idx="45">
                  <c:v>44105</c:v>
                </c:pt>
                <c:pt idx="46">
                  <c:v>44136</c:v>
                </c:pt>
                <c:pt idx="47">
                  <c:v>44166</c:v>
                </c:pt>
                <c:pt idx="48">
                  <c:v>44197</c:v>
                </c:pt>
                <c:pt idx="49">
                  <c:v>44228</c:v>
                </c:pt>
                <c:pt idx="50">
                  <c:v>44256</c:v>
                </c:pt>
                <c:pt idx="51">
                  <c:v>44287</c:v>
                </c:pt>
                <c:pt idx="52">
                  <c:v>44317</c:v>
                </c:pt>
                <c:pt idx="53">
                  <c:v>44348</c:v>
                </c:pt>
                <c:pt idx="54">
                  <c:v>44378</c:v>
                </c:pt>
                <c:pt idx="55">
                  <c:v>44409</c:v>
                </c:pt>
                <c:pt idx="56">
                  <c:v>44440</c:v>
                </c:pt>
                <c:pt idx="57">
                  <c:v>44470</c:v>
                </c:pt>
                <c:pt idx="58">
                  <c:v>44501</c:v>
                </c:pt>
                <c:pt idx="59">
                  <c:v>44531</c:v>
                </c:pt>
              </c:numCache>
            </c:numRef>
          </c:cat>
          <c:val>
            <c:numRef>
              <c:f>'Número de Vigentes - Liviano, M'!$F$2:$F$61</c:f>
              <c:numCache>
                <c:formatCode>#,##0</c:formatCode>
                <c:ptCount val="60"/>
                <c:pt idx="0">
                  <c:v>2226322</c:v>
                </c:pt>
                <c:pt idx="1">
                  <c:v>2212424</c:v>
                </c:pt>
                <c:pt idx="2">
                  <c:v>2220704</c:v>
                </c:pt>
                <c:pt idx="3">
                  <c:v>2221376</c:v>
                </c:pt>
                <c:pt idx="4">
                  <c:v>2209531</c:v>
                </c:pt>
                <c:pt idx="5">
                  <c:v>2201660</c:v>
                </c:pt>
                <c:pt idx="6">
                  <c:v>2190512</c:v>
                </c:pt>
                <c:pt idx="7">
                  <c:v>2187358</c:v>
                </c:pt>
                <c:pt idx="8">
                  <c:v>2178939</c:v>
                </c:pt>
                <c:pt idx="9">
                  <c:v>2165511</c:v>
                </c:pt>
                <c:pt idx="10">
                  <c:v>2160529</c:v>
                </c:pt>
                <c:pt idx="11">
                  <c:v>2137106</c:v>
                </c:pt>
                <c:pt idx="12">
                  <c:v>2127579</c:v>
                </c:pt>
                <c:pt idx="13">
                  <c:v>2135167</c:v>
                </c:pt>
                <c:pt idx="14">
                  <c:v>2139464</c:v>
                </c:pt>
                <c:pt idx="15">
                  <c:v>2152103</c:v>
                </c:pt>
                <c:pt idx="16">
                  <c:v>2152560</c:v>
                </c:pt>
                <c:pt idx="17">
                  <c:v>2153391</c:v>
                </c:pt>
                <c:pt idx="18">
                  <c:v>2158503</c:v>
                </c:pt>
                <c:pt idx="19">
                  <c:v>2156702</c:v>
                </c:pt>
                <c:pt idx="20">
                  <c:v>2171217</c:v>
                </c:pt>
                <c:pt idx="21">
                  <c:v>2146409</c:v>
                </c:pt>
                <c:pt idx="22">
                  <c:v>2151941</c:v>
                </c:pt>
                <c:pt idx="23">
                  <c:v>2166550</c:v>
                </c:pt>
                <c:pt idx="24">
                  <c:v>2155111</c:v>
                </c:pt>
                <c:pt idx="25">
                  <c:v>2168865</c:v>
                </c:pt>
                <c:pt idx="26">
                  <c:v>2168006</c:v>
                </c:pt>
                <c:pt idx="27">
                  <c:v>2169047</c:v>
                </c:pt>
                <c:pt idx="28">
                  <c:v>2166739</c:v>
                </c:pt>
                <c:pt idx="29">
                  <c:v>2179546</c:v>
                </c:pt>
                <c:pt idx="30">
                  <c:v>2196623</c:v>
                </c:pt>
                <c:pt idx="31">
                  <c:v>2202865</c:v>
                </c:pt>
                <c:pt idx="32">
                  <c:v>2215809</c:v>
                </c:pt>
                <c:pt idx="33">
                  <c:v>2239704</c:v>
                </c:pt>
                <c:pt idx="34">
                  <c:v>2233930</c:v>
                </c:pt>
                <c:pt idx="35">
                  <c:v>2243374</c:v>
                </c:pt>
                <c:pt idx="36">
                  <c:v>2236008</c:v>
                </c:pt>
                <c:pt idx="37">
                  <c:v>2234392</c:v>
                </c:pt>
                <c:pt idx="38">
                  <c:v>2197975</c:v>
                </c:pt>
                <c:pt idx="39">
                  <c:v>2152263</c:v>
                </c:pt>
                <c:pt idx="40">
                  <c:v>2127634</c:v>
                </c:pt>
                <c:pt idx="41">
                  <c:v>2122204</c:v>
                </c:pt>
                <c:pt idx="42">
                  <c:v>2125187</c:v>
                </c:pt>
                <c:pt idx="43">
                  <c:v>2118590</c:v>
                </c:pt>
                <c:pt idx="44">
                  <c:v>2134185</c:v>
                </c:pt>
                <c:pt idx="45">
                  <c:v>2155790</c:v>
                </c:pt>
                <c:pt idx="46">
                  <c:v>2176810</c:v>
                </c:pt>
                <c:pt idx="47">
                  <c:v>2197650</c:v>
                </c:pt>
                <c:pt idx="48">
                  <c:v>2198097</c:v>
                </c:pt>
                <c:pt idx="49">
                  <c:v>2214134</c:v>
                </c:pt>
                <c:pt idx="50">
                  <c:v>2230925</c:v>
                </c:pt>
                <c:pt idx="51">
                  <c:v>2244228</c:v>
                </c:pt>
                <c:pt idx="52">
                  <c:v>2229958</c:v>
                </c:pt>
                <c:pt idx="53">
                  <c:v>2241935</c:v>
                </c:pt>
                <c:pt idx="54">
                  <c:v>2259569</c:v>
                </c:pt>
                <c:pt idx="55">
                  <c:v>2274597</c:v>
                </c:pt>
                <c:pt idx="56">
                  <c:v>2292897</c:v>
                </c:pt>
                <c:pt idx="57">
                  <c:v>2291438</c:v>
                </c:pt>
                <c:pt idx="58">
                  <c:v>2313471</c:v>
                </c:pt>
                <c:pt idx="59">
                  <c:v>2324597</c:v>
                </c:pt>
              </c:numCache>
            </c:numRef>
          </c:val>
          <c:smooth val="0"/>
          <c:extLst>
            <c:ext xmlns:c16="http://schemas.microsoft.com/office/drawing/2014/chart" uri="{C3380CC4-5D6E-409C-BE32-E72D297353CC}">
              <c16:uniqueId val="{00000005-E3FA-4E07-B2B3-6E5A027C448F}"/>
            </c:ext>
          </c:extLst>
        </c:ser>
        <c:dLbls>
          <c:showLegendKey val="0"/>
          <c:showVal val="0"/>
          <c:showCatName val="0"/>
          <c:showSerName val="0"/>
          <c:showPercent val="0"/>
          <c:showBubbleSize val="0"/>
        </c:dLbls>
        <c:smooth val="0"/>
        <c:axId val="138356992"/>
        <c:axId val="138367360"/>
      </c:lineChart>
      <c:dateAx>
        <c:axId val="138356992"/>
        <c:scaling>
          <c:orientation val="minMax"/>
        </c:scaling>
        <c:delete val="0"/>
        <c:axPos val="b"/>
        <c:title>
          <c:tx>
            <c:rich>
              <a:bodyPr/>
              <a:lstStyle/>
              <a:p>
                <a:pPr>
                  <a:defRPr sz="1100"/>
                </a:pPr>
                <a:r>
                  <a:rPr lang="es-CO" sz="1100"/>
                  <a:t>Fuente: Cálculos Cifras y Conceptos con información Fasecolda</a:t>
                </a:r>
              </a:p>
            </c:rich>
          </c:tx>
          <c:overlay val="0"/>
        </c:title>
        <c:numFmt formatCode="mmm\-yy" sourceLinked="1"/>
        <c:majorTickMark val="out"/>
        <c:minorTickMark val="none"/>
        <c:tickLblPos val="nextTo"/>
        <c:txPr>
          <a:bodyPr rot="-5400000" vert="horz"/>
          <a:lstStyle/>
          <a:p>
            <a:pPr>
              <a:defRPr sz="1100" b="1"/>
            </a:pPr>
            <a:endParaRPr lang="es-CO"/>
          </a:p>
        </c:txPr>
        <c:crossAx val="138367360"/>
        <c:crosses val="autoZero"/>
        <c:auto val="1"/>
        <c:lblOffset val="100"/>
        <c:baseTimeUnit val="months"/>
      </c:dateAx>
      <c:valAx>
        <c:axId val="138367360"/>
        <c:scaling>
          <c:orientation val="minMax"/>
        </c:scaling>
        <c:delete val="0"/>
        <c:axPos val="l"/>
        <c:title>
          <c:tx>
            <c:rich>
              <a:bodyPr rot="-5400000" vert="horz"/>
              <a:lstStyle/>
              <a:p>
                <a:pPr>
                  <a:defRPr sz="1100"/>
                </a:pPr>
                <a:r>
                  <a:rPr lang="es-CO" sz="1100"/>
                  <a:t>Número de vigentes</a:t>
                </a:r>
              </a:p>
            </c:rich>
          </c:tx>
          <c:overlay val="0"/>
        </c:title>
        <c:numFmt formatCode="#,##0" sourceLinked="1"/>
        <c:majorTickMark val="out"/>
        <c:minorTickMark val="none"/>
        <c:tickLblPos val="nextTo"/>
        <c:txPr>
          <a:bodyPr/>
          <a:lstStyle/>
          <a:p>
            <a:pPr>
              <a:defRPr sz="1100" b="1"/>
            </a:pPr>
            <a:endParaRPr lang="es-CO"/>
          </a:p>
        </c:txPr>
        <c:crossAx val="138356992"/>
        <c:crosses val="autoZero"/>
        <c:crossBetween val="between"/>
      </c:valAx>
    </c:plotArea>
    <c:plotVisOnly val="1"/>
    <c:dispBlanksAs val="gap"/>
    <c:showDLblsOverMax val="0"/>
  </c:chart>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title>
      <c:tx>
        <c:rich>
          <a:bodyPr/>
          <a:lstStyle/>
          <a:p>
            <a:pPr>
              <a:defRPr/>
            </a:pPr>
            <a:r>
              <a:rPr lang="es-CO"/>
              <a:t>Industria del</a:t>
            </a:r>
            <a:r>
              <a:rPr lang="es-CO" baseline="0"/>
              <a:t> Seguro Voluntario de Vehículos</a:t>
            </a:r>
          </a:p>
          <a:p>
            <a:pPr>
              <a:defRPr/>
            </a:pPr>
            <a:r>
              <a:rPr lang="es-CO" baseline="0"/>
              <a:t>Número de vigentes y Valor de Prima Media</a:t>
            </a:r>
            <a:endParaRPr lang="es-CO"/>
          </a:p>
        </c:rich>
      </c:tx>
      <c:overlay val="0"/>
    </c:title>
    <c:autoTitleDeleted val="0"/>
    <c:plotArea>
      <c:layout/>
      <c:lineChart>
        <c:grouping val="standard"/>
        <c:varyColors val="0"/>
        <c:ser>
          <c:idx val="0"/>
          <c:order val="0"/>
          <c:tx>
            <c:strRef>
              <c:f>'Número de Vigentes - Liviano, M'!$M$1</c:f>
              <c:strCache>
                <c:ptCount val="1"/>
                <c:pt idx="0">
                  <c:v>Vigentes</c:v>
                </c:pt>
              </c:strCache>
            </c:strRef>
          </c:tx>
          <c:marker>
            <c:symbol val="none"/>
          </c:marker>
          <c:cat>
            <c:numRef>
              <c:f>'Número de Vigentes - Liviano, M'!$L$2:$L$61</c:f>
              <c:numCache>
                <c:formatCode>mmm\-yy</c:formatCode>
                <c:ptCount val="60"/>
                <c:pt idx="0">
                  <c:v>42736</c:v>
                </c:pt>
                <c:pt idx="1">
                  <c:v>42767</c:v>
                </c:pt>
                <c:pt idx="2">
                  <c:v>42795</c:v>
                </c:pt>
                <c:pt idx="3">
                  <c:v>42826</c:v>
                </c:pt>
                <c:pt idx="4">
                  <c:v>42856</c:v>
                </c:pt>
                <c:pt idx="5">
                  <c:v>42887</c:v>
                </c:pt>
                <c:pt idx="6">
                  <c:v>42917</c:v>
                </c:pt>
                <c:pt idx="7">
                  <c:v>42948</c:v>
                </c:pt>
                <c:pt idx="8">
                  <c:v>42979</c:v>
                </c:pt>
                <c:pt idx="9">
                  <c:v>43009</c:v>
                </c:pt>
                <c:pt idx="10">
                  <c:v>43040</c:v>
                </c:pt>
                <c:pt idx="11">
                  <c:v>43070</c:v>
                </c:pt>
                <c:pt idx="12">
                  <c:v>43101</c:v>
                </c:pt>
                <c:pt idx="13">
                  <c:v>43132</c:v>
                </c:pt>
                <c:pt idx="14">
                  <c:v>43160</c:v>
                </c:pt>
                <c:pt idx="15">
                  <c:v>43191</c:v>
                </c:pt>
                <c:pt idx="16">
                  <c:v>43221</c:v>
                </c:pt>
                <c:pt idx="17">
                  <c:v>43252</c:v>
                </c:pt>
                <c:pt idx="18">
                  <c:v>43282</c:v>
                </c:pt>
                <c:pt idx="19">
                  <c:v>43313</c:v>
                </c:pt>
                <c:pt idx="20">
                  <c:v>43344</c:v>
                </c:pt>
                <c:pt idx="21">
                  <c:v>43374</c:v>
                </c:pt>
                <c:pt idx="22">
                  <c:v>43405</c:v>
                </c:pt>
                <c:pt idx="23">
                  <c:v>43435</c:v>
                </c:pt>
                <c:pt idx="24">
                  <c:v>43466</c:v>
                </c:pt>
                <c:pt idx="25">
                  <c:v>43497</c:v>
                </c:pt>
                <c:pt idx="26">
                  <c:v>43525</c:v>
                </c:pt>
                <c:pt idx="27">
                  <c:v>43556</c:v>
                </c:pt>
                <c:pt idx="28">
                  <c:v>43586</c:v>
                </c:pt>
                <c:pt idx="29">
                  <c:v>43617</c:v>
                </c:pt>
                <c:pt idx="30">
                  <c:v>43647</c:v>
                </c:pt>
                <c:pt idx="31">
                  <c:v>43678</c:v>
                </c:pt>
                <c:pt idx="32">
                  <c:v>43709</c:v>
                </c:pt>
                <c:pt idx="33">
                  <c:v>43739</c:v>
                </c:pt>
                <c:pt idx="34">
                  <c:v>43770</c:v>
                </c:pt>
                <c:pt idx="35">
                  <c:v>43800</c:v>
                </c:pt>
                <c:pt idx="36">
                  <c:v>43831</c:v>
                </c:pt>
                <c:pt idx="37">
                  <c:v>43862</c:v>
                </c:pt>
                <c:pt idx="38">
                  <c:v>43891</c:v>
                </c:pt>
                <c:pt idx="39">
                  <c:v>43922</c:v>
                </c:pt>
                <c:pt idx="40">
                  <c:v>43952</c:v>
                </c:pt>
                <c:pt idx="41">
                  <c:v>43983</c:v>
                </c:pt>
                <c:pt idx="42">
                  <c:v>44013</c:v>
                </c:pt>
                <c:pt idx="43">
                  <c:v>44044</c:v>
                </c:pt>
                <c:pt idx="44">
                  <c:v>44075</c:v>
                </c:pt>
                <c:pt idx="45">
                  <c:v>44105</c:v>
                </c:pt>
                <c:pt idx="46">
                  <c:v>44136</c:v>
                </c:pt>
                <c:pt idx="47">
                  <c:v>44166</c:v>
                </c:pt>
                <c:pt idx="48">
                  <c:v>44197</c:v>
                </c:pt>
                <c:pt idx="49">
                  <c:v>44228</c:v>
                </c:pt>
                <c:pt idx="50">
                  <c:v>44256</c:v>
                </c:pt>
                <c:pt idx="51">
                  <c:v>44287</c:v>
                </c:pt>
                <c:pt idx="52">
                  <c:v>44317</c:v>
                </c:pt>
                <c:pt idx="53">
                  <c:v>44348</c:v>
                </c:pt>
                <c:pt idx="54">
                  <c:v>44378</c:v>
                </c:pt>
                <c:pt idx="55">
                  <c:v>44409</c:v>
                </c:pt>
                <c:pt idx="56">
                  <c:v>44440</c:v>
                </c:pt>
                <c:pt idx="57">
                  <c:v>44470</c:v>
                </c:pt>
                <c:pt idx="58">
                  <c:v>44501</c:v>
                </c:pt>
                <c:pt idx="59">
                  <c:v>44531</c:v>
                </c:pt>
              </c:numCache>
            </c:numRef>
          </c:cat>
          <c:val>
            <c:numRef>
              <c:f>'Número de Vigentes - Liviano, M'!$M$2:$M$61</c:f>
              <c:numCache>
                <c:formatCode>#,##0</c:formatCode>
                <c:ptCount val="60"/>
                <c:pt idx="0">
                  <c:v>2226322</c:v>
                </c:pt>
                <c:pt idx="1">
                  <c:v>2212424</c:v>
                </c:pt>
                <c:pt idx="2">
                  <c:v>2220704</c:v>
                </c:pt>
                <c:pt idx="3">
                  <c:v>2221376</c:v>
                </c:pt>
                <c:pt idx="4">
                  <c:v>2209531</c:v>
                </c:pt>
                <c:pt idx="5">
                  <c:v>2201660</c:v>
                </c:pt>
                <c:pt idx="6">
                  <c:v>2190512</c:v>
                </c:pt>
                <c:pt idx="7">
                  <c:v>2187358</c:v>
                </c:pt>
                <c:pt idx="8">
                  <c:v>2178939</c:v>
                </c:pt>
                <c:pt idx="9">
                  <c:v>2165511</c:v>
                </c:pt>
                <c:pt idx="10">
                  <c:v>2160529</c:v>
                </c:pt>
                <c:pt idx="11">
                  <c:v>2137106</c:v>
                </c:pt>
                <c:pt idx="12">
                  <c:v>2127579</c:v>
                </c:pt>
                <c:pt idx="13">
                  <c:v>2135167</c:v>
                </c:pt>
                <c:pt idx="14">
                  <c:v>2139464</c:v>
                </c:pt>
                <c:pt idx="15">
                  <c:v>2152103</c:v>
                </c:pt>
                <c:pt idx="16">
                  <c:v>2152560</c:v>
                </c:pt>
                <c:pt idx="17">
                  <c:v>2153391</c:v>
                </c:pt>
                <c:pt idx="18">
                  <c:v>2158503</c:v>
                </c:pt>
                <c:pt idx="19">
                  <c:v>2156702</c:v>
                </c:pt>
                <c:pt idx="20">
                  <c:v>2171217</c:v>
                </c:pt>
                <c:pt idx="21">
                  <c:v>2146409</c:v>
                </c:pt>
                <c:pt idx="22">
                  <c:v>2151941</c:v>
                </c:pt>
                <c:pt idx="23">
                  <c:v>2166550</c:v>
                </c:pt>
                <c:pt idx="24">
                  <c:v>2155111</c:v>
                </c:pt>
                <c:pt idx="25">
                  <c:v>2168865</c:v>
                </c:pt>
                <c:pt idx="26">
                  <c:v>2168006</c:v>
                </c:pt>
                <c:pt idx="27">
                  <c:v>2169047</c:v>
                </c:pt>
                <c:pt idx="28">
                  <c:v>2166739</c:v>
                </c:pt>
                <c:pt idx="29">
                  <c:v>2179546</c:v>
                </c:pt>
                <c:pt idx="30">
                  <c:v>2196623</c:v>
                </c:pt>
                <c:pt idx="31">
                  <c:v>2202865</c:v>
                </c:pt>
                <c:pt idx="32">
                  <c:v>2215809</c:v>
                </c:pt>
                <c:pt idx="33">
                  <c:v>2239704</c:v>
                </c:pt>
                <c:pt idx="34">
                  <c:v>2233930</c:v>
                </c:pt>
                <c:pt idx="35">
                  <c:v>2243374</c:v>
                </c:pt>
                <c:pt idx="36">
                  <c:v>2236008</c:v>
                </c:pt>
                <c:pt idx="37">
                  <c:v>2234392</c:v>
                </c:pt>
                <c:pt idx="38">
                  <c:v>2197975</c:v>
                </c:pt>
                <c:pt idx="39">
                  <c:v>2152263</c:v>
                </c:pt>
                <c:pt idx="40">
                  <c:v>2127634</c:v>
                </c:pt>
                <c:pt idx="41">
                  <c:v>2122204</c:v>
                </c:pt>
                <c:pt idx="42">
                  <c:v>2125187</c:v>
                </c:pt>
                <c:pt idx="43">
                  <c:v>2118590</c:v>
                </c:pt>
                <c:pt idx="44">
                  <c:v>2134185</c:v>
                </c:pt>
                <c:pt idx="45">
                  <c:v>2155790</c:v>
                </c:pt>
                <c:pt idx="46">
                  <c:v>2176810</c:v>
                </c:pt>
                <c:pt idx="47">
                  <c:v>2197650</c:v>
                </c:pt>
                <c:pt idx="48">
                  <c:v>2198097</c:v>
                </c:pt>
                <c:pt idx="49">
                  <c:v>2214134</c:v>
                </c:pt>
                <c:pt idx="50">
                  <c:v>2230925</c:v>
                </c:pt>
                <c:pt idx="51">
                  <c:v>2244228</c:v>
                </c:pt>
                <c:pt idx="52">
                  <c:v>2229958</c:v>
                </c:pt>
                <c:pt idx="53">
                  <c:v>2241935</c:v>
                </c:pt>
                <c:pt idx="54">
                  <c:v>2259569</c:v>
                </c:pt>
                <c:pt idx="55">
                  <c:v>2274597</c:v>
                </c:pt>
                <c:pt idx="56">
                  <c:v>2292897</c:v>
                </c:pt>
                <c:pt idx="57">
                  <c:v>2291438</c:v>
                </c:pt>
                <c:pt idx="58">
                  <c:v>2313471</c:v>
                </c:pt>
                <c:pt idx="59">
                  <c:v>2324597</c:v>
                </c:pt>
              </c:numCache>
            </c:numRef>
          </c:val>
          <c:smooth val="0"/>
          <c:extLst>
            <c:ext xmlns:c16="http://schemas.microsoft.com/office/drawing/2014/chart" uri="{C3380CC4-5D6E-409C-BE32-E72D297353CC}">
              <c16:uniqueId val="{00000000-7330-4FBD-A079-2817C36418A5}"/>
            </c:ext>
          </c:extLst>
        </c:ser>
        <c:dLbls>
          <c:showLegendKey val="0"/>
          <c:showVal val="0"/>
          <c:showCatName val="0"/>
          <c:showSerName val="0"/>
          <c:showPercent val="0"/>
          <c:showBubbleSize val="0"/>
        </c:dLbls>
        <c:marker val="1"/>
        <c:smooth val="0"/>
        <c:axId val="138705536"/>
        <c:axId val="138707712"/>
      </c:lineChart>
      <c:lineChart>
        <c:grouping val="standard"/>
        <c:varyColors val="0"/>
        <c:ser>
          <c:idx val="1"/>
          <c:order val="1"/>
          <c:tx>
            <c:strRef>
              <c:f>'Número de Vigentes - Liviano, M'!$N$1</c:f>
              <c:strCache>
                <c:ptCount val="1"/>
                <c:pt idx="0">
                  <c:v>Prima</c:v>
                </c:pt>
              </c:strCache>
            </c:strRef>
          </c:tx>
          <c:marker>
            <c:symbol val="none"/>
          </c:marker>
          <c:cat>
            <c:numRef>
              <c:f>'Número de Vigentes - Liviano, M'!$L$2:$L$61</c:f>
              <c:numCache>
                <c:formatCode>mmm\-yy</c:formatCode>
                <c:ptCount val="60"/>
                <c:pt idx="0">
                  <c:v>42736</c:v>
                </c:pt>
                <c:pt idx="1">
                  <c:v>42767</c:v>
                </c:pt>
                <c:pt idx="2">
                  <c:v>42795</c:v>
                </c:pt>
                <c:pt idx="3">
                  <c:v>42826</c:v>
                </c:pt>
                <c:pt idx="4">
                  <c:v>42856</c:v>
                </c:pt>
                <c:pt idx="5">
                  <c:v>42887</c:v>
                </c:pt>
                <c:pt idx="6">
                  <c:v>42917</c:v>
                </c:pt>
                <c:pt idx="7">
                  <c:v>42948</c:v>
                </c:pt>
                <c:pt idx="8">
                  <c:v>42979</c:v>
                </c:pt>
                <c:pt idx="9">
                  <c:v>43009</c:v>
                </c:pt>
                <c:pt idx="10">
                  <c:v>43040</c:v>
                </c:pt>
                <c:pt idx="11">
                  <c:v>43070</c:v>
                </c:pt>
                <c:pt idx="12">
                  <c:v>43101</c:v>
                </c:pt>
                <c:pt idx="13">
                  <c:v>43132</c:v>
                </c:pt>
                <c:pt idx="14">
                  <c:v>43160</c:v>
                </c:pt>
                <c:pt idx="15">
                  <c:v>43191</c:v>
                </c:pt>
                <c:pt idx="16">
                  <c:v>43221</c:v>
                </c:pt>
                <c:pt idx="17">
                  <c:v>43252</c:v>
                </c:pt>
                <c:pt idx="18">
                  <c:v>43282</c:v>
                </c:pt>
                <c:pt idx="19">
                  <c:v>43313</c:v>
                </c:pt>
                <c:pt idx="20">
                  <c:v>43344</c:v>
                </c:pt>
                <c:pt idx="21">
                  <c:v>43374</c:v>
                </c:pt>
                <c:pt idx="22">
                  <c:v>43405</c:v>
                </c:pt>
                <c:pt idx="23">
                  <c:v>43435</c:v>
                </c:pt>
                <c:pt idx="24">
                  <c:v>43466</c:v>
                </c:pt>
                <c:pt idx="25">
                  <c:v>43497</c:v>
                </c:pt>
                <c:pt idx="26">
                  <c:v>43525</c:v>
                </c:pt>
                <c:pt idx="27">
                  <c:v>43556</c:v>
                </c:pt>
                <c:pt idx="28">
                  <c:v>43586</c:v>
                </c:pt>
                <c:pt idx="29">
                  <c:v>43617</c:v>
                </c:pt>
                <c:pt idx="30">
                  <c:v>43647</c:v>
                </c:pt>
                <c:pt idx="31">
                  <c:v>43678</c:v>
                </c:pt>
                <c:pt idx="32">
                  <c:v>43709</c:v>
                </c:pt>
                <c:pt idx="33">
                  <c:v>43739</c:v>
                </c:pt>
                <c:pt idx="34">
                  <c:v>43770</c:v>
                </c:pt>
                <c:pt idx="35">
                  <c:v>43800</c:v>
                </c:pt>
                <c:pt idx="36">
                  <c:v>43831</c:v>
                </c:pt>
                <c:pt idx="37">
                  <c:v>43862</c:v>
                </c:pt>
                <c:pt idx="38">
                  <c:v>43891</c:v>
                </c:pt>
                <c:pt idx="39">
                  <c:v>43922</c:v>
                </c:pt>
                <c:pt idx="40">
                  <c:v>43952</c:v>
                </c:pt>
                <c:pt idx="41">
                  <c:v>43983</c:v>
                </c:pt>
                <c:pt idx="42">
                  <c:v>44013</c:v>
                </c:pt>
                <c:pt idx="43">
                  <c:v>44044</c:v>
                </c:pt>
                <c:pt idx="44">
                  <c:v>44075</c:v>
                </c:pt>
                <c:pt idx="45">
                  <c:v>44105</c:v>
                </c:pt>
                <c:pt idx="46">
                  <c:v>44136</c:v>
                </c:pt>
                <c:pt idx="47">
                  <c:v>44166</c:v>
                </c:pt>
                <c:pt idx="48">
                  <c:v>44197</c:v>
                </c:pt>
                <c:pt idx="49">
                  <c:v>44228</c:v>
                </c:pt>
                <c:pt idx="50">
                  <c:v>44256</c:v>
                </c:pt>
                <c:pt idx="51">
                  <c:v>44287</c:v>
                </c:pt>
                <c:pt idx="52">
                  <c:v>44317</c:v>
                </c:pt>
                <c:pt idx="53">
                  <c:v>44348</c:v>
                </c:pt>
                <c:pt idx="54">
                  <c:v>44378</c:v>
                </c:pt>
                <c:pt idx="55">
                  <c:v>44409</c:v>
                </c:pt>
                <c:pt idx="56">
                  <c:v>44440</c:v>
                </c:pt>
                <c:pt idx="57">
                  <c:v>44470</c:v>
                </c:pt>
                <c:pt idx="58">
                  <c:v>44501</c:v>
                </c:pt>
                <c:pt idx="59">
                  <c:v>44531</c:v>
                </c:pt>
              </c:numCache>
            </c:numRef>
          </c:cat>
          <c:val>
            <c:numRef>
              <c:f>'Número de Vigentes - Liviano, M'!$N$2:$N$61</c:f>
              <c:numCache>
                <c:formatCode>#,##0</c:formatCode>
                <c:ptCount val="60"/>
                <c:pt idx="0">
                  <c:v>1669432.8446999062</c:v>
                </c:pt>
                <c:pt idx="1">
                  <c:v>1693706.9324711084</c:v>
                </c:pt>
                <c:pt idx="2">
                  <c:v>1697906.5909704606</c:v>
                </c:pt>
                <c:pt idx="3">
                  <c:v>1690640.4093124804</c:v>
                </c:pt>
                <c:pt idx="4">
                  <c:v>1688292.2745280899</c:v>
                </c:pt>
                <c:pt idx="5">
                  <c:v>1702056.7979457548</c:v>
                </c:pt>
                <c:pt idx="6">
                  <c:v>1701063.2888009981</c:v>
                </c:pt>
                <c:pt idx="7">
                  <c:v>1720975.4113941048</c:v>
                </c:pt>
                <c:pt idx="8">
                  <c:v>1735693.3893138233</c:v>
                </c:pt>
                <c:pt idx="9">
                  <c:v>1753380.8169650305</c:v>
                </c:pt>
                <c:pt idx="10">
                  <c:v>1756649.6389584672</c:v>
                </c:pt>
                <c:pt idx="11">
                  <c:v>1755080.2845055715</c:v>
                </c:pt>
                <c:pt idx="12">
                  <c:v>1747094.6290446015</c:v>
                </c:pt>
                <c:pt idx="13">
                  <c:v>1739540.8399865611</c:v>
                </c:pt>
                <c:pt idx="14">
                  <c:v>1742157.5561296092</c:v>
                </c:pt>
                <c:pt idx="15">
                  <c:v>1743202.2192247503</c:v>
                </c:pt>
                <c:pt idx="16">
                  <c:v>1749447.2073158531</c:v>
                </c:pt>
                <c:pt idx="17">
                  <c:v>1751195.8149201493</c:v>
                </c:pt>
                <c:pt idx="18">
                  <c:v>1757694.8237495462</c:v>
                </c:pt>
                <c:pt idx="19">
                  <c:v>1757967.5603854987</c:v>
                </c:pt>
                <c:pt idx="20">
                  <c:v>1756153.0381658794</c:v>
                </c:pt>
                <c:pt idx="21">
                  <c:v>1672013.8443434078</c:v>
                </c:pt>
                <c:pt idx="22">
                  <c:v>1661477.2307638917</c:v>
                </c:pt>
                <c:pt idx="23">
                  <c:v>1651049.0300664001</c:v>
                </c:pt>
                <c:pt idx="24">
                  <c:v>1625902.5616747516</c:v>
                </c:pt>
                <c:pt idx="25">
                  <c:v>1609332.0111638661</c:v>
                </c:pt>
                <c:pt idx="26">
                  <c:v>1596005.3826648297</c:v>
                </c:pt>
                <c:pt idx="27">
                  <c:v>1582753.290733255</c:v>
                </c:pt>
                <c:pt idx="28">
                  <c:v>1580659.4967258885</c:v>
                </c:pt>
                <c:pt idx="29">
                  <c:v>1573674.4103203195</c:v>
                </c:pt>
                <c:pt idx="30">
                  <c:v>1569092.737960754</c:v>
                </c:pt>
                <c:pt idx="31">
                  <c:v>1570288.1680683296</c:v>
                </c:pt>
                <c:pt idx="32">
                  <c:v>1566671.1110029053</c:v>
                </c:pt>
                <c:pt idx="33">
                  <c:v>1553691.6553487382</c:v>
                </c:pt>
                <c:pt idx="34">
                  <c:v>1552438.6947328567</c:v>
                </c:pt>
                <c:pt idx="35">
                  <c:v>1536077.1536635838</c:v>
                </c:pt>
                <c:pt idx="36">
                  <c:v>1514590.7948495783</c:v>
                </c:pt>
                <c:pt idx="37">
                  <c:v>1509727.061128645</c:v>
                </c:pt>
                <c:pt idx="38">
                  <c:v>1498492.4573433148</c:v>
                </c:pt>
                <c:pt idx="39">
                  <c:v>1494978.6718251656</c:v>
                </c:pt>
                <c:pt idx="40">
                  <c:v>1498193.0859943051</c:v>
                </c:pt>
                <c:pt idx="41">
                  <c:v>1494793.2127030583</c:v>
                </c:pt>
                <c:pt idx="42">
                  <c:v>1506229.8794421265</c:v>
                </c:pt>
                <c:pt idx="43">
                  <c:v>1503681.9612770581</c:v>
                </c:pt>
                <c:pt idx="44">
                  <c:v>1498715.9440596446</c:v>
                </c:pt>
                <c:pt idx="45">
                  <c:v>1488477.8234237384</c:v>
                </c:pt>
                <c:pt idx="46">
                  <c:v>1490799.5774057861</c:v>
                </c:pt>
                <c:pt idx="47">
                  <c:v>1483293.3740000001</c:v>
                </c:pt>
                <c:pt idx="48">
                  <c:v>1483398.4994145976</c:v>
                </c:pt>
                <c:pt idx="49">
                  <c:v>1477495.9796824921</c:v>
                </c:pt>
                <c:pt idx="50">
                  <c:v>1459879.7704044064</c:v>
                </c:pt>
                <c:pt idx="51">
                  <c:v>1453676.5314521159</c:v>
                </c:pt>
                <c:pt idx="52">
                  <c:v>1442449.1254597576</c:v>
                </c:pt>
                <c:pt idx="53">
                  <c:v>1449846.5846276889</c:v>
                </c:pt>
                <c:pt idx="54">
                  <c:v>1448672.2426970862</c:v>
                </c:pt>
                <c:pt idx="55">
                  <c:v>1449803.266811166</c:v>
                </c:pt>
                <c:pt idx="56">
                  <c:v>1454957.5397077424</c:v>
                </c:pt>
                <c:pt idx="57">
                  <c:v>1453766.0348744323</c:v>
                </c:pt>
                <c:pt idx="58">
                  <c:v>1461570.5618430383</c:v>
                </c:pt>
                <c:pt idx="59">
                  <c:v>1456104.1607521768</c:v>
                </c:pt>
              </c:numCache>
            </c:numRef>
          </c:val>
          <c:smooth val="0"/>
          <c:extLst>
            <c:ext xmlns:c16="http://schemas.microsoft.com/office/drawing/2014/chart" uri="{C3380CC4-5D6E-409C-BE32-E72D297353CC}">
              <c16:uniqueId val="{00000001-7330-4FBD-A079-2817C36418A5}"/>
            </c:ext>
          </c:extLst>
        </c:ser>
        <c:dLbls>
          <c:showLegendKey val="0"/>
          <c:showVal val="0"/>
          <c:showCatName val="0"/>
          <c:showSerName val="0"/>
          <c:showPercent val="0"/>
          <c:showBubbleSize val="0"/>
        </c:dLbls>
        <c:marker val="1"/>
        <c:smooth val="0"/>
        <c:axId val="138711808"/>
        <c:axId val="138709632"/>
      </c:lineChart>
      <c:dateAx>
        <c:axId val="138705536"/>
        <c:scaling>
          <c:orientation val="minMax"/>
        </c:scaling>
        <c:delete val="0"/>
        <c:axPos val="b"/>
        <c:title>
          <c:tx>
            <c:rich>
              <a:bodyPr/>
              <a:lstStyle/>
              <a:p>
                <a:pPr>
                  <a:defRPr/>
                </a:pPr>
                <a:r>
                  <a:rPr lang="es-CO"/>
                  <a:t>Fuente:</a:t>
                </a:r>
                <a:r>
                  <a:rPr lang="es-CO" baseline="0"/>
                  <a:t> Cálculos Cifras y Conceptos con información Fasecolda</a:t>
                </a:r>
                <a:endParaRPr lang="es-CO"/>
              </a:p>
            </c:rich>
          </c:tx>
          <c:overlay val="0"/>
        </c:title>
        <c:numFmt formatCode="mmm\-yy" sourceLinked="1"/>
        <c:majorTickMark val="out"/>
        <c:minorTickMark val="none"/>
        <c:tickLblPos val="nextTo"/>
        <c:txPr>
          <a:bodyPr/>
          <a:lstStyle/>
          <a:p>
            <a:pPr>
              <a:defRPr sz="1100" b="1"/>
            </a:pPr>
            <a:endParaRPr lang="es-CO"/>
          </a:p>
        </c:txPr>
        <c:crossAx val="138707712"/>
        <c:crosses val="autoZero"/>
        <c:auto val="1"/>
        <c:lblOffset val="100"/>
        <c:baseTimeUnit val="months"/>
      </c:dateAx>
      <c:valAx>
        <c:axId val="138707712"/>
        <c:scaling>
          <c:orientation val="minMax"/>
        </c:scaling>
        <c:delete val="0"/>
        <c:axPos val="l"/>
        <c:title>
          <c:tx>
            <c:rich>
              <a:bodyPr rot="0" vert="wordArtVert"/>
              <a:lstStyle/>
              <a:p>
                <a:pPr>
                  <a:defRPr b="1"/>
                </a:pPr>
                <a:r>
                  <a:rPr lang="es-CO" b="1"/>
                  <a:t>Número</a:t>
                </a:r>
                <a:r>
                  <a:rPr lang="es-CO" b="1" baseline="0"/>
                  <a:t> de vigentes</a:t>
                </a:r>
                <a:endParaRPr lang="es-CO" b="1"/>
              </a:p>
            </c:rich>
          </c:tx>
          <c:overlay val="0"/>
        </c:title>
        <c:numFmt formatCode="#,##0" sourceLinked="1"/>
        <c:majorTickMark val="out"/>
        <c:minorTickMark val="none"/>
        <c:tickLblPos val="nextTo"/>
        <c:txPr>
          <a:bodyPr/>
          <a:lstStyle/>
          <a:p>
            <a:pPr>
              <a:defRPr sz="1100" b="1"/>
            </a:pPr>
            <a:endParaRPr lang="es-CO"/>
          </a:p>
        </c:txPr>
        <c:crossAx val="138705536"/>
        <c:crosses val="autoZero"/>
        <c:crossBetween val="between"/>
      </c:valAx>
      <c:valAx>
        <c:axId val="138709632"/>
        <c:scaling>
          <c:orientation val="minMax"/>
          <c:min val="1300000"/>
        </c:scaling>
        <c:delete val="0"/>
        <c:axPos val="r"/>
        <c:title>
          <c:tx>
            <c:rich>
              <a:bodyPr rot="0" vert="wordArtVert"/>
              <a:lstStyle/>
              <a:p>
                <a:pPr>
                  <a:defRPr/>
                </a:pPr>
                <a:r>
                  <a:rPr lang="es-CO"/>
                  <a:t>Prima media</a:t>
                </a:r>
              </a:p>
            </c:rich>
          </c:tx>
          <c:overlay val="0"/>
        </c:title>
        <c:numFmt formatCode="#,##0" sourceLinked="1"/>
        <c:majorTickMark val="out"/>
        <c:minorTickMark val="none"/>
        <c:tickLblPos val="nextTo"/>
        <c:crossAx val="138711808"/>
        <c:crosses val="max"/>
        <c:crossBetween val="between"/>
      </c:valAx>
      <c:dateAx>
        <c:axId val="138711808"/>
        <c:scaling>
          <c:orientation val="minMax"/>
        </c:scaling>
        <c:delete val="1"/>
        <c:axPos val="b"/>
        <c:numFmt formatCode="mmm\-yy" sourceLinked="1"/>
        <c:majorTickMark val="out"/>
        <c:minorTickMark val="none"/>
        <c:tickLblPos val="nextTo"/>
        <c:crossAx val="138709632"/>
        <c:crosses val="autoZero"/>
        <c:auto val="1"/>
        <c:lblOffset val="100"/>
        <c:baseTimeUnit val="months"/>
        <c:majorUnit val="1"/>
        <c:minorUnit val="1"/>
      </c:dateAx>
    </c:plotArea>
    <c:legend>
      <c:legendPos val="b"/>
      <c:layout>
        <c:manualLayout>
          <c:xMode val="edge"/>
          <c:yMode val="edge"/>
          <c:x val="0.41779720679772719"/>
          <c:y val="0.70701701494464408"/>
          <c:w val="0.18784220695458648"/>
          <c:h val="3.8536370664572835E-2"/>
        </c:manualLayout>
      </c:layout>
      <c:overlay val="0"/>
      <c:txPr>
        <a:bodyPr/>
        <a:lstStyle/>
        <a:p>
          <a:pPr>
            <a:defRPr sz="1100" b="1"/>
          </a:pPr>
          <a:endParaRPr lang="es-CO"/>
        </a:p>
      </c:txPr>
    </c:legend>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1"/>
          <c:order val="0"/>
          <c:tx>
            <c:strRef>
              <c:f>Hoja1!$B$9</c:f>
              <c:strCache>
                <c:ptCount val="1"/>
                <c:pt idx="0">
                  <c:v>Seguros De Vehículos Y Otros Relacionados Con El Transporte</c:v>
                </c:pt>
              </c:strCache>
            </c:strRef>
          </c:tx>
          <c:spPr>
            <a:ln w="63500">
              <a:solidFill>
                <a:srgbClr val="00B050"/>
              </a:solidFill>
            </a:ln>
          </c:spPr>
          <c:marker>
            <c:symbol val="none"/>
          </c:marker>
          <c:dLbls>
            <c:dLbl>
              <c:idx val="0"/>
              <c:layout>
                <c:manualLayout>
                  <c:x val="-1.1718310275020438E-2"/>
                  <c:y val="-3.4330098767010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1E8-4F62-A51D-6B2B67D9CCF9}"/>
                </c:ext>
              </c:extLst>
            </c:dLbl>
            <c:dLbl>
              <c:idx val="1"/>
              <c:delete val="1"/>
              <c:extLst>
                <c:ext xmlns:c15="http://schemas.microsoft.com/office/drawing/2012/chart" uri="{CE6537A1-D6FC-4f65-9D91-7224C49458BB}"/>
                <c:ext xmlns:c16="http://schemas.microsoft.com/office/drawing/2014/chart" uri="{C3380CC4-5D6E-409C-BE32-E72D297353CC}">
                  <c16:uniqueId val="{00000001-61E8-4F62-A51D-6B2B67D9CCF9}"/>
                </c:ext>
              </c:extLst>
            </c:dLbl>
            <c:dLbl>
              <c:idx val="2"/>
              <c:layout>
                <c:manualLayout>
                  <c:x val="-1.0253521490642884E-2"/>
                  <c:y val="-3.4330098767010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1E8-4F62-A51D-6B2B67D9CCF9}"/>
                </c:ext>
              </c:extLst>
            </c:dLbl>
            <c:spPr>
              <a:noFill/>
              <a:ln>
                <a:noFill/>
              </a:ln>
              <a:effectLst/>
            </c:spPr>
            <c:txPr>
              <a:bodyPr/>
              <a:lstStyle/>
              <a:p>
                <a:pPr>
                  <a:defRPr sz="1400" b="1"/>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Hoja1!$C$8:$E$8</c:f>
              <c:numCache>
                <c:formatCode>General</c:formatCode>
                <c:ptCount val="3"/>
                <c:pt idx="0">
                  <c:v>2019</c:v>
                </c:pt>
                <c:pt idx="1">
                  <c:v>2020</c:v>
                </c:pt>
                <c:pt idx="2">
                  <c:v>2021</c:v>
                </c:pt>
              </c:numCache>
            </c:numRef>
          </c:cat>
          <c:val>
            <c:numRef>
              <c:f>Hoja1!$C$9:$E$9</c:f>
              <c:numCache>
                <c:formatCode>0.0</c:formatCode>
                <c:ptCount val="3"/>
                <c:pt idx="0">
                  <c:v>103.72205704217596</c:v>
                </c:pt>
                <c:pt idx="1">
                  <c:v>100</c:v>
                </c:pt>
                <c:pt idx="2">
                  <c:v>117.49807289946041</c:v>
                </c:pt>
              </c:numCache>
            </c:numRef>
          </c:val>
          <c:smooth val="0"/>
          <c:extLst>
            <c:ext xmlns:c16="http://schemas.microsoft.com/office/drawing/2014/chart" uri="{C3380CC4-5D6E-409C-BE32-E72D297353CC}">
              <c16:uniqueId val="{00000003-61E8-4F62-A51D-6B2B67D9CCF9}"/>
            </c:ext>
          </c:extLst>
        </c:ser>
        <c:ser>
          <c:idx val="2"/>
          <c:order val="1"/>
          <c:tx>
            <c:strRef>
              <c:f>Hoja1!$B$10</c:f>
              <c:strCache>
                <c:ptCount val="1"/>
                <c:pt idx="0">
                  <c:v>Vehículo Particular Nuevo O Usado</c:v>
                </c:pt>
              </c:strCache>
            </c:strRef>
          </c:tx>
          <c:spPr>
            <a:ln w="63500">
              <a:solidFill>
                <a:srgbClr val="002060"/>
              </a:solidFill>
            </a:ln>
          </c:spPr>
          <c:marker>
            <c:symbol val="none"/>
          </c:marker>
          <c:dLbls>
            <c:dLbl>
              <c:idx val="0"/>
              <c:layout>
                <c:manualLayout>
                  <c:x val="-2.3436620550040876E-2"/>
                  <c:y val="2.62524284688903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1E8-4F62-A51D-6B2B67D9CCF9}"/>
                </c:ext>
              </c:extLst>
            </c:dLbl>
            <c:dLbl>
              <c:idx val="2"/>
              <c:layout>
                <c:manualLayout>
                  <c:x val="-8.788732706265328E-3"/>
                  <c:y val="-3.83689339160704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1E8-4F62-A51D-6B2B67D9CCF9}"/>
                </c:ext>
              </c:extLst>
            </c:dLbl>
            <c:spPr>
              <a:noFill/>
              <a:ln>
                <a:noFill/>
              </a:ln>
              <a:effectLst/>
            </c:spPr>
            <c:txPr>
              <a:bodyPr/>
              <a:lstStyle/>
              <a:p>
                <a:pPr>
                  <a:defRPr sz="1400" b="1"/>
                </a:pPr>
                <a:endParaRPr lang="es-CO"/>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Hoja1!$C$8:$E$8</c:f>
              <c:numCache>
                <c:formatCode>General</c:formatCode>
                <c:ptCount val="3"/>
                <c:pt idx="0">
                  <c:v>2019</c:v>
                </c:pt>
                <c:pt idx="1">
                  <c:v>2020</c:v>
                </c:pt>
                <c:pt idx="2">
                  <c:v>2021</c:v>
                </c:pt>
              </c:numCache>
            </c:numRef>
          </c:cat>
          <c:val>
            <c:numRef>
              <c:f>Hoja1!$C$10:$E$10</c:f>
              <c:numCache>
                <c:formatCode>0.0</c:formatCode>
                <c:ptCount val="3"/>
                <c:pt idx="0">
                  <c:v>95.506241331484048</c:v>
                </c:pt>
                <c:pt idx="1">
                  <c:v>100</c:v>
                </c:pt>
                <c:pt idx="2">
                  <c:v>107.78548312528893</c:v>
                </c:pt>
              </c:numCache>
            </c:numRef>
          </c:val>
          <c:smooth val="0"/>
          <c:extLst>
            <c:ext xmlns:c16="http://schemas.microsoft.com/office/drawing/2014/chart" uri="{C3380CC4-5D6E-409C-BE32-E72D297353CC}">
              <c16:uniqueId val="{00000006-61E8-4F62-A51D-6B2B67D9CCF9}"/>
            </c:ext>
          </c:extLst>
        </c:ser>
        <c:ser>
          <c:idx val="5"/>
          <c:order val="2"/>
          <c:tx>
            <c:strRef>
              <c:f>Hoja1!$B$13</c:f>
              <c:strCache>
                <c:ptCount val="1"/>
                <c:pt idx="0">
                  <c:v>TOTAL</c:v>
                </c:pt>
              </c:strCache>
            </c:strRef>
          </c:tx>
          <c:spPr>
            <a:ln w="63500"/>
          </c:spPr>
          <c:marker>
            <c:symbol val="none"/>
          </c:marker>
          <c:dLbls>
            <c:dLbl>
              <c:idx val="0"/>
              <c:layout>
                <c:manualLayout>
                  <c:x val="-1.3183099059397992E-2"/>
                  <c:y val="-3.83689339160704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61E8-4F62-A51D-6B2B67D9CCF9}"/>
                </c:ext>
              </c:extLst>
            </c:dLbl>
            <c:dLbl>
              <c:idx val="1"/>
              <c:delete val="1"/>
              <c:extLst>
                <c:ext xmlns:c15="http://schemas.microsoft.com/office/drawing/2012/chart" uri="{CE6537A1-D6FC-4f65-9D91-7224C49458BB}"/>
                <c:ext xmlns:c16="http://schemas.microsoft.com/office/drawing/2014/chart" uri="{C3380CC4-5D6E-409C-BE32-E72D297353CC}">
                  <c16:uniqueId val="{00000008-61E8-4F62-A51D-6B2B67D9CCF9}"/>
                </c:ext>
              </c:extLst>
            </c:dLbl>
            <c:dLbl>
              <c:idx val="2"/>
              <c:layout>
                <c:manualLayout>
                  <c:x val="0"/>
                  <c:y val="-2.0194175745300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61E8-4F62-A51D-6B2B67D9CCF9}"/>
                </c:ext>
              </c:extLst>
            </c:dLbl>
            <c:spPr>
              <a:noFill/>
              <a:ln>
                <a:noFill/>
              </a:ln>
              <a:effectLst/>
            </c:spPr>
            <c:txPr>
              <a:bodyPr/>
              <a:lstStyle/>
              <a:p>
                <a:pPr>
                  <a:defRPr sz="1400" b="1"/>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Hoja1!$C$8:$E$8</c:f>
              <c:numCache>
                <c:formatCode>General</c:formatCode>
                <c:ptCount val="3"/>
                <c:pt idx="0">
                  <c:v>2019</c:v>
                </c:pt>
                <c:pt idx="1">
                  <c:v>2020</c:v>
                </c:pt>
                <c:pt idx="2">
                  <c:v>2021</c:v>
                </c:pt>
              </c:numCache>
            </c:numRef>
          </c:cat>
          <c:val>
            <c:numRef>
              <c:f>Hoja1!$C$13:$E$13</c:f>
              <c:numCache>
                <c:formatCode>0.0</c:formatCode>
                <c:ptCount val="3"/>
                <c:pt idx="0">
                  <c:v>98.415510284420819</c:v>
                </c:pt>
                <c:pt idx="1">
                  <c:v>100</c:v>
                </c:pt>
                <c:pt idx="2">
                  <c:v>105.62</c:v>
                </c:pt>
              </c:numCache>
            </c:numRef>
          </c:val>
          <c:smooth val="0"/>
          <c:extLst>
            <c:ext xmlns:c16="http://schemas.microsoft.com/office/drawing/2014/chart" uri="{C3380CC4-5D6E-409C-BE32-E72D297353CC}">
              <c16:uniqueId val="{0000000A-61E8-4F62-A51D-6B2B67D9CCF9}"/>
            </c:ext>
          </c:extLst>
        </c:ser>
        <c:dLbls>
          <c:showLegendKey val="0"/>
          <c:showVal val="0"/>
          <c:showCatName val="0"/>
          <c:showSerName val="0"/>
          <c:showPercent val="0"/>
          <c:showBubbleSize val="0"/>
        </c:dLbls>
        <c:smooth val="0"/>
        <c:axId val="138644480"/>
        <c:axId val="138647808"/>
      </c:lineChart>
      <c:catAx>
        <c:axId val="138644480"/>
        <c:scaling>
          <c:orientation val="minMax"/>
        </c:scaling>
        <c:delete val="0"/>
        <c:axPos val="b"/>
        <c:title>
          <c:tx>
            <c:rich>
              <a:bodyPr/>
              <a:lstStyle/>
              <a:p>
                <a:pPr>
                  <a:defRPr/>
                </a:pPr>
                <a:r>
                  <a:rPr lang="es-CO"/>
                  <a:t>Fuente: Cálculos Cifras y Conceptos con información DANE-Indice</a:t>
                </a:r>
                <a:r>
                  <a:rPr lang="es-CO" baseline="0"/>
                  <a:t> de Precios al Consumidor</a:t>
                </a:r>
                <a:endParaRPr lang="es-CO"/>
              </a:p>
            </c:rich>
          </c:tx>
          <c:overlay val="0"/>
        </c:title>
        <c:numFmt formatCode="General" sourceLinked="1"/>
        <c:majorTickMark val="out"/>
        <c:minorTickMark val="none"/>
        <c:tickLblPos val="nextTo"/>
        <c:txPr>
          <a:bodyPr/>
          <a:lstStyle/>
          <a:p>
            <a:pPr>
              <a:defRPr sz="1100" b="1"/>
            </a:pPr>
            <a:endParaRPr lang="es-CO"/>
          </a:p>
        </c:txPr>
        <c:crossAx val="138647808"/>
        <c:crosses val="autoZero"/>
        <c:auto val="1"/>
        <c:lblAlgn val="ctr"/>
        <c:lblOffset val="100"/>
        <c:noMultiLvlLbl val="0"/>
      </c:catAx>
      <c:valAx>
        <c:axId val="138647808"/>
        <c:scaling>
          <c:orientation val="minMax"/>
          <c:min val="80"/>
        </c:scaling>
        <c:delete val="0"/>
        <c:axPos val="l"/>
        <c:numFmt formatCode="0.0" sourceLinked="1"/>
        <c:majorTickMark val="out"/>
        <c:minorTickMark val="none"/>
        <c:tickLblPos val="nextTo"/>
        <c:txPr>
          <a:bodyPr/>
          <a:lstStyle/>
          <a:p>
            <a:pPr>
              <a:defRPr sz="1100" b="1"/>
            </a:pPr>
            <a:endParaRPr lang="es-CO"/>
          </a:p>
        </c:txPr>
        <c:crossAx val="138644480"/>
        <c:crosses val="autoZero"/>
        <c:crossBetween val="between"/>
      </c:valAx>
    </c:plotArea>
    <c:legend>
      <c:legendPos val="r"/>
      <c:layout>
        <c:manualLayout>
          <c:xMode val="edge"/>
          <c:yMode val="edge"/>
          <c:x val="0.55836121814255257"/>
          <c:y val="0.48239467365439426"/>
          <c:w val="0.33036950046780972"/>
          <c:h val="0.30458700366452734"/>
        </c:manualLayout>
      </c:layout>
      <c:overlay val="1"/>
      <c:txPr>
        <a:bodyPr/>
        <a:lstStyle/>
        <a:p>
          <a:pPr>
            <a:defRPr sz="1100" b="1"/>
          </a:pPr>
          <a:endParaRPr lang="es-CO"/>
        </a:p>
      </c:txPr>
    </c:legend>
    <c:plotVisOnly val="1"/>
    <c:dispBlanksAs val="gap"/>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2"/>
          <c:order val="0"/>
          <c:spPr>
            <a:ln w="63500"/>
          </c:spPr>
          <c:marker>
            <c:symbol val="none"/>
          </c:marker>
          <c:dLbls>
            <c:dLbl>
              <c:idx val="0"/>
              <c:layout>
                <c:manualLayout>
                  <c:x val="-1.1914813772398912E-2"/>
                  <c:y val="-5.71422786495974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755-475A-B75C-3B86CD0418EE}"/>
                </c:ext>
              </c:extLst>
            </c:dLbl>
            <c:dLbl>
              <c:idx val="15"/>
              <c:layout>
                <c:manualLayout>
                  <c:x val="-2.9295775687551096E-2"/>
                  <c:y val="4.442718663966045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755-475A-B75C-3B86CD0418EE}"/>
                </c:ext>
              </c:extLst>
            </c:dLbl>
            <c:dLbl>
              <c:idx val="39"/>
              <c:layout>
                <c:manualLayout>
                  <c:x val="-2.7830986903173541E-2"/>
                  <c:y val="-1.817475817077022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755-475A-B75C-3B86CD0418EE}"/>
                </c:ext>
              </c:extLst>
            </c:dLbl>
            <c:dLbl>
              <c:idx val="47"/>
              <c:layout>
                <c:manualLayout>
                  <c:x val="-2.7830986903173649E-2"/>
                  <c:y val="3.83689339160704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755-475A-B75C-3B86CD0418EE}"/>
                </c:ext>
              </c:extLst>
            </c:dLbl>
            <c:dLbl>
              <c:idx val="59"/>
              <c:layout>
                <c:manualLayout>
                  <c:x val="-7.3239439218877739E-3"/>
                  <c:y val="-3.02912636179503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755-475A-B75C-3B86CD0418EE}"/>
                </c:ext>
              </c:extLst>
            </c:dLbl>
            <c:spPr>
              <a:noFill/>
              <a:ln>
                <a:noFill/>
              </a:ln>
              <a:effectLst/>
            </c:spPr>
            <c:txPr>
              <a:bodyPr/>
              <a:lstStyle/>
              <a:p>
                <a:pPr>
                  <a:defRPr sz="1600" b="1"/>
                </a:pPr>
                <a:endParaRPr lang="es-CO"/>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Hoja2!$A$2:$A$61</c:f>
              <c:numCache>
                <c:formatCode>mmm\-yy</c:formatCode>
                <c:ptCount val="60"/>
                <c:pt idx="0">
                  <c:v>42736</c:v>
                </c:pt>
                <c:pt idx="1">
                  <c:v>42767</c:v>
                </c:pt>
                <c:pt idx="2">
                  <c:v>42795</c:v>
                </c:pt>
                <c:pt idx="3">
                  <c:v>42826</c:v>
                </c:pt>
                <c:pt idx="4">
                  <c:v>42856</c:v>
                </c:pt>
                <c:pt idx="5">
                  <c:v>42887</c:v>
                </c:pt>
                <c:pt idx="6">
                  <c:v>42917</c:v>
                </c:pt>
                <c:pt idx="7">
                  <c:v>42948</c:v>
                </c:pt>
                <c:pt idx="8">
                  <c:v>42979</c:v>
                </c:pt>
                <c:pt idx="9">
                  <c:v>43009</c:v>
                </c:pt>
                <c:pt idx="10">
                  <c:v>43040</c:v>
                </c:pt>
                <c:pt idx="11">
                  <c:v>43070</c:v>
                </c:pt>
                <c:pt idx="12">
                  <c:v>43101</c:v>
                </c:pt>
                <c:pt idx="13">
                  <c:v>43132</c:v>
                </c:pt>
                <c:pt idx="14">
                  <c:v>43160</c:v>
                </c:pt>
                <c:pt idx="15">
                  <c:v>43191</c:v>
                </c:pt>
                <c:pt idx="16">
                  <c:v>43221</c:v>
                </c:pt>
                <c:pt idx="17">
                  <c:v>43252</c:v>
                </c:pt>
                <c:pt idx="18">
                  <c:v>43282</c:v>
                </c:pt>
                <c:pt idx="19">
                  <c:v>43313</c:v>
                </c:pt>
                <c:pt idx="20">
                  <c:v>43344</c:v>
                </c:pt>
                <c:pt idx="21">
                  <c:v>43374</c:v>
                </c:pt>
                <c:pt idx="22">
                  <c:v>43405</c:v>
                </c:pt>
                <c:pt idx="23">
                  <c:v>43435</c:v>
                </c:pt>
                <c:pt idx="24">
                  <c:v>43466</c:v>
                </c:pt>
                <c:pt idx="25">
                  <c:v>43497</c:v>
                </c:pt>
                <c:pt idx="26">
                  <c:v>43525</c:v>
                </c:pt>
                <c:pt idx="27">
                  <c:v>43556</c:v>
                </c:pt>
                <c:pt idx="28">
                  <c:v>43586</c:v>
                </c:pt>
                <c:pt idx="29">
                  <c:v>43617</c:v>
                </c:pt>
                <c:pt idx="30">
                  <c:v>43647</c:v>
                </c:pt>
                <c:pt idx="31">
                  <c:v>43678</c:v>
                </c:pt>
                <c:pt idx="32">
                  <c:v>43709</c:v>
                </c:pt>
                <c:pt idx="33">
                  <c:v>43739</c:v>
                </c:pt>
                <c:pt idx="34">
                  <c:v>43770</c:v>
                </c:pt>
                <c:pt idx="35">
                  <c:v>43800</c:v>
                </c:pt>
                <c:pt idx="36">
                  <c:v>43831</c:v>
                </c:pt>
                <c:pt idx="37">
                  <c:v>43862</c:v>
                </c:pt>
                <c:pt idx="38">
                  <c:v>43891</c:v>
                </c:pt>
                <c:pt idx="39">
                  <c:v>43922</c:v>
                </c:pt>
                <c:pt idx="40">
                  <c:v>43952</c:v>
                </c:pt>
                <c:pt idx="41">
                  <c:v>43983</c:v>
                </c:pt>
                <c:pt idx="42">
                  <c:v>44013</c:v>
                </c:pt>
                <c:pt idx="43">
                  <c:v>44044</c:v>
                </c:pt>
                <c:pt idx="44">
                  <c:v>44075</c:v>
                </c:pt>
                <c:pt idx="45">
                  <c:v>44105</c:v>
                </c:pt>
                <c:pt idx="46">
                  <c:v>44136</c:v>
                </c:pt>
                <c:pt idx="47">
                  <c:v>44166</c:v>
                </c:pt>
                <c:pt idx="48">
                  <c:v>44197</c:v>
                </c:pt>
                <c:pt idx="49">
                  <c:v>44228</c:v>
                </c:pt>
                <c:pt idx="50">
                  <c:v>44256</c:v>
                </c:pt>
                <c:pt idx="51">
                  <c:v>44287</c:v>
                </c:pt>
                <c:pt idx="52">
                  <c:v>44317</c:v>
                </c:pt>
                <c:pt idx="53">
                  <c:v>44348</c:v>
                </c:pt>
                <c:pt idx="54">
                  <c:v>44378</c:v>
                </c:pt>
                <c:pt idx="55">
                  <c:v>44409</c:v>
                </c:pt>
                <c:pt idx="56">
                  <c:v>44440</c:v>
                </c:pt>
                <c:pt idx="57">
                  <c:v>44470</c:v>
                </c:pt>
                <c:pt idx="58">
                  <c:v>44501</c:v>
                </c:pt>
                <c:pt idx="59">
                  <c:v>44531</c:v>
                </c:pt>
              </c:numCache>
            </c:numRef>
          </c:cat>
          <c:val>
            <c:numRef>
              <c:f>Hoja2!$D$2:$D$61</c:f>
              <c:numCache>
                <c:formatCode>0.0</c:formatCode>
                <c:ptCount val="60"/>
                <c:pt idx="0">
                  <c:v>84.896929508433033</c:v>
                </c:pt>
                <c:pt idx="1">
                  <c:v>83.081447311517948</c:v>
                </c:pt>
                <c:pt idx="2">
                  <c:v>84.863485656623894</c:v>
                </c:pt>
                <c:pt idx="3">
                  <c:v>82.847052039786661</c:v>
                </c:pt>
                <c:pt idx="4">
                  <c:v>84.301571284416895</c:v>
                </c:pt>
                <c:pt idx="5">
                  <c:v>85.292201239728996</c:v>
                </c:pt>
                <c:pt idx="6">
                  <c:v>87.610206140983138</c:v>
                </c:pt>
                <c:pt idx="7">
                  <c:v>85.703329969727548</c:v>
                </c:pt>
                <c:pt idx="8">
                  <c:v>84.142712988323481</c:v>
                </c:pt>
                <c:pt idx="9">
                  <c:v>85.197059247513323</c:v>
                </c:pt>
                <c:pt idx="10">
                  <c:v>86.872423237710834</c:v>
                </c:pt>
                <c:pt idx="11">
                  <c:v>86.245351016289462</c:v>
                </c:pt>
                <c:pt idx="12">
                  <c:v>82.677814617269703</c:v>
                </c:pt>
                <c:pt idx="13">
                  <c:v>82.456393253567825</c:v>
                </c:pt>
                <c:pt idx="14">
                  <c:v>82.239008216808415</c:v>
                </c:pt>
                <c:pt idx="15">
                  <c:v>79.745134784488968</c:v>
                </c:pt>
                <c:pt idx="16">
                  <c:v>82.541444428427269</c:v>
                </c:pt>
                <c:pt idx="17">
                  <c:v>83.414155975205418</c:v>
                </c:pt>
                <c:pt idx="18">
                  <c:v>83.193022920570854</c:v>
                </c:pt>
                <c:pt idx="19">
                  <c:v>85.327086636874739</c:v>
                </c:pt>
                <c:pt idx="20">
                  <c:v>87.582528470520401</c:v>
                </c:pt>
                <c:pt idx="21">
                  <c:v>88.813031569842877</c:v>
                </c:pt>
                <c:pt idx="22">
                  <c:v>92.204987746864646</c:v>
                </c:pt>
                <c:pt idx="23">
                  <c:v>92.618711258469077</c:v>
                </c:pt>
                <c:pt idx="24">
                  <c:v>91.16073230503099</c:v>
                </c:pt>
                <c:pt idx="25">
                  <c:v>89.81259910624189</c:v>
                </c:pt>
                <c:pt idx="26">
                  <c:v>90.106386045841148</c:v>
                </c:pt>
                <c:pt idx="27">
                  <c:v>90.967853538993793</c:v>
                </c:pt>
                <c:pt idx="28">
                  <c:v>95.444428427274033</c:v>
                </c:pt>
                <c:pt idx="29">
                  <c:v>93.874008937581095</c:v>
                </c:pt>
                <c:pt idx="30">
                  <c:v>92.492720196050172</c:v>
                </c:pt>
                <c:pt idx="31">
                  <c:v>98.389793859016876</c:v>
                </c:pt>
                <c:pt idx="32">
                  <c:v>98.014127144298698</c:v>
                </c:pt>
                <c:pt idx="33">
                  <c:v>99.112872999855853</c:v>
                </c:pt>
                <c:pt idx="34">
                  <c:v>98.354331843736489</c:v>
                </c:pt>
                <c:pt idx="35">
                  <c:v>97.534957474412579</c:v>
                </c:pt>
                <c:pt idx="36">
                  <c:v>95.642785065590303</c:v>
                </c:pt>
                <c:pt idx="37">
                  <c:v>98.262649560328668</c:v>
                </c:pt>
                <c:pt idx="38">
                  <c:v>111.57589736197204</c:v>
                </c:pt>
                <c:pt idx="39">
                  <c:v>114.93613954158859</c:v>
                </c:pt>
                <c:pt idx="40">
                  <c:v>111.38359521406949</c:v>
                </c:pt>
                <c:pt idx="41">
                  <c:v>106.47253856133776</c:v>
                </c:pt>
                <c:pt idx="42">
                  <c:v>105.53841718322042</c:v>
                </c:pt>
                <c:pt idx="43">
                  <c:v>109.21435779155256</c:v>
                </c:pt>
                <c:pt idx="44">
                  <c:v>108.11186391812022</c:v>
                </c:pt>
                <c:pt idx="45">
                  <c:v>110.51059535822401</c:v>
                </c:pt>
                <c:pt idx="46">
                  <c:v>106.11705348133198</c:v>
                </c:pt>
                <c:pt idx="47">
                  <c:v>100</c:v>
                </c:pt>
                <c:pt idx="48">
                  <c:v>100.7504685022344</c:v>
                </c:pt>
                <c:pt idx="49">
                  <c:v>102.41977800201816</c:v>
                </c:pt>
                <c:pt idx="50">
                  <c:v>104.28138964970448</c:v>
                </c:pt>
                <c:pt idx="51">
                  <c:v>105.28614674931526</c:v>
                </c:pt>
                <c:pt idx="52">
                  <c:v>107.8840997549373</c:v>
                </c:pt>
                <c:pt idx="53">
                  <c:v>106.47253856133776</c:v>
                </c:pt>
                <c:pt idx="54">
                  <c:v>110.48695401470377</c:v>
                </c:pt>
                <c:pt idx="55">
                  <c:v>112.08533948392676</c:v>
                </c:pt>
                <c:pt idx="56">
                  <c:v>110.14213637018887</c:v>
                </c:pt>
                <c:pt idx="57">
                  <c:v>108.74095430301283</c:v>
                </c:pt>
                <c:pt idx="58">
                  <c:v>112.45524001729854</c:v>
                </c:pt>
                <c:pt idx="59">
                  <c:v>114.39440680409399</c:v>
                </c:pt>
              </c:numCache>
            </c:numRef>
          </c:val>
          <c:smooth val="0"/>
          <c:extLst>
            <c:ext xmlns:c16="http://schemas.microsoft.com/office/drawing/2014/chart" uri="{C3380CC4-5D6E-409C-BE32-E72D297353CC}">
              <c16:uniqueId val="{00000005-0755-475A-B75C-3B86CD0418EE}"/>
            </c:ext>
          </c:extLst>
        </c:ser>
        <c:dLbls>
          <c:showLegendKey val="0"/>
          <c:showVal val="0"/>
          <c:showCatName val="0"/>
          <c:showSerName val="0"/>
          <c:showPercent val="0"/>
          <c:showBubbleSize val="0"/>
        </c:dLbls>
        <c:smooth val="0"/>
        <c:axId val="181364608"/>
        <c:axId val="181366144"/>
      </c:lineChart>
      <c:dateAx>
        <c:axId val="181364608"/>
        <c:scaling>
          <c:orientation val="minMax"/>
        </c:scaling>
        <c:delete val="0"/>
        <c:axPos val="b"/>
        <c:numFmt formatCode="mmm\-yy" sourceLinked="1"/>
        <c:majorTickMark val="out"/>
        <c:minorTickMark val="none"/>
        <c:tickLblPos val="nextTo"/>
        <c:txPr>
          <a:bodyPr rot="-5400000" vert="horz"/>
          <a:lstStyle/>
          <a:p>
            <a:pPr>
              <a:defRPr sz="1100" b="1"/>
            </a:pPr>
            <a:endParaRPr lang="es-CO"/>
          </a:p>
        </c:txPr>
        <c:crossAx val="181366144"/>
        <c:crosses val="autoZero"/>
        <c:auto val="1"/>
        <c:lblOffset val="100"/>
        <c:baseTimeUnit val="months"/>
      </c:dateAx>
      <c:valAx>
        <c:axId val="181366144"/>
        <c:scaling>
          <c:orientation val="minMax"/>
          <c:min val="60"/>
        </c:scaling>
        <c:delete val="0"/>
        <c:axPos val="l"/>
        <c:numFmt formatCode="0.0" sourceLinked="1"/>
        <c:majorTickMark val="out"/>
        <c:minorTickMark val="none"/>
        <c:tickLblPos val="nextTo"/>
        <c:txPr>
          <a:bodyPr/>
          <a:lstStyle/>
          <a:p>
            <a:pPr>
              <a:defRPr sz="1100" b="1"/>
            </a:pPr>
            <a:endParaRPr lang="es-CO"/>
          </a:p>
        </c:txPr>
        <c:crossAx val="181364608"/>
        <c:crosses val="autoZero"/>
        <c:crossBetween val="between"/>
      </c:valAx>
    </c:plotArea>
    <c:plotVisOnly val="1"/>
    <c:dispBlanksAs val="gap"/>
    <c:showDLblsOverMax val="0"/>
  </c:chart>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v>Unidades Anualizadas</c:v>
          </c:tx>
          <c:invertIfNegative val="0"/>
          <c:cat>
            <c:numRef>
              <c:f>'Vehiculos Matriculas Nuevas'!$G$76:$G$123</c:f>
              <c:numCache>
                <c:formatCode>mmm\-yy</c:formatCode>
                <c:ptCount val="48"/>
                <c:pt idx="0">
                  <c:v>43101</c:v>
                </c:pt>
                <c:pt idx="1">
                  <c:v>43132</c:v>
                </c:pt>
                <c:pt idx="2">
                  <c:v>43160</c:v>
                </c:pt>
                <c:pt idx="3">
                  <c:v>43191</c:v>
                </c:pt>
                <c:pt idx="4">
                  <c:v>43221</c:v>
                </c:pt>
                <c:pt idx="5">
                  <c:v>43252</c:v>
                </c:pt>
                <c:pt idx="6">
                  <c:v>43282</c:v>
                </c:pt>
                <c:pt idx="7">
                  <c:v>43313</c:v>
                </c:pt>
                <c:pt idx="8">
                  <c:v>43344</c:v>
                </c:pt>
                <c:pt idx="9">
                  <c:v>43374</c:v>
                </c:pt>
                <c:pt idx="10">
                  <c:v>43405</c:v>
                </c:pt>
                <c:pt idx="11">
                  <c:v>43435</c:v>
                </c:pt>
                <c:pt idx="12">
                  <c:v>43466</c:v>
                </c:pt>
                <c:pt idx="13">
                  <c:v>43497</c:v>
                </c:pt>
                <c:pt idx="14">
                  <c:v>43525</c:v>
                </c:pt>
                <c:pt idx="15">
                  <c:v>43556</c:v>
                </c:pt>
                <c:pt idx="16">
                  <c:v>43586</c:v>
                </c:pt>
                <c:pt idx="17">
                  <c:v>43617</c:v>
                </c:pt>
                <c:pt idx="18">
                  <c:v>43647</c:v>
                </c:pt>
                <c:pt idx="19">
                  <c:v>43678</c:v>
                </c:pt>
                <c:pt idx="20">
                  <c:v>43709</c:v>
                </c:pt>
                <c:pt idx="21">
                  <c:v>43739</c:v>
                </c:pt>
                <c:pt idx="22">
                  <c:v>43770</c:v>
                </c:pt>
                <c:pt idx="23">
                  <c:v>43800</c:v>
                </c:pt>
                <c:pt idx="24">
                  <c:v>43831</c:v>
                </c:pt>
                <c:pt idx="25">
                  <c:v>43862</c:v>
                </c:pt>
                <c:pt idx="26">
                  <c:v>43891</c:v>
                </c:pt>
                <c:pt idx="27">
                  <c:v>43922</c:v>
                </c:pt>
                <c:pt idx="28">
                  <c:v>43952</c:v>
                </c:pt>
                <c:pt idx="29">
                  <c:v>43983</c:v>
                </c:pt>
                <c:pt idx="30">
                  <c:v>44013</c:v>
                </c:pt>
                <c:pt idx="31">
                  <c:v>44044</c:v>
                </c:pt>
                <c:pt idx="32">
                  <c:v>44075</c:v>
                </c:pt>
                <c:pt idx="33">
                  <c:v>44105</c:v>
                </c:pt>
                <c:pt idx="34">
                  <c:v>44136</c:v>
                </c:pt>
                <c:pt idx="35">
                  <c:v>44166</c:v>
                </c:pt>
                <c:pt idx="36">
                  <c:v>44197</c:v>
                </c:pt>
                <c:pt idx="37">
                  <c:v>44228</c:v>
                </c:pt>
                <c:pt idx="38">
                  <c:v>44256</c:v>
                </c:pt>
                <c:pt idx="39">
                  <c:v>44287</c:v>
                </c:pt>
                <c:pt idx="40">
                  <c:v>44317</c:v>
                </c:pt>
                <c:pt idx="41">
                  <c:v>44348</c:v>
                </c:pt>
                <c:pt idx="42">
                  <c:v>44378</c:v>
                </c:pt>
                <c:pt idx="43">
                  <c:v>44409</c:v>
                </c:pt>
                <c:pt idx="44">
                  <c:v>44440</c:v>
                </c:pt>
                <c:pt idx="45">
                  <c:v>44470</c:v>
                </c:pt>
                <c:pt idx="46">
                  <c:v>44501</c:v>
                </c:pt>
                <c:pt idx="47">
                  <c:v>44531</c:v>
                </c:pt>
              </c:numCache>
            </c:numRef>
          </c:cat>
          <c:val>
            <c:numRef>
              <c:f>'Vehiculos Matriculas Nuevas'!$H$76:$H$123</c:f>
              <c:numCache>
                <c:formatCode>#,##0</c:formatCode>
                <c:ptCount val="48"/>
                <c:pt idx="0">
                  <c:v>237448</c:v>
                </c:pt>
                <c:pt idx="1">
                  <c:v>237842</c:v>
                </c:pt>
                <c:pt idx="2">
                  <c:v>236365</c:v>
                </c:pt>
                <c:pt idx="3">
                  <c:v>239476</c:v>
                </c:pt>
                <c:pt idx="4">
                  <c:v>240145</c:v>
                </c:pt>
                <c:pt idx="5">
                  <c:v>238628</c:v>
                </c:pt>
                <c:pt idx="6">
                  <c:v>239361</c:v>
                </c:pt>
                <c:pt idx="7">
                  <c:v>239880</c:v>
                </c:pt>
                <c:pt idx="8">
                  <c:v>241990</c:v>
                </c:pt>
                <c:pt idx="9">
                  <c:v>243818</c:v>
                </c:pt>
                <c:pt idx="10">
                  <c:v>248974</c:v>
                </c:pt>
                <c:pt idx="11">
                  <c:v>256662</c:v>
                </c:pt>
                <c:pt idx="12">
                  <c:v>256180</c:v>
                </c:pt>
                <c:pt idx="13">
                  <c:v>256316</c:v>
                </c:pt>
                <c:pt idx="14">
                  <c:v>256928</c:v>
                </c:pt>
                <c:pt idx="15">
                  <c:v>256507</c:v>
                </c:pt>
                <c:pt idx="16">
                  <c:v>258216</c:v>
                </c:pt>
                <c:pt idx="17">
                  <c:v>259381</c:v>
                </c:pt>
                <c:pt idx="18">
                  <c:v>262927</c:v>
                </c:pt>
                <c:pt idx="19">
                  <c:v>264788</c:v>
                </c:pt>
                <c:pt idx="20">
                  <c:v>266031</c:v>
                </c:pt>
                <c:pt idx="21">
                  <c:v>268384</c:v>
                </c:pt>
                <c:pt idx="22">
                  <c:v>266083</c:v>
                </c:pt>
                <c:pt idx="23">
                  <c:v>263684</c:v>
                </c:pt>
                <c:pt idx="24">
                  <c:v>266146</c:v>
                </c:pt>
                <c:pt idx="25">
                  <c:v>268207</c:v>
                </c:pt>
                <c:pt idx="26">
                  <c:v>260313</c:v>
                </c:pt>
                <c:pt idx="27">
                  <c:v>240742</c:v>
                </c:pt>
                <c:pt idx="28">
                  <c:v>227377</c:v>
                </c:pt>
                <c:pt idx="29">
                  <c:v>219869</c:v>
                </c:pt>
                <c:pt idx="30">
                  <c:v>211446</c:v>
                </c:pt>
                <c:pt idx="31">
                  <c:v>201367</c:v>
                </c:pt>
                <c:pt idx="32">
                  <c:v>197131</c:v>
                </c:pt>
                <c:pt idx="33">
                  <c:v>194127</c:v>
                </c:pt>
                <c:pt idx="34">
                  <c:v>192489</c:v>
                </c:pt>
                <c:pt idx="35">
                  <c:v>188665</c:v>
                </c:pt>
                <c:pt idx="36">
                  <c:v>184587</c:v>
                </c:pt>
                <c:pt idx="37">
                  <c:v>183729</c:v>
                </c:pt>
                <c:pt idx="38">
                  <c:v>194372</c:v>
                </c:pt>
                <c:pt idx="39">
                  <c:v>213188</c:v>
                </c:pt>
                <c:pt idx="40">
                  <c:v>218971</c:v>
                </c:pt>
                <c:pt idx="41">
                  <c:v>227439</c:v>
                </c:pt>
                <c:pt idx="42">
                  <c:v>236088</c:v>
                </c:pt>
                <c:pt idx="43">
                  <c:v>243961</c:v>
                </c:pt>
                <c:pt idx="44">
                  <c:v>248358</c:v>
                </c:pt>
                <c:pt idx="45">
                  <c:v>250815</c:v>
                </c:pt>
                <c:pt idx="46">
                  <c:v>252083</c:v>
                </c:pt>
                <c:pt idx="47">
                  <c:v>250497</c:v>
                </c:pt>
              </c:numCache>
            </c:numRef>
          </c:val>
          <c:extLst>
            <c:ext xmlns:c16="http://schemas.microsoft.com/office/drawing/2014/chart" uri="{C3380CC4-5D6E-409C-BE32-E72D297353CC}">
              <c16:uniqueId val="{00000000-CDD7-44D3-8881-B3B93EFE03C4}"/>
            </c:ext>
          </c:extLst>
        </c:ser>
        <c:dLbls>
          <c:showLegendKey val="0"/>
          <c:showVal val="0"/>
          <c:showCatName val="0"/>
          <c:showSerName val="0"/>
          <c:showPercent val="0"/>
          <c:showBubbleSize val="0"/>
        </c:dLbls>
        <c:gapWidth val="150"/>
        <c:axId val="223846784"/>
        <c:axId val="223720960"/>
      </c:barChart>
      <c:lineChart>
        <c:grouping val="standard"/>
        <c:varyColors val="0"/>
        <c:ser>
          <c:idx val="2"/>
          <c:order val="1"/>
          <c:tx>
            <c:v>Variación anual</c:v>
          </c:tx>
          <c:spPr>
            <a:ln w="63500">
              <a:solidFill>
                <a:srgbClr val="00B050"/>
              </a:solidFill>
            </a:ln>
          </c:spPr>
          <c:marker>
            <c:symbol val="none"/>
          </c:marker>
          <c:dLbls>
            <c:dLbl>
              <c:idx val="37"/>
              <c:layout>
                <c:manualLayout>
                  <c:x val="-2.3436620550040876E-2"/>
                  <c:y val="2.82718460434203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DD7-44D3-8881-B3B93EFE03C4}"/>
                </c:ext>
              </c:extLst>
            </c:dLbl>
            <c:dLbl>
              <c:idx val="47"/>
              <c:layout>
                <c:manualLayout>
                  <c:x val="-3.6619719609438869E-2"/>
                  <c:y val="-3.634951634154044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DD7-44D3-8881-B3B93EFE03C4}"/>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numRef>
              <c:f>'Vehiculos Matriculas Nuevas'!$G$76:$G$123</c:f>
              <c:numCache>
                <c:formatCode>mmm\-yy</c:formatCode>
                <c:ptCount val="48"/>
                <c:pt idx="0">
                  <c:v>43101</c:v>
                </c:pt>
                <c:pt idx="1">
                  <c:v>43132</c:v>
                </c:pt>
                <c:pt idx="2">
                  <c:v>43160</c:v>
                </c:pt>
                <c:pt idx="3">
                  <c:v>43191</c:v>
                </c:pt>
                <c:pt idx="4">
                  <c:v>43221</c:v>
                </c:pt>
                <c:pt idx="5">
                  <c:v>43252</c:v>
                </c:pt>
                <c:pt idx="6">
                  <c:v>43282</c:v>
                </c:pt>
                <c:pt idx="7">
                  <c:v>43313</c:v>
                </c:pt>
                <c:pt idx="8">
                  <c:v>43344</c:v>
                </c:pt>
                <c:pt idx="9">
                  <c:v>43374</c:v>
                </c:pt>
                <c:pt idx="10">
                  <c:v>43405</c:v>
                </c:pt>
                <c:pt idx="11">
                  <c:v>43435</c:v>
                </c:pt>
                <c:pt idx="12">
                  <c:v>43466</c:v>
                </c:pt>
                <c:pt idx="13">
                  <c:v>43497</c:v>
                </c:pt>
                <c:pt idx="14">
                  <c:v>43525</c:v>
                </c:pt>
                <c:pt idx="15">
                  <c:v>43556</c:v>
                </c:pt>
                <c:pt idx="16">
                  <c:v>43586</c:v>
                </c:pt>
                <c:pt idx="17">
                  <c:v>43617</c:v>
                </c:pt>
                <c:pt idx="18">
                  <c:v>43647</c:v>
                </c:pt>
                <c:pt idx="19">
                  <c:v>43678</c:v>
                </c:pt>
                <c:pt idx="20">
                  <c:v>43709</c:v>
                </c:pt>
                <c:pt idx="21">
                  <c:v>43739</c:v>
                </c:pt>
                <c:pt idx="22">
                  <c:v>43770</c:v>
                </c:pt>
                <c:pt idx="23">
                  <c:v>43800</c:v>
                </c:pt>
                <c:pt idx="24">
                  <c:v>43831</c:v>
                </c:pt>
                <c:pt idx="25">
                  <c:v>43862</c:v>
                </c:pt>
                <c:pt idx="26">
                  <c:v>43891</c:v>
                </c:pt>
                <c:pt idx="27">
                  <c:v>43922</c:v>
                </c:pt>
                <c:pt idx="28">
                  <c:v>43952</c:v>
                </c:pt>
                <c:pt idx="29">
                  <c:v>43983</c:v>
                </c:pt>
                <c:pt idx="30">
                  <c:v>44013</c:v>
                </c:pt>
                <c:pt idx="31">
                  <c:v>44044</c:v>
                </c:pt>
                <c:pt idx="32">
                  <c:v>44075</c:v>
                </c:pt>
                <c:pt idx="33">
                  <c:v>44105</c:v>
                </c:pt>
                <c:pt idx="34">
                  <c:v>44136</c:v>
                </c:pt>
                <c:pt idx="35">
                  <c:v>44166</c:v>
                </c:pt>
                <c:pt idx="36">
                  <c:v>44197</c:v>
                </c:pt>
                <c:pt idx="37">
                  <c:v>44228</c:v>
                </c:pt>
                <c:pt idx="38">
                  <c:v>44256</c:v>
                </c:pt>
                <c:pt idx="39">
                  <c:v>44287</c:v>
                </c:pt>
                <c:pt idx="40">
                  <c:v>44317</c:v>
                </c:pt>
                <c:pt idx="41">
                  <c:v>44348</c:v>
                </c:pt>
                <c:pt idx="42">
                  <c:v>44378</c:v>
                </c:pt>
                <c:pt idx="43">
                  <c:v>44409</c:v>
                </c:pt>
                <c:pt idx="44">
                  <c:v>44440</c:v>
                </c:pt>
                <c:pt idx="45">
                  <c:v>44470</c:v>
                </c:pt>
                <c:pt idx="46">
                  <c:v>44501</c:v>
                </c:pt>
                <c:pt idx="47">
                  <c:v>44531</c:v>
                </c:pt>
              </c:numCache>
            </c:numRef>
          </c:cat>
          <c:val>
            <c:numRef>
              <c:f>'Vehiculos Matriculas Nuevas'!$J$76:$J$123</c:f>
              <c:numCache>
                <c:formatCode>0.0</c:formatCode>
                <c:ptCount val="48"/>
                <c:pt idx="0">
                  <c:v>-6.579796358371496</c:v>
                </c:pt>
                <c:pt idx="1">
                  <c:v>-5.5560408840744344</c:v>
                </c:pt>
                <c:pt idx="2">
                  <c:v>-6.6197589295238259</c:v>
                </c:pt>
                <c:pt idx="3">
                  <c:v>-4.1751030370933506</c:v>
                </c:pt>
                <c:pt idx="4">
                  <c:v>-4.0743773592442381</c:v>
                </c:pt>
                <c:pt idx="5">
                  <c:v>-4.3789770632643581</c:v>
                </c:pt>
                <c:pt idx="6">
                  <c:v>-4.4985556743644111</c:v>
                </c:pt>
                <c:pt idx="7">
                  <c:v>-3.7082828217952937</c:v>
                </c:pt>
                <c:pt idx="8">
                  <c:v>-2.0469789149433097</c:v>
                </c:pt>
                <c:pt idx="9">
                  <c:v>-1.512746250449382</c:v>
                </c:pt>
                <c:pt idx="10">
                  <c:v>1.093055927757618</c:v>
                </c:pt>
                <c:pt idx="11">
                  <c:v>7.7334430275606678</c:v>
                </c:pt>
                <c:pt idx="12">
                  <c:v>7.8888851453791915</c:v>
                </c:pt>
                <c:pt idx="13">
                  <c:v>7.7673413442537367</c:v>
                </c:pt>
                <c:pt idx="14">
                  <c:v>8.6996805787658928</c:v>
                </c:pt>
                <c:pt idx="15">
                  <c:v>7.1117773806143418</c:v>
                </c:pt>
                <c:pt idx="16">
                  <c:v>7.5250369568385764</c:v>
                </c:pt>
                <c:pt idx="17">
                  <c:v>8.6968000402299879</c:v>
                </c:pt>
                <c:pt idx="18">
                  <c:v>9.8453799908924111</c:v>
                </c:pt>
                <c:pt idx="19">
                  <c:v>10.383525095881268</c:v>
                </c:pt>
                <c:pt idx="20">
                  <c:v>9.9347080457870192</c:v>
                </c:pt>
                <c:pt idx="21">
                  <c:v>10.075548154771184</c:v>
                </c:pt>
                <c:pt idx="22">
                  <c:v>6.8718018748945582</c:v>
                </c:pt>
                <c:pt idx="23">
                  <c:v>2.7358938993695858</c:v>
                </c:pt>
                <c:pt idx="24">
                  <c:v>3.8902334296197978</c:v>
                </c:pt>
                <c:pt idx="25">
                  <c:v>4.6391953682173579</c:v>
                </c:pt>
                <c:pt idx="26">
                  <c:v>1.3174897247477872</c:v>
                </c:pt>
                <c:pt idx="27">
                  <c:v>-6.1460311024650451</c:v>
                </c:pt>
                <c:pt idx="28">
                  <c:v>-11.94310189918518</c:v>
                </c:pt>
                <c:pt idx="29">
                  <c:v>-15.233189786453124</c:v>
                </c:pt>
                <c:pt idx="30">
                  <c:v>-19.579959456427062</c:v>
                </c:pt>
                <c:pt idx="31">
                  <c:v>-23.951614121485861</c:v>
                </c:pt>
                <c:pt idx="32">
                  <c:v>-25.899237306930402</c:v>
                </c:pt>
                <c:pt idx="33">
                  <c:v>-27.668191844521289</c:v>
                </c:pt>
                <c:pt idx="34">
                  <c:v>-27.658287075837237</c:v>
                </c:pt>
                <c:pt idx="35">
                  <c:v>-28.450342076121416</c:v>
                </c:pt>
                <c:pt idx="36">
                  <c:v>-30.6444583048402</c:v>
                </c:pt>
                <c:pt idx="37">
                  <c:v>-31.497313642074971</c:v>
                </c:pt>
                <c:pt idx="38">
                  <c:v>-25.331427934832291</c:v>
                </c:pt>
                <c:pt idx="39">
                  <c:v>-11.445447823811378</c:v>
                </c:pt>
                <c:pt idx="40">
                  <c:v>-3.6969438421652114</c:v>
                </c:pt>
                <c:pt idx="41">
                  <c:v>3.4429592166244589</c:v>
                </c:pt>
                <c:pt idx="42">
                  <c:v>11.654039329190425</c:v>
                </c:pt>
                <c:pt idx="43">
                  <c:v>21.152423187513335</c:v>
                </c:pt>
                <c:pt idx="44">
                  <c:v>25.986273087439329</c:v>
                </c:pt>
                <c:pt idx="45">
                  <c:v>29.201502109443823</c:v>
                </c:pt>
                <c:pt idx="46">
                  <c:v>30.959691203133701</c:v>
                </c:pt>
                <c:pt idx="47">
                  <c:v>32.773434394296771</c:v>
                </c:pt>
              </c:numCache>
            </c:numRef>
          </c:val>
          <c:smooth val="0"/>
          <c:extLst>
            <c:ext xmlns:c16="http://schemas.microsoft.com/office/drawing/2014/chart" uri="{C3380CC4-5D6E-409C-BE32-E72D297353CC}">
              <c16:uniqueId val="{00000003-CDD7-44D3-8881-B3B93EFE03C4}"/>
            </c:ext>
          </c:extLst>
        </c:ser>
        <c:dLbls>
          <c:showLegendKey val="0"/>
          <c:showVal val="0"/>
          <c:showCatName val="0"/>
          <c:showSerName val="0"/>
          <c:showPercent val="0"/>
          <c:showBubbleSize val="0"/>
        </c:dLbls>
        <c:marker val="1"/>
        <c:smooth val="0"/>
        <c:axId val="181587328"/>
        <c:axId val="181597696"/>
      </c:lineChart>
      <c:dateAx>
        <c:axId val="181587328"/>
        <c:scaling>
          <c:orientation val="minMax"/>
        </c:scaling>
        <c:delete val="0"/>
        <c:axPos val="b"/>
        <c:title>
          <c:tx>
            <c:rich>
              <a:bodyPr/>
              <a:lstStyle/>
              <a:p>
                <a:pPr>
                  <a:defRPr/>
                </a:pPr>
                <a:r>
                  <a:rPr lang="es-CO"/>
                  <a:t>Fuente: Cálculos C&amp;C</a:t>
                </a:r>
                <a:r>
                  <a:rPr lang="es-CO" baseline="0"/>
                  <a:t> con información Fasecolda- Andemos</a:t>
                </a:r>
                <a:endParaRPr lang="es-CO"/>
              </a:p>
            </c:rich>
          </c:tx>
          <c:overlay val="0"/>
        </c:title>
        <c:numFmt formatCode="mmm\-yy" sourceLinked="1"/>
        <c:majorTickMark val="out"/>
        <c:minorTickMark val="none"/>
        <c:tickLblPos val="low"/>
        <c:txPr>
          <a:bodyPr rot="-5400000" vert="horz"/>
          <a:lstStyle/>
          <a:p>
            <a:pPr>
              <a:defRPr/>
            </a:pPr>
            <a:endParaRPr lang="es-CO"/>
          </a:p>
        </c:txPr>
        <c:crossAx val="181597696"/>
        <c:crosses val="autoZero"/>
        <c:auto val="1"/>
        <c:lblOffset val="100"/>
        <c:baseTimeUnit val="months"/>
      </c:dateAx>
      <c:valAx>
        <c:axId val="181597696"/>
        <c:scaling>
          <c:orientation val="minMax"/>
        </c:scaling>
        <c:delete val="0"/>
        <c:axPos val="l"/>
        <c:title>
          <c:tx>
            <c:rich>
              <a:bodyPr rot="-5400000" vert="horz"/>
              <a:lstStyle/>
              <a:p>
                <a:pPr>
                  <a:defRPr/>
                </a:pPr>
                <a:r>
                  <a:rPr lang="es-CO"/>
                  <a:t>Variación</a:t>
                </a:r>
                <a:r>
                  <a:rPr lang="es-CO" baseline="0"/>
                  <a:t> porcentual</a:t>
                </a:r>
                <a:endParaRPr lang="es-CO"/>
              </a:p>
            </c:rich>
          </c:tx>
          <c:overlay val="0"/>
        </c:title>
        <c:numFmt formatCode="0.0" sourceLinked="1"/>
        <c:majorTickMark val="out"/>
        <c:minorTickMark val="none"/>
        <c:tickLblPos val="nextTo"/>
        <c:crossAx val="181587328"/>
        <c:crosses val="autoZero"/>
        <c:crossBetween val="between"/>
      </c:valAx>
      <c:valAx>
        <c:axId val="223720960"/>
        <c:scaling>
          <c:orientation val="minMax"/>
          <c:min val="100000"/>
        </c:scaling>
        <c:delete val="0"/>
        <c:axPos val="r"/>
        <c:title>
          <c:tx>
            <c:rich>
              <a:bodyPr rot="-5400000" vert="horz"/>
              <a:lstStyle/>
              <a:p>
                <a:pPr>
                  <a:defRPr/>
                </a:pPr>
                <a:r>
                  <a:rPr lang="es-CO"/>
                  <a:t>Unidades</a:t>
                </a:r>
                <a:r>
                  <a:rPr lang="es-CO" baseline="0"/>
                  <a:t>  Matriculadas</a:t>
                </a:r>
                <a:endParaRPr lang="es-CO"/>
              </a:p>
            </c:rich>
          </c:tx>
          <c:overlay val="0"/>
        </c:title>
        <c:numFmt formatCode="#,##0" sourceLinked="1"/>
        <c:majorTickMark val="out"/>
        <c:minorTickMark val="none"/>
        <c:tickLblPos val="nextTo"/>
        <c:crossAx val="223846784"/>
        <c:crosses val="max"/>
        <c:crossBetween val="between"/>
      </c:valAx>
      <c:dateAx>
        <c:axId val="223846784"/>
        <c:scaling>
          <c:orientation val="minMax"/>
        </c:scaling>
        <c:delete val="1"/>
        <c:axPos val="b"/>
        <c:numFmt formatCode="mmm\-yy" sourceLinked="1"/>
        <c:majorTickMark val="out"/>
        <c:minorTickMark val="none"/>
        <c:tickLblPos val="nextTo"/>
        <c:crossAx val="223720960"/>
        <c:crosses val="autoZero"/>
        <c:auto val="1"/>
        <c:lblOffset val="100"/>
        <c:baseTimeUnit val="months"/>
      </c:dateAx>
    </c:plotArea>
    <c:legend>
      <c:legendPos val="b"/>
      <c:layout>
        <c:manualLayout>
          <c:xMode val="edge"/>
          <c:yMode val="edge"/>
          <c:x val="0.1186347121882035"/>
          <c:y val="3.0969229811233449E-2"/>
          <c:w val="0.46744743369004982"/>
          <c:h val="4.6282983687876277E-2"/>
        </c:manualLayout>
      </c:layout>
      <c:overlay val="0"/>
    </c:legend>
    <c:plotVisOnly val="1"/>
    <c:dispBlanksAs val="gap"/>
    <c:showDLblsOverMax val="0"/>
  </c:chart>
  <c:txPr>
    <a:bodyPr/>
    <a:lstStyle/>
    <a:p>
      <a:pPr>
        <a:defRPr sz="1400" b="1"/>
      </a:pPr>
      <a:endParaRPr lang="es-CO"/>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20"/>
    </mc:Choice>
    <mc:Fallback>
      <c:style val="20"/>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marker>
            <c:symbol val="none"/>
          </c:marker>
          <c:dLbls>
            <c:dLbl>
              <c:idx val="0"/>
              <c:layout>
                <c:manualLayout>
                  <c:x val="-5.8591551375102189E-3"/>
                  <c:y val="1.4135923021710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F46-43F7-8CD6-1E608D773092}"/>
                </c:ext>
              </c:extLst>
            </c:dLbl>
            <c:dLbl>
              <c:idx val="63"/>
              <c:layout>
                <c:manualLayout>
                  <c:x val="-3.2225353256306204E-2"/>
                  <c:y val="2.42330108943602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F46-43F7-8CD6-1E608D773092}"/>
                </c:ext>
              </c:extLst>
            </c:dLbl>
            <c:dLbl>
              <c:idx val="7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F46-43F7-8CD6-1E608D773092}"/>
                </c:ext>
              </c:extLst>
            </c:dLbl>
            <c:dLbl>
              <c:idx val="79"/>
              <c:layout>
                <c:manualLayout>
                  <c:x val="0"/>
                  <c:y val="-4.2407769065130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F46-43F7-8CD6-1E608D773092}"/>
                </c:ext>
              </c:extLst>
            </c:dLbl>
            <c:spPr>
              <a:noFill/>
              <a:ln>
                <a:noFill/>
              </a:ln>
              <a:effectLst/>
            </c:spPr>
            <c:txPr>
              <a:bodyPr/>
              <a:lstStyle/>
              <a:p>
                <a:pPr>
                  <a:defRPr sz="1400" b="1"/>
                </a:pPr>
                <a:endParaRPr lang="es-CO"/>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'Primas emitidas y siniestros in'!$B$2:$B$81</c:f>
              <c:numCache>
                <c:formatCode>mmm\-yy</c:formatCode>
                <c:ptCount val="80"/>
                <c:pt idx="0">
                  <c:v>42005</c:v>
                </c:pt>
                <c:pt idx="1">
                  <c:v>42036</c:v>
                </c:pt>
                <c:pt idx="2">
                  <c:v>42064</c:v>
                </c:pt>
                <c:pt idx="3">
                  <c:v>42095</c:v>
                </c:pt>
                <c:pt idx="4">
                  <c:v>42125</c:v>
                </c:pt>
                <c:pt idx="5">
                  <c:v>42156</c:v>
                </c:pt>
                <c:pt idx="6">
                  <c:v>42186</c:v>
                </c:pt>
                <c:pt idx="7">
                  <c:v>42217</c:v>
                </c:pt>
                <c:pt idx="8">
                  <c:v>42248</c:v>
                </c:pt>
                <c:pt idx="9">
                  <c:v>42278</c:v>
                </c:pt>
                <c:pt idx="10">
                  <c:v>42309</c:v>
                </c:pt>
                <c:pt idx="11">
                  <c:v>42339</c:v>
                </c:pt>
                <c:pt idx="12">
                  <c:v>42370</c:v>
                </c:pt>
                <c:pt idx="13">
                  <c:v>42401</c:v>
                </c:pt>
                <c:pt idx="14">
                  <c:v>42430</c:v>
                </c:pt>
                <c:pt idx="15">
                  <c:v>42461</c:v>
                </c:pt>
                <c:pt idx="16">
                  <c:v>42491</c:v>
                </c:pt>
                <c:pt idx="17">
                  <c:v>42522</c:v>
                </c:pt>
                <c:pt idx="18">
                  <c:v>42552</c:v>
                </c:pt>
                <c:pt idx="19">
                  <c:v>42583</c:v>
                </c:pt>
                <c:pt idx="20">
                  <c:v>42614</c:v>
                </c:pt>
                <c:pt idx="21">
                  <c:v>42644</c:v>
                </c:pt>
                <c:pt idx="22">
                  <c:v>42675</c:v>
                </c:pt>
                <c:pt idx="23">
                  <c:v>42705</c:v>
                </c:pt>
                <c:pt idx="24">
                  <c:v>42736</c:v>
                </c:pt>
                <c:pt idx="25">
                  <c:v>42767</c:v>
                </c:pt>
                <c:pt idx="26">
                  <c:v>42795</c:v>
                </c:pt>
                <c:pt idx="27">
                  <c:v>42826</c:v>
                </c:pt>
                <c:pt idx="28">
                  <c:v>42856</c:v>
                </c:pt>
                <c:pt idx="29">
                  <c:v>42887</c:v>
                </c:pt>
                <c:pt idx="30">
                  <c:v>42917</c:v>
                </c:pt>
                <c:pt idx="31">
                  <c:v>42948</c:v>
                </c:pt>
                <c:pt idx="32">
                  <c:v>42979</c:v>
                </c:pt>
                <c:pt idx="33">
                  <c:v>43009</c:v>
                </c:pt>
                <c:pt idx="34">
                  <c:v>43040</c:v>
                </c:pt>
                <c:pt idx="35">
                  <c:v>43070</c:v>
                </c:pt>
                <c:pt idx="36">
                  <c:v>43101</c:v>
                </c:pt>
                <c:pt idx="37">
                  <c:v>43132</c:v>
                </c:pt>
                <c:pt idx="38">
                  <c:v>43160</c:v>
                </c:pt>
                <c:pt idx="39">
                  <c:v>43191</c:v>
                </c:pt>
                <c:pt idx="40">
                  <c:v>43221</c:v>
                </c:pt>
                <c:pt idx="41">
                  <c:v>43252</c:v>
                </c:pt>
                <c:pt idx="42">
                  <c:v>43282</c:v>
                </c:pt>
                <c:pt idx="43">
                  <c:v>43313</c:v>
                </c:pt>
                <c:pt idx="44">
                  <c:v>43344</c:v>
                </c:pt>
                <c:pt idx="45">
                  <c:v>43374</c:v>
                </c:pt>
                <c:pt idx="46">
                  <c:v>43405</c:v>
                </c:pt>
                <c:pt idx="47">
                  <c:v>43435</c:v>
                </c:pt>
                <c:pt idx="48">
                  <c:v>43466</c:v>
                </c:pt>
                <c:pt idx="49">
                  <c:v>43497</c:v>
                </c:pt>
                <c:pt idx="50">
                  <c:v>43525</c:v>
                </c:pt>
                <c:pt idx="51">
                  <c:v>43556</c:v>
                </c:pt>
                <c:pt idx="52">
                  <c:v>43586</c:v>
                </c:pt>
                <c:pt idx="53">
                  <c:v>43617</c:v>
                </c:pt>
                <c:pt idx="54">
                  <c:v>43647</c:v>
                </c:pt>
                <c:pt idx="55">
                  <c:v>43678</c:v>
                </c:pt>
                <c:pt idx="56">
                  <c:v>43709</c:v>
                </c:pt>
                <c:pt idx="57">
                  <c:v>43739</c:v>
                </c:pt>
                <c:pt idx="58">
                  <c:v>43770</c:v>
                </c:pt>
                <c:pt idx="59">
                  <c:v>43800</c:v>
                </c:pt>
                <c:pt idx="60">
                  <c:v>43831</c:v>
                </c:pt>
                <c:pt idx="61">
                  <c:v>43862</c:v>
                </c:pt>
                <c:pt idx="62">
                  <c:v>43891</c:v>
                </c:pt>
                <c:pt idx="63">
                  <c:v>43922</c:v>
                </c:pt>
                <c:pt idx="64">
                  <c:v>43952</c:v>
                </c:pt>
                <c:pt idx="65">
                  <c:v>43983</c:v>
                </c:pt>
                <c:pt idx="66">
                  <c:v>44013</c:v>
                </c:pt>
                <c:pt idx="67">
                  <c:v>44044</c:v>
                </c:pt>
                <c:pt idx="68">
                  <c:v>44075</c:v>
                </c:pt>
                <c:pt idx="69">
                  <c:v>44105</c:v>
                </c:pt>
                <c:pt idx="70">
                  <c:v>44136</c:v>
                </c:pt>
                <c:pt idx="71">
                  <c:v>44166</c:v>
                </c:pt>
                <c:pt idx="72">
                  <c:v>44197</c:v>
                </c:pt>
                <c:pt idx="73">
                  <c:v>44228</c:v>
                </c:pt>
                <c:pt idx="74">
                  <c:v>44256</c:v>
                </c:pt>
                <c:pt idx="75">
                  <c:v>44287</c:v>
                </c:pt>
                <c:pt idx="76">
                  <c:v>44317</c:v>
                </c:pt>
                <c:pt idx="77">
                  <c:v>44348</c:v>
                </c:pt>
                <c:pt idx="78">
                  <c:v>44378</c:v>
                </c:pt>
                <c:pt idx="79">
                  <c:v>44409</c:v>
                </c:pt>
              </c:numCache>
            </c:numRef>
          </c:cat>
          <c:val>
            <c:numRef>
              <c:f>'Primas emitidas y siniestros in'!$D$2:$D$81</c:f>
              <c:numCache>
                <c:formatCode>"$"#,##0_);[Red]\("$"#,##0\)</c:formatCode>
                <c:ptCount val="80"/>
                <c:pt idx="0">
                  <c:v>146042</c:v>
                </c:pt>
                <c:pt idx="1">
                  <c:v>167571</c:v>
                </c:pt>
                <c:pt idx="2">
                  <c:v>177651</c:v>
                </c:pt>
                <c:pt idx="3">
                  <c:v>169771</c:v>
                </c:pt>
                <c:pt idx="4">
                  <c:v>170501</c:v>
                </c:pt>
                <c:pt idx="5">
                  <c:v>176550</c:v>
                </c:pt>
                <c:pt idx="6">
                  <c:v>194062</c:v>
                </c:pt>
                <c:pt idx="7">
                  <c:v>167497</c:v>
                </c:pt>
                <c:pt idx="8">
                  <c:v>192244</c:v>
                </c:pt>
                <c:pt idx="9">
                  <c:v>186395</c:v>
                </c:pt>
                <c:pt idx="10">
                  <c:v>176646</c:v>
                </c:pt>
                <c:pt idx="11">
                  <c:v>203692</c:v>
                </c:pt>
                <c:pt idx="12">
                  <c:v>159810</c:v>
                </c:pt>
                <c:pt idx="13">
                  <c:v>188194</c:v>
                </c:pt>
                <c:pt idx="14">
                  <c:v>187100</c:v>
                </c:pt>
                <c:pt idx="15">
                  <c:v>193325</c:v>
                </c:pt>
                <c:pt idx="16">
                  <c:v>201357</c:v>
                </c:pt>
                <c:pt idx="17">
                  <c:v>206378</c:v>
                </c:pt>
                <c:pt idx="18">
                  <c:v>191543</c:v>
                </c:pt>
                <c:pt idx="19">
                  <c:v>212752</c:v>
                </c:pt>
                <c:pt idx="20">
                  <c:v>212195</c:v>
                </c:pt>
                <c:pt idx="21">
                  <c:v>191452</c:v>
                </c:pt>
                <c:pt idx="22">
                  <c:v>201703</c:v>
                </c:pt>
                <c:pt idx="23">
                  <c:v>220162</c:v>
                </c:pt>
                <c:pt idx="24">
                  <c:v>157610</c:v>
                </c:pt>
                <c:pt idx="25">
                  <c:v>190029</c:v>
                </c:pt>
                <c:pt idx="26">
                  <c:v>212870</c:v>
                </c:pt>
                <c:pt idx="27">
                  <c:v>182753</c:v>
                </c:pt>
                <c:pt idx="28">
                  <c:v>200867</c:v>
                </c:pt>
                <c:pt idx="29">
                  <c:v>194735</c:v>
                </c:pt>
                <c:pt idx="30">
                  <c:v>191093</c:v>
                </c:pt>
                <c:pt idx="31">
                  <c:v>199157</c:v>
                </c:pt>
                <c:pt idx="32">
                  <c:v>197101</c:v>
                </c:pt>
                <c:pt idx="33">
                  <c:v>199661</c:v>
                </c:pt>
                <c:pt idx="34">
                  <c:v>195978</c:v>
                </c:pt>
                <c:pt idx="35">
                  <c:v>209003</c:v>
                </c:pt>
                <c:pt idx="36">
                  <c:v>172877</c:v>
                </c:pt>
                <c:pt idx="37">
                  <c:v>193102</c:v>
                </c:pt>
                <c:pt idx="38">
                  <c:v>188681</c:v>
                </c:pt>
                <c:pt idx="39">
                  <c:v>199289</c:v>
                </c:pt>
                <c:pt idx="40">
                  <c:v>202472</c:v>
                </c:pt>
                <c:pt idx="41">
                  <c:v>186939</c:v>
                </c:pt>
                <c:pt idx="42">
                  <c:v>200804</c:v>
                </c:pt>
                <c:pt idx="43">
                  <c:v>203813</c:v>
                </c:pt>
                <c:pt idx="44">
                  <c:v>201451</c:v>
                </c:pt>
                <c:pt idx="45">
                  <c:v>215223</c:v>
                </c:pt>
                <c:pt idx="46">
                  <c:v>196376</c:v>
                </c:pt>
                <c:pt idx="47">
                  <c:v>214650</c:v>
                </c:pt>
                <c:pt idx="48">
                  <c:v>166191</c:v>
                </c:pt>
                <c:pt idx="49">
                  <c:v>193788</c:v>
                </c:pt>
                <c:pt idx="50">
                  <c:v>190946</c:v>
                </c:pt>
                <c:pt idx="51">
                  <c:v>183847</c:v>
                </c:pt>
                <c:pt idx="52">
                  <c:v>214316</c:v>
                </c:pt>
                <c:pt idx="53">
                  <c:v>184147</c:v>
                </c:pt>
                <c:pt idx="54">
                  <c:v>204764</c:v>
                </c:pt>
                <c:pt idx="55">
                  <c:v>224053</c:v>
                </c:pt>
                <c:pt idx="56">
                  <c:v>212765</c:v>
                </c:pt>
                <c:pt idx="57">
                  <c:v>219463</c:v>
                </c:pt>
                <c:pt idx="58">
                  <c:v>204280</c:v>
                </c:pt>
                <c:pt idx="59">
                  <c:v>219734</c:v>
                </c:pt>
                <c:pt idx="60">
                  <c:v>191319</c:v>
                </c:pt>
                <c:pt idx="61">
                  <c:v>215817</c:v>
                </c:pt>
                <c:pt idx="62">
                  <c:v>200747</c:v>
                </c:pt>
                <c:pt idx="63">
                  <c:v>103406</c:v>
                </c:pt>
                <c:pt idx="64">
                  <c:v>106508</c:v>
                </c:pt>
                <c:pt idx="65">
                  <c:v>149025</c:v>
                </c:pt>
                <c:pt idx="66">
                  <c:v>185980</c:v>
                </c:pt>
                <c:pt idx="67">
                  <c:v>167515</c:v>
                </c:pt>
                <c:pt idx="68">
                  <c:v>182657</c:v>
                </c:pt>
                <c:pt idx="69">
                  <c:v>187615</c:v>
                </c:pt>
                <c:pt idx="70">
                  <c:v>182708</c:v>
                </c:pt>
                <c:pt idx="71">
                  <c:v>204168</c:v>
                </c:pt>
                <c:pt idx="72">
                  <c:v>153514</c:v>
                </c:pt>
                <c:pt idx="73">
                  <c:v>190642</c:v>
                </c:pt>
                <c:pt idx="74">
                  <c:v>212091</c:v>
                </c:pt>
                <c:pt idx="75">
                  <c:v>182839</c:v>
                </c:pt>
                <c:pt idx="76">
                  <c:v>186404</c:v>
                </c:pt>
                <c:pt idx="77">
                  <c:v>194586</c:v>
                </c:pt>
                <c:pt idx="78">
                  <c:v>198267</c:v>
                </c:pt>
                <c:pt idx="79">
                  <c:v>202048</c:v>
                </c:pt>
              </c:numCache>
            </c:numRef>
          </c:val>
          <c:smooth val="0"/>
          <c:extLst>
            <c:ext xmlns:c16="http://schemas.microsoft.com/office/drawing/2014/chart" uri="{C3380CC4-5D6E-409C-BE32-E72D297353CC}">
              <c16:uniqueId val="{00000004-0F46-43F7-8CD6-1E608D773092}"/>
            </c:ext>
          </c:extLst>
        </c:ser>
        <c:dLbls>
          <c:showLegendKey val="0"/>
          <c:showVal val="0"/>
          <c:showCatName val="0"/>
          <c:showSerName val="0"/>
          <c:showPercent val="0"/>
          <c:showBubbleSize val="0"/>
        </c:dLbls>
        <c:smooth val="0"/>
        <c:axId val="224233728"/>
        <c:axId val="224236288"/>
      </c:lineChart>
      <c:dateAx>
        <c:axId val="224233728"/>
        <c:scaling>
          <c:orientation val="minMax"/>
        </c:scaling>
        <c:delete val="0"/>
        <c:axPos val="b"/>
        <c:title>
          <c:tx>
            <c:rich>
              <a:bodyPr/>
              <a:lstStyle/>
              <a:p>
                <a:pPr algn="l">
                  <a:defRPr/>
                </a:pPr>
                <a:r>
                  <a:rPr lang="es-CO"/>
                  <a:t>Fuente: Fasecolda-Formato 290</a:t>
                </a:r>
              </a:p>
              <a:p>
                <a:pPr algn="l">
                  <a:defRPr/>
                </a:pPr>
                <a:r>
                  <a:rPr lang="es-CO"/>
                  <a:t>* </a:t>
                </a:r>
                <a:r>
                  <a:rPr lang="es-CO" sz="1200" b="1"/>
                  <a:t>La información sobre siniestros incurridos se</a:t>
                </a:r>
                <a:r>
                  <a:rPr lang="es-CO" sz="1200" b="1" baseline="0"/>
                  <a:t> presenta sólo hasta agosto del 2021 por consideraciones de oportunidad y  curva de maduración en el proceso </a:t>
                </a:r>
                <a:endParaRPr lang="es-CO" sz="1200" b="1"/>
              </a:p>
            </c:rich>
          </c:tx>
          <c:overlay val="0"/>
        </c:title>
        <c:numFmt formatCode="mmm\-yy" sourceLinked="1"/>
        <c:majorTickMark val="none"/>
        <c:minorTickMark val="none"/>
        <c:tickLblPos val="nextTo"/>
        <c:txPr>
          <a:bodyPr/>
          <a:lstStyle/>
          <a:p>
            <a:pPr>
              <a:defRPr sz="900" b="1"/>
            </a:pPr>
            <a:endParaRPr lang="es-CO"/>
          </a:p>
        </c:txPr>
        <c:crossAx val="224236288"/>
        <c:crosses val="autoZero"/>
        <c:auto val="1"/>
        <c:lblOffset val="100"/>
        <c:baseTimeUnit val="months"/>
      </c:dateAx>
      <c:valAx>
        <c:axId val="224236288"/>
        <c:scaling>
          <c:orientation val="minMax"/>
          <c:min val="70000"/>
        </c:scaling>
        <c:delete val="0"/>
        <c:axPos val="l"/>
        <c:title>
          <c:tx>
            <c:rich>
              <a:bodyPr rot="-5400000" vert="horz"/>
              <a:lstStyle/>
              <a:p>
                <a:pPr>
                  <a:defRPr/>
                </a:pPr>
                <a:r>
                  <a:rPr lang="es-CO"/>
                  <a:t>Millones de pesos constantes de diciembre del 2020</a:t>
                </a:r>
              </a:p>
            </c:rich>
          </c:tx>
          <c:overlay val="0"/>
        </c:title>
        <c:numFmt formatCode="&quot;$&quot;#,##0_);[Red]\(&quot;$&quot;#,##0\)" sourceLinked="1"/>
        <c:majorTickMark val="none"/>
        <c:minorTickMark val="none"/>
        <c:tickLblPos val="nextTo"/>
        <c:txPr>
          <a:bodyPr/>
          <a:lstStyle/>
          <a:p>
            <a:pPr>
              <a:defRPr b="1"/>
            </a:pPr>
            <a:endParaRPr lang="es-CO"/>
          </a:p>
        </c:txPr>
        <c:crossAx val="224233728"/>
        <c:crosses val="autoZero"/>
        <c:crossBetween val="between"/>
      </c:valAx>
    </c:plotArea>
    <c:plotVisOnly val="1"/>
    <c:dispBlanksAs val="gap"/>
    <c:showDLblsOverMax val="0"/>
  </c:chart>
  <c:externalData r:id="rId2">
    <c:autoUpdate val="0"/>
  </c:externalData>
</c:chartSpace>
</file>

<file path=ppt/drawings/drawing1.xml><?xml version="1.0" encoding="utf-8"?>
<c:userShapes xmlns:c="http://schemas.openxmlformats.org/drawingml/2006/chart">
  <cdr:relSizeAnchor xmlns:cdr="http://schemas.openxmlformats.org/drawingml/2006/chartDrawing">
    <cdr:from>
      <cdr:x>0.68078</cdr:x>
      <cdr:y>0.21609</cdr:y>
    </cdr:from>
    <cdr:to>
      <cdr:x>0.86728</cdr:x>
      <cdr:y>0.41798</cdr:y>
    </cdr:to>
    <cdr:cxnSp macro="">
      <cdr:nvCxnSpPr>
        <cdr:cNvPr id="3" name="Conector recto de flecha 2">
          <a:extLst xmlns:a="http://schemas.openxmlformats.org/drawingml/2006/main">
            <a:ext uri="{FF2B5EF4-FFF2-40B4-BE49-F238E27FC236}">
              <a16:creationId xmlns:a16="http://schemas.microsoft.com/office/drawing/2014/main" id="{2F4DDFA5-2DD3-4185-8CEA-DF44038DAEE1}"/>
            </a:ext>
          </a:extLst>
        </cdr:cNvPr>
        <cdr:cNvCxnSpPr/>
      </cdr:nvCxnSpPr>
      <cdr:spPr>
        <a:xfrm xmlns:a="http://schemas.openxmlformats.org/drawingml/2006/main" flipV="1">
          <a:off x="5903516" y="1359297"/>
          <a:ext cx="1617265" cy="1270000"/>
        </a:xfrm>
        <a:prstGeom xmlns:a="http://schemas.openxmlformats.org/drawingml/2006/main" prst="straightConnector1">
          <a:avLst/>
        </a:prstGeom>
        <a:ln xmlns:a="http://schemas.openxmlformats.org/drawingml/2006/main">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0.73341</cdr:x>
      <cdr:y>0.25868</cdr:y>
    </cdr:from>
    <cdr:to>
      <cdr:x>0.81236</cdr:x>
      <cdr:y>0.33123</cdr:y>
    </cdr:to>
    <cdr:sp macro="" textlink="">
      <cdr:nvSpPr>
        <cdr:cNvPr id="4" name="CuadroTexto 3">
          <a:extLst xmlns:a="http://schemas.openxmlformats.org/drawingml/2006/main">
            <a:ext uri="{FF2B5EF4-FFF2-40B4-BE49-F238E27FC236}">
              <a16:creationId xmlns:a16="http://schemas.microsoft.com/office/drawing/2014/main" id="{6E98B3C3-7453-4E81-9BF7-F3D3A55544F5}"/>
            </a:ext>
          </a:extLst>
        </cdr:cNvPr>
        <cdr:cNvSpPr txBox="1"/>
      </cdr:nvSpPr>
      <cdr:spPr>
        <a:xfrm xmlns:a="http://schemas.openxmlformats.org/drawingml/2006/main">
          <a:off x="6359922" y="1627188"/>
          <a:ext cx="684610" cy="4564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s-419" sz="1600" b="1">
              <a:solidFill>
                <a:schemeClr val="accent5"/>
              </a:solidFill>
            </a:rPr>
            <a:t>7,3 %</a:t>
          </a:r>
        </a:p>
      </cdr:txBody>
    </cdr:sp>
  </cdr:relSizeAnchor>
  <cdr:relSizeAnchor xmlns:cdr="http://schemas.openxmlformats.org/drawingml/2006/chartDrawing">
    <cdr:from>
      <cdr:x>0.77803</cdr:x>
      <cdr:y>0.46864</cdr:y>
    </cdr:from>
    <cdr:to>
      <cdr:x>0.86613</cdr:x>
      <cdr:y>0.56467</cdr:y>
    </cdr:to>
    <cdr:cxnSp macro="">
      <cdr:nvCxnSpPr>
        <cdr:cNvPr id="5" name="Conector recto de flecha 4">
          <a:extLst xmlns:a="http://schemas.openxmlformats.org/drawingml/2006/main">
            <a:ext uri="{FF2B5EF4-FFF2-40B4-BE49-F238E27FC236}">
              <a16:creationId xmlns:a16="http://schemas.microsoft.com/office/drawing/2014/main" id="{FE771416-D9B2-474D-9257-D46DE00AAB85}"/>
            </a:ext>
          </a:extLst>
        </cdr:cNvPr>
        <cdr:cNvCxnSpPr/>
      </cdr:nvCxnSpPr>
      <cdr:spPr>
        <a:xfrm xmlns:a="http://schemas.openxmlformats.org/drawingml/2006/main" flipV="1">
          <a:off x="6746875" y="2947987"/>
          <a:ext cx="763984" cy="604044"/>
        </a:xfrm>
        <a:prstGeom xmlns:a="http://schemas.openxmlformats.org/drawingml/2006/main" prst="straightConnector1">
          <a:avLst/>
        </a:prstGeom>
        <a:ln xmlns:a="http://schemas.openxmlformats.org/drawingml/2006/main">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0.75515</cdr:x>
      <cdr:y>0.44814</cdr:y>
    </cdr:from>
    <cdr:to>
      <cdr:x>0.84911</cdr:x>
      <cdr:y>0.52069</cdr:y>
    </cdr:to>
    <cdr:sp macro="" textlink="">
      <cdr:nvSpPr>
        <cdr:cNvPr id="8" name="CuadroTexto 1">
          <a:extLst xmlns:a="http://schemas.openxmlformats.org/drawingml/2006/main">
            <a:ext uri="{FF2B5EF4-FFF2-40B4-BE49-F238E27FC236}">
              <a16:creationId xmlns:a16="http://schemas.microsoft.com/office/drawing/2014/main" id="{33927C54-8A4A-4AA5-A2D5-E1161FEE37F1}"/>
            </a:ext>
          </a:extLst>
        </cdr:cNvPr>
        <cdr:cNvSpPr txBox="1"/>
      </cdr:nvSpPr>
      <cdr:spPr>
        <a:xfrm xmlns:a="http://schemas.openxmlformats.org/drawingml/2006/main">
          <a:off x="6548438" y="2819004"/>
          <a:ext cx="814784" cy="45640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s-419" sz="1600" b="1">
              <a:solidFill>
                <a:schemeClr val="accent5"/>
              </a:solidFill>
            </a:rPr>
            <a:t>11,7 %</a:t>
          </a:r>
        </a:p>
      </cdr:txBody>
    </cdr:sp>
  </cdr:relSizeAnchor>
</c:userShapes>
</file>

<file path=ppt/drawings/drawing2.xml><?xml version="1.0" encoding="utf-8"?>
<c:userShapes xmlns:c="http://schemas.openxmlformats.org/drawingml/2006/chart">
  <cdr:relSizeAnchor xmlns:cdr="http://schemas.openxmlformats.org/drawingml/2006/chartDrawing">
    <cdr:from>
      <cdr:x>0.79405</cdr:x>
      <cdr:y>0.22871</cdr:y>
    </cdr:from>
    <cdr:to>
      <cdr:x>0.87986</cdr:x>
      <cdr:y>0.2776</cdr:y>
    </cdr:to>
    <cdr:cxnSp macro="">
      <cdr:nvCxnSpPr>
        <cdr:cNvPr id="3" name="Conector recto de flecha 2">
          <a:extLst xmlns:a="http://schemas.openxmlformats.org/drawingml/2006/main">
            <a:ext uri="{FF2B5EF4-FFF2-40B4-BE49-F238E27FC236}">
              <a16:creationId xmlns:a16="http://schemas.microsoft.com/office/drawing/2014/main" id="{D54C736B-0FE4-4CB1-8172-E63A93D3CE98}"/>
            </a:ext>
          </a:extLst>
        </cdr:cNvPr>
        <cdr:cNvCxnSpPr/>
      </cdr:nvCxnSpPr>
      <cdr:spPr>
        <a:xfrm xmlns:a="http://schemas.openxmlformats.org/drawingml/2006/main" flipV="1">
          <a:off x="6885782" y="1438672"/>
          <a:ext cx="744140" cy="307578"/>
        </a:xfrm>
        <a:prstGeom xmlns:a="http://schemas.openxmlformats.org/drawingml/2006/main" prst="straightConnector1">
          <a:avLst/>
        </a:prstGeom>
        <a:ln xmlns:a="http://schemas.openxmlformats.org/drawingml/2006/main">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0.66018</cdr:x>
      <cdr:y>0.07098</cdr:y>
    </cdr:from>
    <cdr:to>
      <cdr:x>0.91762</cdr:x>
      <cdr:y>0.18927</cdr:y>
    </cdr:to>
    <cdr:cxnSp macro="">
      <cdr:nvCxnSpPr>
        <cdr:cNvPr id="4" name="Conector recto de flecha 3">
          <a:extLst xmlns:a="http://schemas.openxmlformats.org/drawingml/2006/main">
            <a:ext uri="{FF2B5EF4-FFF2-40B4-BE49-F238E27FC236}">
              <a16:creationId xmlns:a16="http://schemas.microsoft.com/office/drawing/2014/main" id="{F830DCDF-EB15-45C2-9474-1F8FD9873071}"/>
            </a:ext>
          </a:extLst>
        </cdr:cNvPr>
        <cdr:cNvCxnSpPr/>
      </cdr:nvCxnSpPr>
      <cdr:spPr>
        <a:xfrm xmlns:a="http://schemas.openxmlformats.org/drawingml/2006/main" flipV="1">
          <a:off x="5724922" y="446484"/>
          <a:ext cx="2232422" cy="744141"/>
        </a:xfrm>
        <a:prstGeom xmlns:a="http://schemas.openxmlformats.org/drawingml/2006/main" prst="straightConnector1">
          <a:avLst/>
        </a:prstGeom>
        <a:ln xmlns:a="http://schemas.openxmlformats.org/drawingml/2006/main">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0.80092</cdr:x>
      <cdr:y>0.20505</cdr:y>
    </cdr:from>
    <cdr:to>
      <cdr:x>0.85927</cdr:x>
      <cdr:y>0.26656</cdr:y>
    </cdr:to>
    <cdr:sp macro="" textlink="">
      <cdr:nvSpPr>
        <cdr:cNvPr id="6" name="CuadroTexto 5">
          <a:extLst xmlns:a="http://schemas.openxmlformats.org/drawingml/2006/main">
            <a:ext uri="{FF2B5EF4-FFF2-40B4-BE49-F238E27FC236}">
              <a16:creationId xmlns:a16="http://schemas.microsoft.com/office/drawing/2014/main" id="{3C9308A5-1C1C-4BCA-A6B4-BC7362BB6B8D}"/>
            </a:ext>
          </a:extLst>
        </cdr:cNvPr>
        <cdr:cNvSpPr txBox="1"/>
      </cdr:nvSpPr>
      <cdr:spPr>
        <a:xfrm xmlns:a="http://schemas.openxmlformats.org/drawingml/2006/main">
          <a:off x="6945312" y="1289843"/>
          <a:ext cx="506016" cy="38695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s-419" sz="1400" b="1">
              <a:solidFill>
                <a:schemeClr val="accent5"/>
              </a:solidFill>
            </a:rPr>
            <a:t>20%</a:t>
          </a:r>
        </a:p>
      </cdr:txBody>
    </cdr:sp>
  </cdr:relSizeAnchor>
  <cdr:relSizeAnchor xmlns:cdr="http://schemas.openxmlformats.org/drawingml/2006/chartDrawing">
    <cdr:from>
      <cdr:x>0.75757</cdr:x>
      <cdr:y>0.08852</cdr:y>
    </cdr:from>
    <cdr:to>
      <cdr:x>0.81593</cdr:x>
      <cdr:y>0.15003</cdr:y>
    </cdr:to>
    <cdr:sp macro="" textlink="">
      <cdr:nvSpPr>
        <cdr:cNvPr id="7" name="CuadroTexto 1">
          <a:extLst xmlns:a="http://schemas.openxmlformats.org/drawingml/2006/main">
            <a:ext uri="{FF2B5EF4-FFF2-40B4-BE49-F238E27FC236}">
              <a16:creationId xmlns:a16="http://schemas.microsoft.com/office/drawing/2014/main" id="{1D6C0C0B-5F9F-48E8-837A-6CB5F8D44FD7}"/>
            </a:ext>
          </a:extLst>
        </cdr:cNvPr>
        <cdr:cNvSpPr txBox="1"/>
      </cdr:nvSpPr>
      <cdr:spPr>
        <a:xfrm xmlns:a="http://schemas.openxmlformats.org/drawingml/2006/main">
          <a:off x="6569472" y="556816"/>
          <a:ext cx="506016" cy="38695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s-419" sz="1400" b="1">
              <a:solidFill>
                <a:schemeClr val="accent5"/>
              </a:solidFill>
            </a:rPr>
            <a:t>10%</a:t>
          </a:r>
        </a:p>
      </cdr:txBody>
    </cdr:sp>
  </cdr:relSizeAnchor>
  <cdr:relSizeAnchor xmlns:cdr="http://schemas.openxmlformats.org/drawingml/2006/chartDrawing">
    <cdr:from>
      <cdr:x>0.9222</cdr:x>
      <cdr:y>0.02997</cdr:y>
    </cdr:from>
    <cdr:to>
      <cdr:x>0.9222</cdr:x>
      <cdr:y>0.12145</cdr:y>
    </cdr:to>
    <cdr:cxnSp macro="">
      <cdr:nvCxnSpPr>
        <cdr:cNvPr id="12" name="Conector recto 11">
          <a:extLst xmlns:a="http://schemas.openxmlformats.org/drawingml/2006/main">
            <a:ext uri="{FF2B5EF4-FFF2-40B4-BE49-F238E27FC236}">
              <a16:creationId xmlns:a16="http://schemas.microsoft.com/office/drawing/2014/main" id="{20F2B472-B7B2-4E19-A945-87B56278C7D2}"/>
            </a:ext>
          </a:extLst>
        </cdr:cNvPr>
        <cdr:cNvCxnSpPr/>
      </cdr:nvCxnSpPr>
      <cdr:spPr>
        <a:xfrm xmlns:a="http://schemas.openxmlformats.org/drawingml/2006/main" flipH="1">
          <a:off x="7997031" y="188516"/>
          <a:ext cx="1" cy="575468"/>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0.65231</cdr:x>
      <cdr:y>0.13722</cdr:y>
    </cdr:from>
    <cdr:to>
      <cdr:x>0.65332</cdr:x>
      <cdr:y>0.22259</cdr:y>
    </cdr:to>
    <cdr:cxnSp macro="">
      <cdr:nvCxnSpPr>
        <cdr:cNvPr id="14" name="Conector recto 13">
          <a:extLst xmlns:a="http://schemas.openxmlformats.org/drawingml/2006/main">
            <a:ext uri="{FF2B5EF4-FFF2-40B4-BE49-F238E27FC236}">
              <a16:creationId xmlns:a16="http://schemas.microsoft.com/office/drawing/2014/main" id="{39D499DE-D7FB-4725-8E5A-60B6A98507D8}"/>
            </a:ext>
          </a:extLst>
        </cdr:cNvPr>
        <cdr:cNvCxnSpPr/>
      </cdr:nvCxnSpPr>
      <cdr:spPr>
        <a:xfrm xmlns:a="http://schemas.openxmlformats.org/drawingml/2006/main" flipH="1">
          <a:off x="5656660" y="863203"/>
          <a:ext cx="8731" cy="536972"/>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882F487E-665D-F24B-BEB0-5C313C506B8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4" name="Marcador de pie de página 3">
            <a:extLst>
              <a:ext uri="{FF2B5EF4-FFF2-40B4-BE49-F238E27FC236}">
                <a16:creationId xmlns:a16="http://schemas.microsoft.com/office/drawing/2014/main" id="{279A7821-E421-444B-8208-93D64152377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E9FD110C-A9E7-3F47-B344-3C9FD9CE0A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602B3F-8DD1-2144-95BB-FBF27231978F}" type="slidenum">
              <a:rPr lang="es-CO" smtClean="0"/>
              <a:t>‹Nº›</a:t>
            </a:fld>
            <a:endParaRPr lang="es-CO"/>
          </a:p>
        </p:txBody>
      </p:sp>
    </p:spTree>
    <p:extLst>
      <p:ext uri="{BB962C8B-B14F-4D97-AF65-F5344CB8AC3E}">
        <p14:creationId xmlns:p14="http://schemas.microsoft.com/office/powerpoint/2010/main" val="32519398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C5C7AF-CC66-408E-AB35-DFC660441F48}" type="datetimeFigureOut">
              <a:rPr lang="es-MX" smtClean="0"/>
              <a:t>17/01/2024</a:t>
            </a:fld>
            <a:endParaRPr lang="es-MX"/>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888B71-3BF3-49CF-8BD9-949B069F90B0}" type="slidenum">
              <a:rPr lang="es-MX" smtClean="0"/>
              <a:t>‹Nº›</a:t>
            </a:fld>
            <a:endParaRPr lang="es-MX"/>
          </a:p>
        </p:txBody>
      </p:sp>
    </p:spTree>
    <p:extLst>
      <p:ext uri="{BB962C8B-B14F-4D97-AF65-F5344CB8AC3E}">
        <p14:creationId xmlns:p14="http://schemas.microsoft.com/office/powerpoint/2010/main" val="41255948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AF888B71-3BF3-49CF-8BD9-949B069F90B0}" type="slidenum">
              <a:rPr lang="es-MX" smtClean="0"/>
              <a:t>1</a:t>
            </a:fld>
            <a:endParaRPr lang="es-MX"/>
          </a:p>
        </p:txBody>
      </p:sp>
    </p:spTree>
    <p:extLst>
      <p:ext uri="{BB962C8B-B14F-4D97-AF65-F5344CB8AC3E}">
        <p14:creationId xmlns:p14="http://schemas.microsoft.com/office/powerpoint/2010/main" val="2291348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AF888B71-3BF3-49CF-8BD9-949B069F90B0}" type="slidenum">
              <a:rPr lang="es-MX" smtClean="0"/>
              <a:t>15</a:t>
            </a:fld>
            <a:endParaRPr lang="es-MX"/>
          </a:p>
        </p:txBody>
      </p:sp>
    </p:spTree>
    <p:extLst>
      <p:ext uri="{BB962C8B-B14F-4D97-AF65-F5344CB8AC3E}">
        <p14:creationId xmlns:p14="http://schemas.microsoft.com/office/powerpoint/2010/main" val="2464870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AF888B71-3BF3-49CF-8BD9-949B069F90B0}" type="slidenum">
              <a:rPr lang="es-MX" smtClean="0"/>
              <a:t>16</a:t>
            </a:fld>
            <a:endParaRPr lang="es-MX"/>
          </a:p>
        </p:txBody>
      </p:sp>
    </p:spTree>
    <p:extLst>
      <p:ext uri="{BB962C8B-B14F-4D97-AF65-F5344CB8AC3E}">
        <p14:creationId xmlns:p14="http://schemas.microsoft.com/office/powerpoint/2010/main" val="32734381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AF888B71-3BF3-49CF-8BD9-949B069F90B0}" type="slidenum">
              <a:rPr lang="es-MX" smtClean="0"/>
              <a:t>17</a:t>
            </a:fld>
            <a:endParaRPr lang="es-MX"/>
          </a:p>
        </p:txBody>
      </p:sp>
    </p:spTree>
    <p:extLst>
      <p:ext uri="{BB962C8B-B14F-4D97-AF65-F5344CB8AC3E}">
        <p14:creationId xmlns:p14="http://schemas.microsoft.com/office/powerpoint/2010/main" val="5277743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CDEE0E-C68F-4FD6-9F9A-925BFE18F6D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4268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AF888B71-3BF3-49CF-8BD9-949B069F90B0}" type="slidenum">
              <a:rPr lang="es-MX" smtClean="0"/>
              <a:t>24</a:t>
            </a:fld>
            <a:endParaRPr lang="es-MX"/>
          </a:p>
        </p:txBody>
      </p:sp>
    </p:spTree>
    <p:extLst>
      <p:ext uri="{BB962C8B-B14F-4D97-AF65-F5344CB8AC3E}">
        <p14:creationId xmlns:p14="http://schemas.microsoft.com/office/powerpoint/2010/main" val="13220416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CDEE0E-C68F-4FD6-9F9A-925BFE18F6D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72976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CDEE0E-C68F-4FD6-9F9A-925BFE18F6D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41990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CDEE0E-C68F-4FD6-9F9A-925BFE18F6D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47407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CDEE0E-C68F-4FD6-9F9A-925BFE18F6D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382914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1145e3d32f9_0_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g1145e3d32f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CECDEE0E-C68F-4FD6-9F9A-925BFE18F6D4}" type="slidenum">
              <a:rPr lang="es-CO" smtClean="0">
                <a:solidFill>
                  <a:prstClr val="black"/>
                </a:solidFill>
              </a:rPr>
              <a:pPr/>
              <a:t>2</a:t>
            </a:fld>
            <a:endParaRPr lang="es-CO">
              <a:solidFill>
                <a:prstClr val="black"/>
              </a:solidFill>
            </a:endParaRPr>
          </a:p>
        </p:txBody>
      </p:sp>
    </p:spTree>
    <p:extLst>
      <p:ext uri="{BB962C8B-B14F-4D97-AF65-F5344CB8AC3E}">
        <p14:creationId xmlns:p14="http://schemas.microsoft.com/office/powerpoint/2010/main" val="22396791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CDEE0E-C68F-4FD6-9F9A-925BFE18F6D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91666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fld id="{CECDEE0E-C68F-4FD6-9F9A-925BFE18F6D4}" type="slidenum">
              <a:rPr lang="es-CO" smtClean="0">
                <a:solidFill>
                  <a:prstClr val="black"/>
                </a:solidFill>
              </a:rPr>
              <a:pPr/>
              <a:t>3</a:t>
            </a:fld>
            <a:endParaRPr lang="es-CO">
              <a:solidFill>
                <a:prstClr val="black"/>
              </a:solidFill>
            </a:endParaRPr>
          </a:p>
        </p:txBody>
      </p:sp>
    </p:spTree>
    <p:extLst>
      <p:ext uri="{BB962C8B-B14F-4D97-AF65-F5344CB8AC3E}">
        <p14:creationId xmlns:p14="http://schemas.microsoft.com/office/powerpoint/2010/main" val="602266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fld id="{CECDEE0E-C68F-4FD6-9F9A-925BFE18F6D4}" type="slidenum">
              <a:rPr lang="es-CO" smtClean="0">
                <a:solidFill>
                  <a:prstClr val="black"/>
                </a:solidFill>
              </a:rPr>
              <a:pPr/>
              <a:t>4</a:t>
            </a:fld>
            <a:endParaRPr lang="es-CO">
              <a:solidFill>
                <a:prstClr val="black"/>
              </a:solidFill>
            </a:endParaRPr>
          </a:p>
        </p:txBody>
      </p:sp>
    </p:spTree>
    <p:extLst>
      <p:ext uri="{BB962C8B-B14F-4D97-AF65-F5344CB8AC3E}">
        <p14:creationId xmlns:p14="http://schemas.microsoft.com/office/powerpoint/2010/main" val="104819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CDEE0E-C68F-4FD6-9F9A-925BFE18F6D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54424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CDEE0E-C68F-4FD6-9F9A-925BFE18F6D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13606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AF888B71-3BF3-49CF-8BD9-949B069F90B0}" type="slidenum">
              <a:rPr lang="es-MX" smtClean="0"/>
              <a:t>12</a:t>
            </a:fld>
            <a:endParaRPr lang="es-MX"/>
          </a:p>
        </p:txBody>
      </p:sp>
    </p:spTree>
    <p:extLst>
      <p:ext uri="{BB962C8B-B14F-4D97-AF65-F5344CB8AC3E}">
        <p14:creationId xmlns:p14="http://schemas.microsoft.com/office/powerpoint/2010/main" val="1991305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AF888B71-3BF3-49CF-8BD9-949B069F90B0}" type="slidenum">
              <a:rPr lang="es-MX" smtClean="0"/>
              <a:t>13</a:t>
            </a:fld>
            <a:endParaRPr lang="es-MX"/>
          </a:p>
        </p:txBody>
      </p:sp>
    </p:spTree>
    <p:extLst>
      <p:ext uri="{BB962C8B-B14F-4D97-AF65-F5344CB8AC3E}">
        <p14:creationId xmlns:p14="http://schemas.microsoft.com/office/powerpoint/2010/main" val="15046870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AF888B71-3BF3-49CF-8BD9-949B069F90B0}" type="slidenum">
              <a:rPr lang="es-MX" smtClean="0"/>
              <a:t>14</a:t>
            </a:fld>
            <a:endParaRPr lang="es-MX"/>
          </a:p>
        </p:txBody>
      </p:sp>
    </p:spTree>
    <p:extLst>
      <p:ext uri="{BB962C8B-B14F-4D97-AF65-F5344CB8AC3E}">
        <p14:creationId xmlns:p14="http://schemas.microsoft.com/office/powerpoint/2010/main" val="13279574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ortada">
    <p:spTree>
      <p:nvGrpSpPr>
        <p:cNvPr id="1" name=""/>
        <p:cNvGrpSpPr/>
        <p:nvPr/>
      </p:nvGrpSpPr>
      <p:grpSpPr>
        <a:xfrm>
          <a:off x="0" y="0"/>
          <a:ext cx="0" cy="0"/>
          <a:chOff x="0" y="0"/>
          <a:chExt cx="0" cy="0"/>
        </a:xfrm>
      </p:grpSpPr>
      <p:pic>
        <p:nvPicPr>
          <p:cNvPr id="6" name="Imagen 5" descr="Imagen que contiene edificio, exterior&#10;&#10;Descripción generada automáticamente">
            <a:extLst>
              <a:ext uri="{FF2B5EF4-FFF2-40B4-BE49-F238E27FC236}">
                <a16:creationId xmlns:a16="http://schemas.microsoft.com/office/drawing/2014/main" id="{DC263A2C-1B62-5C48-ADF8-62BC50E4EEE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1 Título"/>
          <p:cNvSpPr>
            <a:spLocks noGrp="1"/>
          </p:cNvSpPr>
          <p:nvPr>
            <p:ph type="ctrTitle" hasCustomPrompt="1"/>
          </p:nvPr>
        </p:nvSpPr>
        <p:spPr>
          <a:xfrm>
            <a:off x="914400" y="2463032"/>
            <a:ext cx="10363200" cy="1470025"/>
          </a:xfrm>
        </p:spPr>
        <p:txBody>
          <a:bodyPr>
            <a:normAutofit/>
          </a:bodyPr>
          <a:lstStyle>
            <a:lvl1pPr algn="l" rtl="0" eaLnBrk="1" fontAlgn="base" hangingPunct="1">
              <a:spcBef>
                <a:spcPct val="0"/>
              </a:spcBef>
              <a:spcAft>
                <a:spcPct val="0"/>
              </a:spcAft>
              <a:defRPr lang="es-CO" sz="3200" b="1" kern="1200" cap="none" dirty="0" smtClean="0">
                <a:solidFill>
                  <a:schemeClr val="bg1"/>
                </a:solidFill>
                <a:latin typeface="+mj-lt"/>
                <a:ea typeface="ＭＳ Ｐゴシック" pitchFamily="-84" charset="-128"/>
                <a:cs typeface="Arial" charset="0"/>
              </a:defRPr>
            </a:lvl1pPr>
          </a:lstStyle>
          <a:p>
            <a:r>
              <a:rPr lang="es-ES"/>
              <a:t>HAGA CLIC PARA MODIFICAR EL ESTILO DE TÍTULO DEL PATRÓN</a:t>
            </a:r>
            <a:endParaRPr lang="es-CO"/>
          </a:p>
        </p:txBody>
      </p:sp>
      <p:sp>
        <p:nvSpPr>
          <p:cNvPr id="3" name="2 Subtítulo"/>
          <p:cNvSpPr>
            <a:spLocks noGrp="1"/>
          </p:cNvSpPr>
          <p:nvPr>
            <p:ph type="subTitle" idx="1"/>
          </p:nvPr>
        </p:nvSpPr>
        <p:spPr>
          <a:xfrm>
            <a:off x="914400" y="4005614"/>
            <a:ext cx="8534400" cy="936104"/>
          </a:xfrm>
        </p:spPr>
        <p:txBody>
          <a:bodyPr anchor="b">
            <a:normAutofit/>
          </a:bodyPr>
          <a:lstStyle>
            <a:lvl1pPr marL="0" indent="0" algn="l">
              <a:buNone/>
              <a:defRPr sz="2800">
                <a:solidFill>
                  <a:schemeClr val="bg1"/>
                </a:solidFill>
                <a:latin typeface="+mj-lt"/>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CO"/>
          </a:p>
        </p:txBody>
      </p:sp>
      <p:pic>
        <p:nvPicPr>
          <p:cNvPr id="5" name="Imagen 4">
            <a:extLst>
              <a:ext uri="{FF2B5EF4-FFF2-40B4-BE49-F238E27FC236}">
                <a16:creationId xmlns:a16="http://schemas.microsoft.com/office/drawing/2014/main" id="{8E698945-0462-EA41-9D6F-09B2AC20DA7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7448" y="458014"/>
            <a:ext cx="2507307" cy="810746"/>
          </a:xfrm>
          <a:prstGeom prst="rect">
            <a:avLst/>
          </a:prstGeom>
        </p:spPr>
      </p:pic>
      <p:cxnSp>
        <p:nvCxnSpPr>
          <p:cNvPr id="9" name="Conector recto 8">
            <a:extLst>
              <a:ext uri="{FF2B5EF4-FFF2-40B4-BE49-F238E27FC236}">
                <a16:creationId xmlns:a16="http://schemas.microsoft.com/office/drawing/2014/main" id="{F7457222-9474-5C44-BBCB-3CA69CF9D09C}"/>
              </a:ext>
            </a:extLst>
          </p:cNvPr>
          <p:cNvCxnSpPr/>
          <p:nvPr userDrawn="1"/>
        </p:nvCxnSpPr>
        <p:spPr>
          <a:xfrm>
            <a:off x="1127448" y="1412776"/>
            <a:ext cx="244827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8643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A0550E00-EC74-FE4F-BAE4-6213A22E50B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836712"/>
          </a:xfrm>
          <a:prstGeom prst="rect">
            <a:avLst/>
          </a:prstGeom>
        </p:spPr>
      </p:pic>
      <p:sp>
        <p:nvSpPr>
          <p:cNvPr id="3" name="2 Marcador de texto vertical"/>
          <p:cNvSpPr>
            <a:spLocks noGrp="1"/>
          </p:cNvSpPr>
          <p:nvPr>
            <p:ph type="body" orient="vert" idx="1"/>
          </p:nvPr>
        </p:nvSpPr>
        <p:spPr>
          <a:xfrm>
            <a:off x="335360" y="1412776"/>
            <a:ext cx="11425269" cy="5073427"/>
          </a:xfrm>
        </p:spPr>
        <p:txBody>
          <a:bodyPr vert="eaVert"/>
          <a:lstStyle>
            <a:lvl1pPr>
              <a:defRPr lang="es-ES" sz="2600" kern="1200" dirty="0" smtClean="0">
                <a:solidFill>
                  <a:srgbClr val="215968"/>
                </a:solidFill>
                <a:latin typeface="+mj-lt"/>
                <a:ea typeface="ＭＳ Ｐゴシック" pitchFamily="-84" charset="-128"/>
                <a:cs typeface="Arial" pitchFamily="34" charset="0"/>
              </a:defRPr>
            </a:lvl1pPr>
            <a:lvl2pPr>
              <a:defRPr sz="2200">
                <a:solidFill>
                  <a:schemeClr val="tx1">
                    <a:lumMod val="75000"/>
                    <a:lumOff val="25000"/>
                  </a:schemeClr>
                </a:solidFill>
                <a:latin typeface="+mn-lt"/>
                <a:cs typeface="Arial" pitchFamily="34" charset="0"/>
              </a:defRPr>
            </a:lvl2pPr>
            <a:lvl3pPr>
              <a:defRPr sz="2200">
                <a:solidFill>
                  <a:schemeClr val="tx1">
                    <a:lumMod val="75000"/>
                    <a:lumOff val="25000"/>
                  </a:schemeClr>
                </a:solidFill>
                <a:latin typeface="+mn-lt"/>
                <a:cs typeface="Arial" pitchFamily="34" charset="0"/>
              </a:defRPr>
            </a:lvl3pPr>
            <a:lvl4pPr>
              <a:defRPr sz="2200">
                <a:solidFill>
                  <a:schemeClr val="tx1">
                    <a:lumMod val="75000"/>
                    <a:lumOff val="25000"/>
                  </a:schemeClr>
                </a:solidFill>
                <a:latin typeface="+mn-lt"/>
                <a:cs typeface="Arial" pitchFamily="34" charset="0"/>
              </a:defRPr>
            </a:lvl4pPr>
            <a:lvl5pPr>
              <a:defRPr sz="2200">
                <a:solidFill>
                  <a:schemeClr val="tx1">
                    <a:lumMod val="75000"/>
                    <a:lumOff val="25000"/>
                  </a:schemeClr>
                </a:solidFill>
                <a:latin typeface="+mn-lt"/>
                <a:cs typeface="Arial"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13" name="1 Título"/>
          <p:cNvSpPr>
            <a:spLocks noGrp="1"/>
          </p:cNvSpPr>
          <p:nvPr>
            <p:ph type="title"/>
          </p:nvPr>
        </p:nvSpPr>
        <p:spPr>
          <a:xfrm>
            <a:off x="303680" y="0"/>
            <a:ext cx="12192000" cy="792088"/>
          </a:xfrm>
        </p:spPr>
        <p:txBody>
          <a:bodyPr>
            <a:noAutofit/>
          </a:bodyPr>
          <a:lstStyle>
            <a:lvl1pPr algn="l">
              <a:defRPr sz="2800" b="0">
                <a:solidFill>
                  <a:schemeClr val="bg1"/>
                </a:solidFill>
                <a:latin typeface="+mj-lt"/>
                <a:cs typeface="Arial" pitchFamily="34" charset="0"/>
              </a:defRPr>
            </a:lvl1pPr>
          </a:lstStyle>
          <a:p>
            <a:r>
              <a:rPr lang="es-ES"/>
              <a:t>Haga clic para modificar el estilo de título del patrón</a:t>
            </a:r>
            <a:endParaRPr lang="es-CO"/>
          </a:p>
        </p:txBody>
      </p:sp>
    </p:spTree>
    <p:extLst>
      <p:ext uri="{BB962C8B-B14F-4D97-AF65-F5344CB8AC3E}">
        <p14:creationId xmlns:p14="http://schemas.microsoft.com/office/powerpoint/2010/main" val="1043409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n Blanco [Vacía]">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05537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ierre">
    <p:spTree>
      <p:nvGrpSpPr>
        <p:cNvPr id="1" name=""/>
        <p:cNvGrpSpPr/>
        <p:nvPr/>
      </p:nvGrpSpPr>
      <p:grpSpPr>
        <a:xfrm>
          <a:off x="0" y="0"/>
          <a:ext cx="0" cy="0"/>
          <a:chOff x="0" y="0"/>
          <a:chExt cx="0" cy="0"/>
        </a:xfrm>
      </p:grpSpPr>
      <p:pic>
        <p:nvPicPr>
          <p:cNvPr id="5" name="Imagen 4" descr="Imagen que contiene edificio, exterior&#10;&#10;Descripción generada automáticamente">
            <a:extLst>
              <a:ext uri="{FF2B5EF4-FFF2-40B4-BE49-F238E27FC236}">
                <a16:creationId xmlns:a16="http://schemas.microsoft.com/office/drawing/2014/main" id="{690A5826-B2A5-F24F-9240-E74DAC2CF02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1 Título"/>
          <p:cNvSpPr>
            <a:spLocks noGrp="1"/>
          </p:cNvSpPr>
          <p:nvPr>
            <p:ph type="ctrTitle" hasCustomPrompt="1"/>
          </p:nvPr>
        </p:nvSpPr>
        <p:spPr>
          <a:xfrm>
            <a:off x="914400" y="2463032"/>
            <a:ext cx="10363200" cy="1470025"/>
          </a:xfrm>
        </p:spPr>
        <p:txBody>
          <a:bodyPr>
            <a:normAutofit/>
          </a:bodyPr>
          <a:lstStyle>
            <a:lvl1pPr algn="ctr" rtl="0" eaLnBrk="1" fontAlgn="base" hangingPunct="1">
              <a:spcBef>
                <a:spcPct val="0"/>
              </a:spcBef>
              <a:spcAft>
                <a:spcPct val="0"/>
              </a:spcAft>
              <a:defRPr lang="es-CO" sz="3200" b="1" kern="1200" cap="none" dirty="0" smtClean="0">
                <a:solidFill>
                  <a:schemeClr val="bg1"/>
                </a:solidFill>
                <a:latin typeface="+mj-lt"/>
                <a:ea typeface="ＭＳ Ｐゴシック" pitchFamily="-84" charset="-128"/>
                <a:cs typeface="Arial" charset="0"/>
              </a:defRPr>
            </a:lvl1pPr>
          </a:lstStyle>
          <a:p>
            <a:r>
              <a:rPr lang="es-ES"/>
              <a:t>HAGA CLIC PARA MODIFICAR EL ESTILO DE TÍTULO DEL PATRÓN</a:t>
            </a:r>
            <a:endParaRPr lang="es-CO"/>
          </a:p>
        </p:txBody>
      </p:sp>
    </p:spTree>
    <p:extLst>
      <p:ext uri="{BB962C8B-B14F-4D97-AF65-F5344CB8AC3E}">
        <p14:creationId xmlns:p14="http://schemas.microsoft.com/office/powerpoint/2010/main" val="35371368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mart Art">
    <p:spTree>
      <p:nvGrpSpPr>
        <p:cNvPr id="1" name=""/>
        <p:cNvGrpSpPr/>
        <p:nvPr/>
      </p:nvGrpSpPr>
      <p:grpSpPr>
        <a:xfrm>
          <a:off x="0" y="0"/>
          <a:ext cx="0" cy="0"/>
          <a:chOff x="0" y="0"/>
          <a:chExt cx="0" cy="0"/>
        </a:xfrm>
      </p:grpSpPr>
      <p:sp>
        <p:nvSpPr>
          <p:cNvPr id="2" name="Título 1"/>
          <p:cNvSpPr>
            <a:spLocks noGrp="1"/>
          </p:cNvSpPr>
          <p:nvPr>
            <p:ph type="title" hasCustomPrompt="1"/>
          </p:nvPr>
        </p:nvSpPr>
        <p:spPr/>
        <p:txBody>
          <a:bodyPr/>
          <a:lstStyle>
            <a:lvl1pPr>
              <a:defRPr/>
            </a:lvl1pPr>
          </a:lstStyle>
          <a:p>
            <a:r>
              <a:rPr lang="es-ES"/>
              <a:t>Título de SmartArt</a:t>
            </a:r>
            <a:endParaRPr lang="es-CO"/>
          </a:p>
        </p:txBody>
      </p:sp>
      <p:sp>
        <p:nvSpPr>
          <p:cNvPr id="3" name="Marcador de fecha 2"/>
          <p:cNvSpPr>
            <a:spLocks noGrp="1"/>
          </p:cNvSpPr>
          <p:nvPr>
            <p:ph type="dt" sz="half" idx="10"/>
          </p:nvPr>
        </p:nvSpPr>
        <p:spPr/>
        <p:txBody>
          <a:bodyPr/>
          <a:lstStyle/>
          <a:p>
            <a:fld id="{B143B8E0-78BE-4495-908F-0C89560E0EFC}" type="datetimeFigureOut">
              <a:rPr lang="es-ES" smtClean="0"/>
              <a:t>17/01/2024</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65405948-5579-43C3-B847-20EEB7E9C5B9}" type="slidenum">
              <a:rPr lang="es-ES" smtClean="0"/>
              <a:t>‹Nº›</a:t>
            </a:fld>
            <a:endParaRPr lang="es-ES"/>
          </a:p>
        </p:txBody>
      </p:sp>
      <p:sp>
        <p:nvSpPr>
          <p:cNvPr id="7" name="Marcador de SmartArt 6"/>
          <p:cNvSpPr>
            <a:spLocks noGrp="1"/>
          </p:cNvSpPr>
          <p:nvPr>
            <p:ph type="dgm" sz="quarter" idx="13"/>
          </p:nvPr>
        </p:nvSpPr>
        <p:spPr>
          <a:xfrm>
            <a:off x="533887" y="2108200"/>
            <a:ext cx="10604013" cy="4194126"/>
          </a:xfrm>
        </p:spPr>
        <p:txBody>
          <a:bodyPr/>
          <a:lstStyle>
            <a:lvl1pPr>
              <a:defRPr>
                <a:latin typeface="Calibri Light" panose="020F0302020204030204" pitchFamily="34" charset="0"/>
              </a:defRPr>
            </a:lvl1pPr>
          </a:lstStyle>
          <a:p>
            <a:endParaRPr lang="es-CO"/>
          </a:p>
        </p:txBody>
      </p:sp>
      <p:pic>
        <p:nvPicPr>
          <p:cNvPr id="8" name="Imagen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88674" y="5878285"/>
            <a:ext cx="822326" cy="822326"/>
          </a:xfrm>
          <a:prstGeom prst="rect">
            <a:avLst/>
          </a:prstGeom>
        </p:spPr>
      </p:pic>
    </p:spTree>
    <p:extLst>
      <p:ext uri="{BB962C8B-B14F-4D97-AF65-F5344CB8AC3E}">
        <p14:creationId xmlns:p14="http://schemas.microsoft.com/office/powerpoint/2010/main" val="3431106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cSld name="Encabezado3">
    <p:spTree>
      <p:nvGrpSpPr>
        <p:cNvPr id="1" name=""/>
        <p:cNvGrpSpPr/>
        <p:nvPr/>
      </p:nvGrpSpPr>
      <p:grpSpPr>
        <a:xfrm>
          <a:off x="0" y="0"/>
          <a:ext cx="0" cy="0"/>
          <a:chOff x="0" y="0"/>
          <a:chExt cx="0" cy="0"/>
        </a:xfrm>
      </p:grpSpPr>
      <p:sp>
        <p:nvSpPr>
          <p:cNvPr id="7" name="Rectangle 6"/>
          <p:cNvSpPr/>
          <p:nvPr/>
        </p:nvSpPr>
        <p:spPr>
          <a:xfrm>
            <a:off x="0" y="729466"/>
            <a:ext cx="12192000" cy="13767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s-ES"/>
              <a:t>Haga clic para modificar el estilo de título del patrón</a:t>
            </a:r>
            <a:endParaRPr lang="en-US"/>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0000"/>
                    <a:lumOff val="10000"/>
                  </a:schemeClr>
                </a:solidFill>
                <a:latin typeface="Calibri Light" panose="020F03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B143B8E0-78BE-4495-908F-0C89560E0EFC}" type="datetimeFigureOut">
              <a:rPr lang="es-ES" smtClean="0"/>
              <a:t>17/01/2024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65405948-5579-43C3-B847-20EEB7E9C5B9}" type="slidenum">
              <a:rPr lang="es-ES" smtClean="0"/>
              <a:t>‹Nº›</a:t>
            </a:fld>
            <a:endParaRPr lang="es-ES"/>
          </a:p>
        </p:txBody>
      </p:sp>
      <p:cxnSp>
        <p:nvCxnSpPr>
          <p:cNvPr id="8" name="Straight Connector 7"/>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0" name="Imagen 9"/>
          <p:cNvPicPr>
            <a:picLocks noChangeAspect="1"/>
          </p:cNvPicPr>
          <p:nvPr/>
        </p:nvPicPr>
        <p:blipFill>
          <a:blip r:embed="rId2"/>
          <a:stretch>
            <a:fillRect/>
          </a:stretch>
        </p:blipFill>
        <p:spPr>
          <a:xfrm>
            <a:off x="535425" y="954498"/>
            <a:ext cx="5285690" cy="926672"/>
          </a:xfrm>
          <a:prstGeom prst="rect">
            <a:avLst/>
          </a:prstGeom>
        </p:spPr>
      </p:pic>
    </p:spTree>
    <p:extLst>
      <p:ext uri="{BB962C8B-B14F-4D97-AF65-F5344CB8AC3E}">
        <p14:creationId xmlns:p14="http://schemas.microsoft.com/office/powerpoint/2010/main" val="1682224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35360" y="980733"/>
            <a:ext cx="11521280" cy="5145435"/>
          </a:xfrm>
        </p:spPr>
        <p:txBody>
          <a:bodyPr/>
          <a:lstStyle>
            <a:lvl1pPr marL="257175" indent="-257175" algn="just" rtl="0" eaLnBrk="1" fontAlgn="base" hangingPunct="1">
              <a:spcBef>
                <a:spcPct val="20000"/>
              </a:spcBef>
              <a:spcAft>
                <a:spcPct val="0"/>
              </a:spcAft>
              <a:buFont typeface="Arial" charset="0"/>
              <a:buChar char="•"/>
              <a:defRPr lang="es-ES" sz="1800" kern="1200" dirty="0" smtClean="0">
                <a:solidFill>
                  <a:srgbClr val="215968"/>
                </a:solidFill>
                <a:latin typeface="Arial" pitchFamily="34" charset="0"/>
                <a:ea typeface="ＭＳ Ｐゴシック" pitchFamily="-84" charset="-128"/>
                <a:cs typeface="Arial" pitchFamily="34" charset="0"/>
              </a:defRPr>
            </a:lvl1pPr>
            <a:lvl2pPr>
              <a:defRPr lang="es-ES" sz="1500" kern="1200" dirty="0" smtClean="0">
                <a:solidFill>
                  <a:schemeClr val="tx1">
                    <a:lumMod val="65000"/>
                    <a:lumOff val="35000"/>
                  </a:schemeClr>
                </a:solidFill>
                <a:latin typeface="Arial" pitchFamily="34" charset="0"/>
                <a:ea typeface="ＭＳ Ｐゴシック" pitchFamily="-84" charset="-128"/>
                <a:cs typeface="Arial" pitchFamily="34" charset="0"/>
              </a:defRPr>
            </a:lvl2pPr>
            <a:lvl3pPr indent="-171450" algn="l" defTabSz="685800" rtl="0" eaLnBrk="1" latinLnBrk="0" hangingPunct="1">
              <a:spcBef>
                <a:spcPct val="20000"/>
              </a:spcBef>
              <a:buFont typeface="Arial" pitchFamily="34" charset="0"/>
              <a:defRPr lang="es-CO" sz="1350" kern="1200" dirty="0" smtClean="0">
                <a:solidFill>
                  <a:schemeClr val="tx1">
                    <a:lumMod val="65000"/>
                    <a:lumOff val="35000"/>
                  </a:schemeClr>
                </a:solidFill>
                <a:latin typeface="Arial" pitchFamily="34" charset="0"/>
                <a:ea typeface="+mn-ea"/>
                <a:cs typeface="Arial" pitchFamily="34" charset="0"/>
              </a:defRPr>
            </a:lvl3pPr>
            <a:lvl4pPr>
              <a:defRPr lang="es-ES" sz="1350" kern="1200" dirty="0" smtClean="0">
                <a:solidFill>
                  <a:schemeClr val="tx1">
                    <a:lumMod val="65000"/>
                    <a:lumOff val="35000"/>
                  </a:schemeClr>
                </a:solidFill>
                <a:latin typeface="Arial" pitchFamily="34" charset="0"/>
                <a:ea typeface="+mn-ea"/>
                <a:cs typeface="Arial" pitchFamily="34" charset="0"/>
              </a:defRPr>
            </a:lvl4pPr>
            <a:lvl5pPr>
              <a:defRPr lang="es-CO" sz="1350" kern="1200" dirty="0" smtClean="0">
                <a:solidFill>
                  <a:schemeClr val="tx1">
                    <a:lumMod val="65000"/>
                    <a:lumOff val="35000"/>
                  </a:schemeClr>
                </a:solidFill>
                <a:latin typeface="Arial" pitchFamily="34" charset="0"/>
                <a:ea typeface="+mn-ea"/>
                <a:cs typeface="Arial" pitchFamily="34" charset="0"/>
              </a:defRPr>
            </a:lvl5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pic>
        <p:nvPicPr>
          <p:cNvPr id="7" name="Picture 5"/>
          <p:cNvPicPr>
            <a:picLocks noChangeAspect="1" noChangeArrowheads="1"/>
          </p:cNvPicPr>
          <p:nvPr/>
        </p:nvPicPr>
        <p:blipFill>
          <a:blip r:embed="rId2" cstate="print"/>
          <a:srcRect/>
          <a:stretch>
            <a:fillRect/>
          </a:stretch>
        </p:blipFill>
        <p:spPr bwMode="auto">
          <a:xfrm>
            <a:off x="0" y="6361118"/>
            <a:ext cx="12192000" cy="496887"/>
          </a:xfrm>
          <a:prstGeom prst="rect">
            <a:avLst/>
          </a:prstGeom>
          <a:noFill/>
          <a:ln w="9525">
            <a:noFill/>
            <a:miter lim="800000"/>
            <a:headEnd/>
            <a:tailEnd/>
          </a:ln>
        </p:spPr>
      </p:pic>
      <p:pic>
        <p:nvPicPr>
          <p:cNvPr id="8" name="Picture 2"/>
          <p:cNvPicPr>
            <a:picLocks noChangeAspect="1" noChangeArrowheads="1"/>
          </p:cNvPicPr>
          <p:nvPr/>
        </p:nvPicPr>
        <p:blipFill>
          <a:blip r:embed="rId3" cstate="print"/>
          <a:srcRect/>
          <a:stretch>
            <a:fillRect/>
          </a:stretch>
        </p:blipFill>
        <p:spPr bwMode="auto">
          <a:xfrm>
            <a:off x="0" y="-27384"/>
            <a:ext cx="12192000" cy="864096"/>
          </a:xfrm>
          <a:prstGeom prst="rect">
            <a:avLst/>
          </a:prstGeom>
          <a:noFill/>
          <a:ln w="9525">
            <a:noFill/>
            <a:miter lim="800000"/>
            <a:headEnd/>
            <a:tailEnd/>
          </a:ln>
          <a:effectLst/>
        </p:spPr>
      </p:pic>
      <p:sp>
        <p:nvSpPr>
          <p:cNvPr id="9" name="1 Título"/>
          <p:cNvSpPr>
            <a:spLocks noGrp="1"/>
          </p:cNvSpPr>
          <p:nvPr>
            <p:ph type="title"/>
          </p:nvPr>
        </p:nvSpPr>
        <p:spPr>
          <a:xfrm>
            <a:off x="0" y="0"/>
            <a:ext cx="12192000" cy="792088"/>
          </a:xfrm>
        </p:spPr>
        <p:txBody>
          <a:bodyPr>
            <a:noAutofit/>
          </a:bodyPr>
          <a:lstStyle>
            <a:lvl1pPr>
              <a:defRPr sz="2100" b="0">
                <a:solidFill>
                  <a:schemeClr val="bg1"/>
                </a:solidFill>
                <a:latin typeface="Arial" pitchFamily="34" charset="0"/>
                <a:cs typeface="Arial" pitchFamily="34" charset="0"/>
              </a:defRPr>
            </a:lvl1pPr>
          </a:lstStyle>
          <a:p>
            <a:r>
              <a:rPr lang="es-ES"/>
              <a:t>Haga clic para modificar el estilo de título del patrón</a:t>
            </a:r>
            <a:endParaRPr lang="es-CO"/>
          </a:p>
        </p:txBody>
      </p:sp>
    </p:spTree>
    <p:extLst>
      <p:ext uri="{BB962C8B-B14F-4D97-AF65-F5344CB8AC3E}">
        <p14:creationId xmlns:p14="http://schemas.microsoft.com/office/powerpoint/2010/main" val="21880719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Dos objetos" type="twoObj">
  <p:cSld name="2_Dos objetos">
    <p:spTree>
      <p:nvGrpSpPr>
        <p:cNvPr id="1" name="Shape 28"/>
        <p:cNvGrpSpPr/>
        <p:nvPr/>
      </p:nvGrpSpPr>
      <p:grpSpPr>
        <a:xfrm>
          <a:off x="0" y="0"/>
          <a:ext cx="0" cy="0"/>
          <a:chOff x="0" y="0"/>
          <a:chExt cx="0" cy="0"/>
        </a:xfrm>
      </p:grpSpPr>
      <p:sp>
        <p:nvSpPr>
          <p:cNvPr id="29" name="Google Shape;29;p6"/>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6"/>
          <p:cNvSpPr txBox="1">
            <a:spLocks noGrp="1"/>
          </p:cNvSpPr>
          <p:nvPr>
            <p:ph type="body" idx="1"/>
          </p:nvPr>
        </p:nvSpPr>
        <p:spPr>
          <a:xfrm>
            <a:off x="677334" y="2160589"/>
            <a:ext cx="4184035" cy="3880772"/>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1" name="Google Shape;31;p6"/>
          <p:cNvSpPr txBox="1">
            <a:spLocks noGrp="1"/>
          </p:cNvSpPr>
          <p:nvPr>
            <p:ph type="body" idx="2"/>
          </p:nvPr>
        </p:nvSpPr>
        <p:spPr>
          <a:xfrm>
            <a:off x="5089970" y="2160589"/>
            <a:ext cx="4184034" cy="3880773"/>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2" name="Google Shape;32;p6"/>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6"/>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6"/>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extLst>
      <p:ext uri="{BB962C8B-B14F-4D97-AF65-F5344CB8AC3E}">
        <p14:creationId xmlns:p14="http://schemas.microsoft.com/office/powerpoint/2010/main" val="5897095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ación">
  <p:cSld name="1_Comparación">
    <p:spTree>
      <p:nvGrpSpPr>
        <p:cNvPr id="1" name="Shape 15"/>
        <p:cNvGrpSpPr/>
        <p:nvPr/>
      </p:nvGrpSpPr>
      <p:grpSpPr>
        <a:xfrm>
          <a:off x="0" y="0"/>
          <a:ext cx="0" cy="0"/>
          <a:chOff x="0" y="0"/>
          <a:chExt cx="0" cy="0"/>
        </a:xfrm>
      </p:grpSpPr>
      <p:pic>
        <p:nvPicPr>
          <p:cNvPr id="16" name="Google Shape;16;p2"/>
          <p:cNvPicPr preferRelativeResize="0"/>
          <p:nvPr/>
        </p:nvPicPr>
        <p:blipFill rotWithShape="1">
          <a:blip r:embed="rId2">
            <a:alphaModFix/>
          </a:blip>
          <a:srcRect/>
          <a:stretch/>
        </p:blipFill>
        <p:spPr>
          <a:xfrm>
            <a:off x="0" y="0"/>
            <a:ext cx="12192000" cy="908720"/>
          </a:xfrm>
          <a:prstGeom prst="rect">
            <a:avLst/>
          </a:prstGeom>
          <a:noFill/>
          <a:ln>
            <a:noFill/>
          </a:ln>
        </p:spPr>
      </p:pic>
      <p:sp>
        <p:nvSpPr>
          <p:cNvPr id="17" name="Google Shape;17;p2"/>
          <p:cNvSpPr txBox="1">
            <a:spLocks noGrp="1"/>
          </p:cNvSpPr>
          <p:nvPr>
            <p:ph type="body" idx="1"/>
          </p:nvPr>
        </p:nvSpPr>
        <p:spPr>
          <a:xfrm>
            <a:off x="335360" y="1196752"/>
            <a:ext cx="5661157" cy="743694"/>
          </a:xfrm>
          <a:prstGeom prst="rect">
            <a:avLst/>
          </a:prstGeom>
          <a:solidFill>
            <a:srgbClr val="C6E7F8"/>
          </a:solidFill>
          <a:ln>
            <a:noFill/>
          </a:ln>
        </p:spPr>
        <p:txBody>
          <a:bodyPr spcFirstLastPara="1" wrap="square" lIns="91425" tIns="45700" rIns="91425" bIns="45700" anchor="ctr" anchorCtr="0">
            <a:noAutofit/>
          </a:bodyPr>
          <a:lstStyle>
            <a:lvl1pPr marL="457200" lvl="0" indent="-228600" algn="l">
              <a:spcBef>
                <a:spcPts val="520"/>
              </a:spcBef>
              <a:spcAft>
                <a:spcPts val="0"/>
              </a:spcAft>
              <a:buClr>
                <a:schemeClr val="dk2"/>
              </a:buClr>
              <a:buSzPts val="2600"/>
              <a:buNone/>
              <a:defRPr sz="2600">
                <a:solidFill>
                  <a:schemeClr val="dk2"/>
                </a:solidFill>
                <a:latin typeface="Libre Franklin Medium"/>
                <a:ea typeface="Libre Franklin Medium"/>
                <a:cs typeface="Libre Franklin Medium"/>
                <a:sym typeface="Libre Franklin Medium"/>
              </a:defRPr>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18" name="Google Shape;18;p2"/>
          <p:cNvSpPr txBox="1">
            <a:spLocks noGrp="1"/>
          </p:cNvSpPr>
          <p:nvPr>
            <p:ph type="body" idx="2"/>
          </p:nvPr>
        </p:nvSpPr>
        <p:spPr>
          <a:xfrm>
            <a:off x="335360" y="2052538"/>
            <a:ext cx="5661157" cy="4184774"/>
          </a:xfrm>
          <a:prstGeom prst="rect">
            <a:avLst/>
          </a:prstGeom>
          <a:noFill/>
          <a:ln>
            <a:noFill/>
          </a:ln>
        </p:spPr>
        <p:txBody>
          <a:bodyPr spcFirstLastPara="1" wrap="square" lIns="91425" tIns="45700" rIns="91425" bIns="45700" anchor="t" anchorCtr="0">
            <a:normAutofit/>
          </a:bodyPr>
          <a:lstStyle>
            <a:lvl1pPr marL="457200" lvl="0" indent="-368300" algn="l">
              <a:spcBef>
                <a:spcPts val="440"/>
              </a:spcBef>
              <a:spcAft>
                <a:spcPts val="0"/>
              </a:spcAft>
              <a:buClr>
                <a:srgbClr val="3F3F3F"/>
              </a:buClr>
              <a:buSzPts val="2200"/>
              <a:buChar char="•"/>
              <a:defRPr sz="2200">
                <a:solidFill>
                  <a:srgbClr val="3F3F3F"/>
                </a:solidFill>
                <a:latin typeface="Libre Franklin"/>
                <a:ea typeface="Libre Franklin"/>
                <a:cs typeface="Libre Franklin"/>
                <a:sym typeface="Libre Franklin"/>
              </a:defRPr>
            </a:lvl1pPr>
            <a:lvl2pPr marL="914400" lvl="1" indent="-368300" algn="l">
              <a:spcBef>
                <a:spcPts val="440"/>
              </a:spcBef>
              <a:spcAft>
                <a:spcPts val="0"/>
              </a:spcAft>
              <a:buClr>
                <a:srgbClr val="3F3F3F"/>
              </a:buClr>
              <a:buSzPts val="2200"/>
              <a:buChar char="–"/>
              <a:defRPr sz="2200">
                <a:solidFill>
                  <a:srgbClr val="3F3F3F"/>
                </a:solidFill>
                <a:latin typeface="Libre Franklin"/>
                <a:ea typeface="Libre Franklin"/>
                <a:cs typeface="Libre Franklin"/>
                <a:sym typeface="Libre Franklin"/>
              </a:defRPr>
            </a:lvl2pPr>
            <a:lvl3pPr marL="1371600" lvl="2" indent="-368300" algn="l">
              <a:spcBef>
                <a:spcPts val="440"/>
              </a:spcBef>
              <a:spcAft>
                <a:spcPts val="0"/>
              </a:spcAft>
              <a:buClr>
                <a:srgbClr val="3F3F3F"/>
              </a:buClr>
              <a:buSzPts val="2200"/>
              <a:buChar char="•"/>
              <a:defRPr sz="2200">
                <a:solidFill>
                  <a:srgbClr val="3F3F3F"/>
                </a:solidFill>
                <a:latin typeface="Libre Franklin"/>
                <a:ea typeface="Libre Franklin"/>
                <a:cs typeface="Libre Franklin"/>
                <a:sym typeface="Libre Franklin"/>
              </a:defRPr>
            </a:lvl3pPr>
            <a:lvl4pPr marL="1828800" lvl="3" indent="-368300" algn="l">
              <a:spcBef>
                <a:spcPts val="440"/>
              </a:spcBef>
              <a:spcAft>
                <a:spcPts val="0"/>
              </a:spcAft>
              <a:buClr>
                <a:srgbClr val="3F3F3F"/>
              </a:buClr>
              <a:buSzPts val="2200"/>
              <a:buChar char="–"/>
              <a:defRPr sz="2200">
                <a:solidFill>
                  <a:srgbClr val="3F3F3F"/>
                </a:solidFill>
                <a:latin typeface="Libre Franklin"/>
                <a:ea typeface="Libre Franklin"/>
                <a:cs typeface="Libre Franklin"/>
                <a:sym typeface="Libre Franklin"/>
              </a:defRPr>
            </a:lvl4pPr>
            <a:lvl5pPr marL="2286000" lvl="4" indent="-368300" algn="l">
              <a:spcBef>
                <a:spcPts val="440"/>
              </a:spcBef>
              <a:spcAft>
                <a:spcPts val="0"/>
              </a:spcAft>
              <a:buClr>
                <a:srgbClr val="3F3F3F"/>
              </a:buClr>
              <a:buSzPts val="2200"/>
              <a:buChar char="»"/>
              <a:defRPr sz="2200">
                <a:solidFill>
                  <a:srgbClr val="3F3F3F"/>
                </a:solidFill>
                <a:latin typeface="Libre Franklin"/>
                <a:ea typeface="Libre Franklin"/>
                <a:cs typeface="Libre Franklin"/>
                <a:sym typeface="Libre Franklin"/>
              </a:defRPr>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19" name="Google Shape;19;p2"/>
          <p:cNvSpPr txBox="1">
            <a:spLocks noGrp="1"/>
          </p:cNvSpPr>
          <p:nvPr>
            <p:ph type="body" idx="3"/>
          </p:nvPr>
        </p:nvSpPr>
        <p:spPr>
          <a:xfrm>
            <a:off x="6193368" y="1196752"/>
            <a:ext cx="5663273" cy="743694"/>
          </a:xfrm>
          <a:prstGeom prst="rect">
            <a:avLst/>
          </a:prstGeom>
          <a:solidFill>
            <a:srgbClr val="C6E7F8"/>
          </a:solidFill>
          <a:ln>
            <a:noFill/>
          </a:ln>
        </p:spPr>
        <p:txBody>
          <a:bodyPr spcFirstLastPara="1" wrap="square" lIns="91425" tIns="45700" rIns="91425" bIns="45700" anchor="ctr" anchorCtr="0">
            <a:noAutofit/>
          </a:bodyPr>
          <a:lstStyle>
            <a:lvl1pPr marL="457200" lvl="0" indent="-228600" algn="l">
              <a:spcBef>
                <a:spcPts val="480"/>
              </a:spcBef>
              <a:spcAft>
                <a:spcPts val="0"/>
              </a:spcAft>
              <a:buClr>
                <a:schemeClr val="dk2"/>
              </a:buClr>
              <a:buSzPts val="2400"/>
              <a:buNone/>
              <a:defRPr sz="2400">
                <a:solidFill>
                  <a:schemeClr val="dk2"/>
                </a:solidFill>
                <a:latin typeface="Libre Franklin Medium"/>
                <a:ea typeface="Libre Franklin Medium"/>
                <a:cs typeface="Libre Franklin Medium"/>
                <a:sym typeface="Libre Franklin Medium"/>
              </a:defRPr>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20" name="Google Shape;20;p2"/>
          <p:cNvSpPr txBox="1">
            <a:spLocks noGrp="1"/>
          </p:cNvSpPr>
          <p:nvPr>
            <p:ph type="body" idx="4"/>
          </p:nvPr>
        </p:nvSpPr>
        <p:spPr>
          <a:xfrm>
            <a:off x="6193368" y="2052538"/>
            <a:ext cx="5663273" cy="4184774"/>
          </a:xfrm>
          <a:prstGeom prst="rect">
            <a:avLst/>
          </a:prstGeom>
          <a:noFill/>
          <a:ln>
            <a:noFill/>
          </a:ln>
        </p:spPr>
        <p:txBody>
          <a:bodyPr spcFirstLastPara="1" wrap="square" lIns="91425" tIns="45700" rIns="91425" bIns="45700" anchor="t" anchorCtr="0">
            <a:normAutofit/>
          </a:bodyPr>
          <a:lstStyle>
            <a:lvl1pPr marL="457200" lvl="0" indent="-355600" algn="l">
              <a:spcBef>
                <a:spcPts val="400"/>
              </a:spcBef>
              <a:spcAft>
                <a:spcPts val="0"/>
              </a:spcAft>
              <a:buClr>
                <a:srgbClr val="3F3F3F"/>
              </a:buClr>
              <a:buSzPts val="2000"/>
              <a:buChar char="•"/>
              <a:defRPr sz="2000">
                <a:solidFill>
                  <a:srgbClr val="3F3F3F"/>
                </a:solidFill>
                <a:latin typeface="Libre Franklin"/>
                <a:ea typeface="Libre Franklin"/>
                <a:cs typeface="Libre Franklin"/>
                <a:sym typeface="Libre Franklin"/>
              </a:defRPr>
            </a:lvl1pPr>
            <a:lvl2pPr marL="914400" lvl="1" indent="-355600" algn="l">
              <a:spcBef>
                <a:spcPts val="400"/>
              </a:spcBef>
              <a:spcAft>
                <a:spcPts val="0"/>
              </a:spcAft>
              <a:buClr>
                <a:srgbClr val="3F3F3F"/>
              </a:buClr>
              <a:buSzPts val="2000"/>
              <a:buChar char="–"/>
              <a:defRPr sz="2000">
                <a:solidFill>
                  <a:srgbClr val="3F3F3F"/>
                </a:solidFill>
                <a:latin typeface="Libre Franklin"/>
                <a:ea typeface="Libre Franklin"/>
                <a:cs typeface="Libre Franklin"/>
                <a:sym typeface="Libre Franklin"/>
              </a:defRPr>
            </a:lvl2pPr>
            <a:lvl3pPr marL="1371600" lvl="2" indent="-355600" algn="l">
              <a:spcBef>
                <a:spcPts val="400"/>
              </a:spcBef>
              <a:spcAft>
                <a:spcPts val="0"/>
              </a:spcAft>
              <a:buClr>
                <a:srgbClr val="3F3F3F"/>
              </a:buClr>
              <a:buSzPts val="2000"/>
              <a:buChar char="•"/>
              <a:defRPr sz="2000">
                <a:solidFill>
                  <a:srgbClr val="3F3F3F"/>
                </a:solidFill>
                <a:latin typeface="Libre Franklin"/>
                <a:ea typeface="Libre Franklin"/>
                <a:cs typeface="Libre Franklin"/>
                <a:sym typeface="Libre Franklin"/>
              </a:defRPr>
            </a:lvl3pPr>
            <a:lvl4pPr marL="1828800" lvl="3" indent="-355600" algn="l">
              <a:spcBef>
                <a:spcPts val="400"/>
              </a:spcBef>
              <a:spcAft>
                <a:spcPts val="0"/>
              </a:spcAft>
              <a:buClr>
                <a:srgbClr val="3F3F3F"/>
              </a:buClr>
              <a:buSzPts val="2000"/>
              <a:buChar char="–"/>
              <a:defRPr sz="2000">
                <a:solidFill>
                  <a:srgbClr val="3F3F3F"/>
                </a:solidFill>
                <a:latin typeface="Libre Franklin"/>
                <a:ea typeface="Libre Franklin"/>
                <a:cs typeface="Libre Franklin"/>
                <a:sym typeface="Libre Franklin"/>
              </a:defRPr>
            </a:lvl4pPr>
            <a:lvl5pPr marL="2286000" lvl="4" indent="-355600" algn="l">
              <a:spcBef>
                <a:spcPts val="400"/>
              </a:spcBef>
              <a:spcAft>
                <a:spcPts val="0"/>
              </a:spcAft>
              <a:buClr>
                <a:srgbClr val="3F3F3F"/>
              </a:buClr>
              <a:buSzPts val="2000"/>
              <a:buChar char="»"/>
              <a:defRPr sz="2000">
                <a:solidFill>
                  <a:srgbClr val="3F3F3F"/>
                </a:solidFill>
                <a:latin typeface="Libre Franklin"/>
                <a:ea typeface="Libre Franklin"/>
                <a:cs typeface="Libre Franklin"/>
                <a:sym typeface="Libre Franklin"/>
              </a:defRPr>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21" name="Google Shape;21;p2"/>
          <p:cNvSpPr txBox="1">
            <a:spLocks noGrp="1"/>
          </p:cNvSpPr>
          <p:nvPr>
            <p:ph type="title"/>
          </p:nvPr>
        </p:nvSpPr>
        <p:spPr>
          <a:xfrm>
            <a:off x="318723" y="44624"/>
            <a:ext cx="10745829" cy="7920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chemeClr val="lt1"/>
              </a:buClr>
              <a:buSzPts val="2800"/>
              <a:buFont typeface="Libre Franklin Medium"/>
              <a:buNone/>
              <a:defRPr sz="2800" b="0">
                <a:solidFill>
                  <a:schemeClr val="lt1"/>
                </a:solidFill>
                <a:latin typeface="Libre Franklin Medium"/>
                <a:ea typeface="Libre Franklin Medium"/>
                <a:cs typeface="Libre Franklin Medium"/>
                <a:sym typeface="Libre Franklin Medium"/>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22" name="Google Shape;22;p2"/>
          <p:cNvPicPr preferRelativeResize="0"/>
          <p:nvPr/>
        </p:nvPicPr>
        <p:blipFill rotWithShape="1">
          <a:blip r:embed="rId3">
            <a:alphaModFix/>
          </a:blip>
          <a:srcRect l="-142" b="-3505"/>
          <a:stretch/>
        </p:blipFill>
        <p:spPr>
          <a:xfrm>
            <a:off x="-17286" y="6349403"/>
            <a:ext cx="12192000" cy="526443"/>
          </a:xfrm>
          <a:prstGeom prst="rect">
            <a:avLst/>
          </a:prstGeom>
          <a:noFill/>
          <a:ln>
            <a:noFill/>
          </a:ln>
        </p:spPr>
      </p:pic>
    </p:spTree>
    <p:extLst>
      <p:ext uri="{BB962C8B-B14F-4D97-AF65-F5344CB8AC3E}">
        <p14:creationId xmlns:p14="http://schemas.microsoft.com/office/powerpoint/2010/main" val="42413197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Cover alternat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930E726-E622-49F7-B493-490E2748FAE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rot="10800000">
            <a:off x="0" y="-2"/>
            <a:ext cx="12192000" cy="6858001"/>
          </a:xfrm>
          <a:prstGeom prst="rect">
            <a:avLst/>
          </a:prstGeom>
        </p:spPr>
      </p:pic>
      <p:sp>
        <p:nvSpPr>
          <p:cNvPr id="16" name="Freeform 56">
            <a:extLst>
              <a:ext uri="{FF2B5EF4-FFF2-40B4-BE49-F238E27FC236}">
                <a16:creationId xmlns:a16="http://schemas.microsoft.com/office/drawing/2014/main" id="{13A7AC18-CF42-4EC5-8D40-441EAE30A06C}"/>
              </a:ext>
            </a:extLst>
          </p:cNvPr>
          <p:cNvSpPr/>
          <p:nvPr userDrawn="1"/>
        </p:nvSpPr>
        <p:spPr>
          <a:xfrm>
            <a:off x="644870" y="689727"/>
            <a:ext cx="4927845"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11" name="Title 1"/>
          <p:cNvSpPr>
            <a:spLocks noGrp="1"/>
          </p:cNvSpPr>
          <p:nvPr>
            <p:ph type="ctrTitle"/>
          </p:nvPr>
        </p:nvSpPr>
        <p:spPr>
          <a:xfrm>
            <a:off x="922114" y="1848286"/>
            <a:ext cx="4326679" cy="979702"/>
          </a:xfrm>
        </p:spPr>
        <p:txBody>
          <a:bodyPr/>
          <a:lstStyle>
            <a:lvl1pPr>
              <a:defRPr sz="2998" b="0">
                <a:solidFill>
                  <a:schemeClr val="bg1"/>
                </a:solidFill>
                <a:latin typeface="EYInterstate Light" panose="02000506000000020004" pitchFamily="2"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922114" y="2940226"/>
            <a:ext cx="4326679" cy="1046323"/>
          </a:xfrm>
        </p:spPr>
        <p:txBody>
          <a:bodyPr/>
          <a:lstStyle>
            <a:lvl1pPr marL="0" indent="0" algn="l">
              <a:spcAft>
                <a:spcPts val="1198"/>
              </a:spcAft>
              <a:buNone/>
              <a:defRPr sz="1998">
                <a:solidFill>
                  <a:schemeClr val="bg1"/>
                </a:solidFill>
                <a:latin typeface="EYInterstate" panose="02000503020000020004" pitchFamily="2" charset="0"/>
                <a:cs typeface="Arial" pitchFamily="34" charset="0"/>
              </a:defRPr>
            </a:lvl1pPr>
            <a:lvl2pPr marL="0" indent="0" algn="l">
              <a:buNone/>
              <a:defRPr sz="1598" b="1">
                <a:solidFill>
                  <a:srgbClr val="404040"/>
                </a:solidFill>
              </a:defRPr>
            </a:lvl2pPr>
            <a:lvl3pPr marL="913486" indent="0" algn="ctr">
              <a:buNone/>
              <a:defRPr>
                <a:solidFill>
                  <a:schemeClr val="tx1">
                    <a:tint val="75000"/>
                  </a:schemeClr>
                </a:solidFill>
              </a:defRPr>
            </a:lvl3pPr>
            <a:lvl4pPr marL="1370229" indent="0" algn="ctr">
              <a:buNone/>
              <a:defRPr>
                <a:solidFill>
                  <a:schemeClr val="tx1">
                    <a:tint val="75000"/>
                  </a:schemeClr>
                </a:solidFill>
              </a:defRPr>
            </a:lvl4pPr>
            <a:lvl5pPr marL="1826972" indent="0" algn="ctr">
              <a:buNone/>
              <a:defRPr>
                <a:solidFill>
                  <a:schemeClr val="tx1">
                    <a:tint val="75000"/>
                  </a:schemeClr>
                </a:solidFill>
              </a:defRPr>
            </a:lvl5pPr>
            <a:lvl6pPr marL="2283715" indent="0" algn="ctr">
              <a:buNone/>
              <a:defRPr>
                <a:solidFill>
                  <a:schemeClr val="tx1">
                    <a:tint val="75000"/>
                  </a:schemeClr>
                </a:solidFill>
              </a:defRPr>
            </a:lvl6pPr>
            <a:lvl7pPr marL="2740457" indent="0" algn="ctr">
              <a:buNone/>
              <a:defRPr>
                <a:solidFill>
                  <a:schemeClr val="tx1">
                    <a:tint val="75000"/>
                  </a:schemeClr>
                </a:solidFill>
              </a:defRPr>
            </a:lvl7pPr>
            <a:lvl8pPr marL="3197201" indent="0" algn="ctr">
              <a:buNone/>
              <a:defRPr>
                <a:solidFill>
                  <a:schemeClr val="tx1">
                    <a:tint val="75000"/>
                  </a:schemeClr>
                </a:solidFill>
              </a:defRPr>
            </a:lvl8pPr>
            <a:lvl9pPr marL="3653943" indent="0" algn="ctr">
              <a:buNone/>
              <a:defRPr>
                <a:solidFill>
                  <a:schemeClr val="tx1">
                    <a:tint val="75000"/>
                  </a:schemeClr>
                </a:solidFill>
              </a:defRPr>
            </a:lvl9pPr>
          </a:lstStyle>
          <a:p>
            <a:pPr lvl="0"/>
            <a:r>
              <a:rPr lang="en-US"/>
              <a:t>Click to edit Master subtitle style</a:t>
            </a:r>
            <a:endParaRPr lang="en-GB"/>
          </a:p>
        </p:txBody>
      </p:sp>
      <p:grpSp>
        <p:nvGrpSpPr>
          <p:cNvPr id="14" name="Group 4">
            <a:extLst>
              <a:ext uri="{FF2B5EF4-FFF2-40B4-BE49-F238E27FC236}">
                <a16:creationId xmlns:a16="http://schemas.microsoft.com/office/drawing/2014/main" id="{C8422AE9-8257-41A9-AB41-1F10585C886F}"/>
              </a:ext>
            </a:extLst>
          </p:cNvPr>
          <p:cNvGrpSpPr>
            <a:grpSpLocks noChangeAspect="1"/>
          </p:cNvGrpSpPr>
          <p:nvPr userDrawn="1"/>
        </p:nvGrpSpPr>
        <p:grpSpPr bwMode="auto">
          <a:xfrm>
            <a:off x="10359392" y="4960938"/>
            <a:ext cx="1224912" cy="1435100"/>
            <a:chOff x="6529" y="3125"/>
            <a:chExt cx="772" cy="904"/>
          </a:xfrm>
        </p:grpSpPr>
        <p:sp>
          <p:nvSpPr>
            <p:cNvPr id="15" name="Freeform 5">
              <a:extLst>
                <a:ext uri="{FF2B5EF4-FFF2-40B4-BE49-F238E27FC236}">
                  <a16:creationId xmlns:a16="http://schemas.microsoft.com/office/drawing/2014/main" id="{D19659BD-653C-4300-9060-420AFAE3958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8"/>
            </a:p>
          </p:txBody>
        </p:sp>
        <p:sp>
          <p:nvSpPr>
            <p:cNvPr id="17" name="Freeform 6">
              <a:extLst>
                <a:ext uri="{FF2B5EF4-FFF2-40B4-BE49-F238E27FC236}">
                  <a16:creationId xmlns:a16="http://schemas.microsoft.com/office/drawing/2014/main" id="{A4669336-72A1-4233-827A-C41AB4C1CC04}"/>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8"/>
            </a:p>
          </p:txBody>
        </p:sp>
      </p:grpSp>
      <p:pic>
        <p:nvPicPr>
          <p:cNvPr id="9" name="Picture 8">
            <a:extLst>
              <a:ext uri="{FF2B5EF4-FFF2-40B4-BE49-F238E27FC236}">
                <a16:creationId xmlns:a16="http://schemas.microsoft.com/office/drawing/2014/main" id="{B5842835-BEF7-475B-A99C-00B5A4C74683}"/>
              </a:ext>
            </a:extLst>
          </p:cNvPr>
          <p:cNvPicPr>
            <a:picLocks noChangeAspect="1"/>
          </p:cNvPicPr>
          <p:nvPr userDrawn="1"/>
        </p:nvPicPr>
        <p:blipFill>
          <a:blip r:embed="rId3">
            <a:lum bright="70000" contrast="-70000"/>
          </a:blip>
          <a:stretch>
            <a:fillRect/>
          </a:stretch>
        </p:blipFill>
        <p:spPr>
          <a:xfrm>
            <a:off x="6313275" y="5308195"/>
            <a:ext cx="3426249" cy="841321"/>
          </a:xfrm>
          <a:prstGeom prst="rect">
            <a:avLst/>
          </a:prstGeom>
        </p:spPr>
      </p:pic>
    </p:spTree>
    <p:extLst>
      <p:ext uri="{BB962C8B-B14F-4D97-AF65-F5344CB8AC3E}">
        <p14:creationId xmlns:p14="http://schemas.microsoft.com/office/powerpoint/2010/main" val="1099447030"/>
      </p:ext>
    </p:extLst>
  </p:cSld>
  <p:clrMapOvr>
    <a:masterClrMapping/>
  </p:clrMapOvr>
  <p:extLst>
    <p:ext uri="{DCECCB84-F9BA-43D5-87BE-67443E8EF086}">
      <p15:sldGuideLst xmlns:p15="http://schemas.microsoft.com/office/powerpoint/2012/main">
        <p15:guide id="1" orient="horz" pos="2160">
          <p15:clr>
            <a:srgbClr val="FBAE40"/>
          </p15:clr>
        </p15:guide>
        <p15:guide id="2" pos="384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1" y="3"/>
            <a:ext cx="2383219" cy="6857999"/>
          </a:xfrm>
        </p:spPr>
        <p:txBody>
          <a:bodyPr/>
          <a:lstStyle/>
          <a:p>
            <a:endParaRPr lang="en-IN"/>
          </a:p>
        </p:txBody>
      </p:sp>
      <p:sp>
        <p:nvSpPr>
          <p:cNvPr id="2" name="Title 1"/>
          <p:cNvSpPr>
            <a:spLocks noGrp="1"/>
          </p:cNvSpPr>
          <p:nvPr>
            <p:ph type="title"/>
          </p:nvPr>
        </p:nvSpPr>
        <p:spPr>
          <a:xfrm>
            <a:off x="2693891" y="294200"/>
            <a:ext cx="8887371" cy="590400"/>
          </a:xfrm>
        </p:spPr>
        <p:txBody>
          <a:bodyPr/>
          <a:lstStyle>
            <a:lvl1pPr>
              <a:defRPr sz="2398">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2693890" y="1137921"/>
            <a:ext cx="2741454" cy="5018184"/>
          </a:xfrm>
        </p:spPr>
        <p:txBody>
          <a:bodyPr/>
          <a:lstStyle>
            <a:lvl1pPr marL="0" indent="0">
              <a:buNone/>
              <a:defRPr sz="1798">
                <a:solidFill>
                  <a:schemeClr val="bg1"/>
                </a:solidFill>
              </a:defRPr>
            </a:lvl1pPr>
            <a:lvl2pPr marL="356260" indent="0">
              <a:buNone/>
              <a:defRPr sz="1798">
                <a:solidFill>
                  <a:schemeClr val="bg1"/>
                </a:solidFill>
              </a:defRPr>
            </a:lvl2pPr>
            <a:lvl3pPr marL="712519" indent="0">
              <a:buNone/>
              <a:defRPr sz="1598">
                <a:solidFill>
                  <a:schemeClr val="bg1"/>
                </a:solidFill>
              </a:defRPr>
            </a:lvl3pPr>
            <a:lvl4pPr marL="1068778" indent="0">
              <a:buNone/>
              <a:defRPr sz="1398">
                <a:solidFill>
                  <a:schemeClr val="bg1"/>
                </a:solidFill>
              </a:defRPr>
            </a:lvl4pPr>
            <a:lvl5pPr marL="1425038" indent="0">
              <a:buNone/>
              <a:defRPr sz="1198">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4102" y="1137921"/>
            <a:ext cx="2802382" cy="5018184"/>
          </a:xfrm>
        </p:spPr>
        <p:txBody>
          <a:bodyPr numCol="1"/>
          <a:lstStyle>
            <a:lvl1pPr marL="0" indent="0">
              <a:buNone/>
              <a:defRPr sz="1398">
                <a:solidFill>
                  <a:schemeClr val="bg1"/>
                </a:solidFill>
              </a:defRPr>
            </a:lvl1pPr>
            <a:lvl2pPr marL="356260" indent="0">
              <a:buNone/>
              <a:defRPr sz="1798">
                <a:solidFill>
                  <a:schemeClr val="bg1"/>
                </a:solidFill>
              </a:defRPr>
            </a:lvl2pPr>
            <a:lvl3pPr marL="712519" indent="0">
              <a:buNone/>
              <a:defRPr sz="1598">
                <a:solidFill>
                  <a:schemeClr val="bg1"/>
                </a:solidFill>
              </a:defRPr>
            </a:lvl3pPr>
            <a:lvl4pPr marL="1068778" indent="0">
              <a:buNone/>
              <a:defRPr sz="1398">
                <a:solidFill>
                  <a:schemeClr val="bg1"/>
                </a:solidFill>
              </a:defRPr>
            </a:lvl4pPr>
            <a:lvl5pPr marL="1425038" indent="0">
              <a:buNone/>
              <a:defRPr sz="1198">
                <a:solidFill>
                  <a:schemeClr val="bg1"/>
                </a:solidFill>
              </a:defRPr>
            </a:lvl5pPr>
          </a:lstStyle>
          <a:p>
            <a:pPr lvl="0"/>
            <a:r>
              <a:rPr lang="en-US"/>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5242" y="1137924"/>
            <a:ext cx="2767159" cy="2796151"/>
          </a:xfrm>
        </p:spPr>
        <p:txBody>
          <a:bodyPr numCol="1"/>
          <a:lstStyle>
            <a:lvl1pPr marL="0" indent="0">
              <a:buNone/>
              <a:defRPr sz="1398">
                <a:solidFill>
                  <a:schemeClr val="bg1"/>
                </a:solidFill>
              </a:defRPr>
            </a:lvl1pPr>
            <a:lvl2pPr marL="356260" indent="0">
              <a:buNone/>
              <a:defRPr sz="1798">
                <a:solidFill>
                  <a:schemeClr val="bg1"/>
                </a:solidFill>
              </a:defRPr>
            </a:lvl2pPr>
            <a:lvl3pPr marL="712519" indent="0">
              <a:buNone/>
              <a:defRPr sz="1598">
                <a:solidFill>
                  <a:schemeClr val="bg1"/>
                </a:solidFill>
              </a:defRPr>
            </a:lvl3pPr>
            <a:lvl4pPr marL="1068778" indent="0">
              <a:buNone/>
              <a:defRPr sz="1398">
                <a:solidFill>
                  <a:schemeClr val="bg1"/>
                </a:solidFill>
              </a:defRPr>
            </a:lvl4pPr>
            <a:lvl5pPr marL="1425038" indent="0">
              <a:buNone/>
              <a:defRPr sz="1198">
                <a:solidFill>
                  <a:schemeClr val="bg1"/>
                </a:solidFill>
              </a:defRPr>
            </a:lvl5pPr>
          </a:lstStyle>
          <a:p>
            <a:pPr lvl="0"/>
            <a:r>
              <a:rPr lang="en-US"/>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3891" y="907750"/>
            <a:ext cx="8887371"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8" noProof="0">
              <a:solidFill>
                <a:schemeClr val="bg1"/>
              </a:solidFill>
            </a:endParaRPr>
          </a:p>
        </p:txBody>
      </p:sp>
    </p:spTree>
    <p:extLst>
      <p:ext uri="{BB962C8B-B14F-4D97-AF65-F5344CB8AC3E}">
        <p14:creationId xmlns:p14="http://schemas.microsoft.com/office/powerpoint/2010/main" val="763810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Agenda">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458A230C-88CC-EB42-B3EB-B2E75B65B1F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3359696" cy="6858000"/>
          </a:xfrm>
          <a:prstGeom prst="rect">
            <a:avLst/>
          </a:prstGeom>
        </p:spPr>
      </p:pic>
      <p:sp>
        <p:nvSpPr>
          <p:cNvPr id="8" name="Rectángulo 7">
            <a:extLst>
              <a:ext uri="{FF2B5EF4-FFF2-40B4-BE49-F238E27FC236}">
                <a16:creationId xmlns:a16="http://schemas.microsoft.com/office/drawing/2014/main" id="{CBFEF44F-F984-4640-ACCB-45510BDBAA80}"/>
              </a:ext>
            </a:extLst>
          </p:cNvPr>
          <p:cNvSpPr/>
          <p:nvPr userDrawn="1"/>
        </p:nvSpPr>
        <p:spPr>
          <a:xfrm>
            <a:off x="263352" y="1455320"/>
            <a:ext cx="2736304" cy="45719"/>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defPPr>
              <a:defRPr lang="es-MX"/>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CO" sz="1350">
              <a:ln w="0"/>
              <a:solidFill>
                <a:schemeClr val="tx1"/>
              </a:solidFill>
              <a:latin typeface="Arial" pitchFamily="34" charset="0"/>
              <a:cs typeface="Arial" pitchFamily="34" charset="0"/>
            </a:endParaRPr>
          </a:p>
        </p:txBody>
      </p:sp>
      <p:sp>
        <p:nvSpPr>
          <p:cNvPr id="2" name="1 Título"/>
          <p:cNvSpPr>
            <a:spLocks noGrp="1"/>
          </p:cNvSpPr>
          <p:nvPr>
            <p:ph type="title"/>
          </p:nvPr>
        </p:nvSpPr>
        <p:spPr>
          <a:xfrm>
            <a:off x="117353" y="600006"/>
            <a:ext cx="2999656" cy="792088"/>
          </a:xfrm>
        </p:spPr>
        <p:txBody>
          <a:bodyPr>
            <a:noAutofit/>
          </a:bodyPr>
          <a:lstStyle>
            <a:lvl1pPr>
              <a:defRPr sz="4000" b="0">
                <a:solidFill>
                  <a:schemeClr val="bg1"/>
                </a:solidFill>
                <a:latin typeface="+mj-lt"/>
                <a:cs typeface="Arial" pitchFamily="34" charset="0"/>
              </a:defRPr>
            </a:lvl1pPr>
          </a:lstStyle>
          <a:p>
            <a:r>
              <a:rPr lang="es-ES"/>
              <a:t>Haga clic para modificar el estilo de título del patrón</a:t>
            </a:r>
            <a:endParaRPr lang="es-CO"/>
          </a:p>
        </p:txBody>
      </p:sp>
      <p:sp>
        <p:nvSpPr>
          <p:cNvPr id="3" name="2 Marcador de contenido"/>
          <p:cNvSpPr>
            <a:spLocks noGrp="1"/>
          </p:cNvSpPr>
          <p:nvPr>
            <p:ph idx="1"/>
          </p:nvPr>
        </p:nvSpPr>
        <p:spPr>
          <a:xfrm>
            <a:off x="3610047" y="659829"/>
            <a:ext cx="6734425" cy="5145435"/>
          </a:xfrm>
        </p:spPr>
        <p:txBody>
          <a:bodyPr/>
          <a:lstStyle>
            <a:lvl1pPr marL="273050" indent="-273050" algn="just" rtl="0" eaLnBrk="1" fontAlgn="base" hangingPunct="1">
              <a:spcBef>
                <a:spcPct val="20000"/>
              </a:spcBef>
              <a:spcAft>
                <a:spcPct val="0"/>
              </a:spcAft>
              <a:buFont typeface="Arial" charset="0"/>
              <a:buChar char="•"/>
              <a:defRPr lang="es-ES" sz="2400" kern="1200" dirty="0" smtClean="0">
                <a:solidFill>
                  <a:schemeClr val="tx2"/>
                </a:solidFill>
                <a:latin typeface="+mj-lt"/>
                <a:ea typeface="ＭＳ Ｐゴシック" pitchFamily="-84" charset="-128"/>
                <a:cs typeface="Arial" pitchFamily="34" charset="0"/>
              </a:defRPr>
            </a:lvl1pPr>
            <a:lvl2pPr marL="742950" indent="-469900">
              <a:defRPr lang="es-ES" sz="2000" kern="1200" dirty="0" smtClean="0">
                <a:solidFill>
                  <a:schemeClr val="tx2"/>
                </a:solidFill>
                <a:latin typeface="+mn-lt"/>
                <a:ea typeface="ＭＳ Ｐゴシック" pitchFamily="-84" charset="-128"/>
                <a:cs typeface="Arial" pitchFamily="34" charset="0"/>
              </a:defRPr>
            </a:lvl2pPr>
            <a:lvl3pPr indent="-228600" algn="l" defTabSz="914400" rtl="0" eaLnBrk="1" latinLnBrk="0" hangingPunct="1">
              <a:spcBef>
                <a:spcPct val="20000"/>
              </a:spcBef>
              <a:buFont typeface="Arial" pitchFamily="34" charset="0"/>
              <a:defRPr lang="es-CO" sz="1800" kern="1200" dirty="0" smtClean="0">
                <a:solidFill>
                  <a:schemeClr val="tx2"/>
                </a:solidFill>
                <a:latin typeface="+mn-lt"/>
                <a:ea typeface="+mn-ea"/>
                <a:cs typeface="Arial" pitchFamily="34" charset="0"/>
              </a:defRPr>
            </a:lvl3pPr>
            <a:lvl4pPr>
              <a:defRPr lang="es-ES" sz="1800" kern="1200" dirty="0" smtClean="0">
                <a:solidFill>
                  <a:schemeClr val="tx2"/>
                </a:solidFill>
                <a:latin typeface="+mn-lt"/>
                <a:ea typeface="+mn-ea"/>
                <a:cs typeface="Arial" pitchFamily="34" charset="0"/>
              </a:defRPr>
            </a:lvl4pPr>
            <a:lvl5pPr>
              <a:defRPr lang="es-CO" sz="1800" kern="1200" dirty="0" smtClean="0">
                <a:solidFill>
                  <a:schemeClr val="tx2"/>
                </a:solidFill>
                <a:latin typeface="+mn-lt"/>
                <a:ea typeface="+mn-ea"/>
                <a:cs typeface="Arial" pitchFamily="34" charset="0"/>
              </a:defRPr>
            </a:lvl5pPr>
          </a:lstStyle>
          <a:p>
            <a:pPr lvl="0"/>
            <a:r>
              <a:rPr lang="es-ES"/>
              <a:t>Haga clic para modificar el estilo de texto del patrón</a:t>
            </a:r>
          </a:p>
          <a:p>
            <a:pPr marL="742950" lvl="1" indent="-285750" algn="just" rtl="0" eaLnBrk="1" fontAlgn="base" hangingPunct="1">
              <a:spcBef>
                <a:spcPct val="20000"/>
              </a:spcBef>
              <a:spcAft>
                <a:spcPct val="0"/>
              </a:spcAft>
              <a:buFont typeface="Arial" charset="0"/>
              <a:buChar char="–"/>
            </a:pPr>
            <a:r>
              <a:rPr lang="es-ES"/>
              <a:t>Segundo nivel</a:t>
            </a:r>
          </a:p>
          <a:p>
            <a:pPr marL="1143000" lvl="2" indent="-228600" algn="just" rtl="0" eaLnBrk="1" fontAlgn="base" hangingPunct="1">
              <a:spcBef>
                <a:spcPct val="20000"/>
              </a:spcBef>
              <a:spcAft>
                <a:spcPct val="0"/>
              </a:spcAft>
              <a:buFont typeface="Arial" charset="0"/>
              <a:buChar char="•"/>
            </a:pPr>
            <a:r>
              <a:rPr lang="es-ES"/>
              <a:t>Tercer nivel</a:t>
            </a:r>
          </a:p>
          <a:p>
            <a:pPr marL="1600200" lvl="3" indent="-228600" algn="l" defTabSz="914400" rtl="0" eaLnBrk="1" fontAlgn="base" latinLnBrk="0" hangingPunct="1">
              <a:spcBef>
                <a:spcPct val="20000"/>
              </a:spcBef>
              <a:spcAft>
                <a:spcPct val="0"/>
              </a:spcAft>
              <a:buFont typeface="Arial" pitchFamily="34" charset="0"/>
              <a:buChar char="–"/>
            </a:pPr>
            <a:r>
              <a:rPr lang="es-ES"/>
              <a:t>Cuarto nivel</a:t>
            </a:r>
          </a:p>
          <a:p>
            <a:pPr marL="2057400" lvl="4" indent="-228600" algn="l" defTabSz="914400" rtl="0" eaLnBrk="1" fontAlgn="base" latinLnBrk="0" hangingPunct="1">
              <a:spcBef>
                <a:spcPct val="20000"/>
              </a:spcBef>
              <a:spcAft>
                <a:spcPct val="0"/>
              </a:spcAft>
              <a:buFont typeface="Arial" pitchFamily="34" charset="0"/>
              <a:buChar char="»"/>
            </a:pPr>
            <a:r>
              <a:rPr lang="es-ES"/>
              <a:t>Quinto nivel</a:t>
            </a:r>
            <a:endParaRPr lang="es-CO"/>
          </a:p>
        </p:txBody>
      </p:sp>
      <p:cxnSp>
        <p:nvCxnSpPr>
          <p:cNvPr id="7" name="Conector recto 6">
            <a:extLst>
              <a:ext uri="{FF2B5EF4-FFF2-40B4-BE49-F238E27FC236}">
                <a16:creationId xmlns:a16="http://schemas.microsoft.com/office/drawing/2014/main" id="{219AFF43-5166-F548-8A61-6AFCA6945140}"/>
              </a:ext>
            </a:extLst>
          </p:cNvPr>
          <p:cNvCxnSpPr>
            <a:cxnSpLocks/>
          </p:cNvCxnSpPr>
          <p:nvPr userDrawn="1"/>
        </p:nvCxnSpPr>
        <p:spPr>
          <a:xfrm>
            <a:off x="263352" y="1484784"/>
            <a:ext cx="273630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80840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4791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52158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s-ES"/>
              <a:t>Haga clic para modificar el estilo de título del patrón</a:t>
            </a:r>
            <a:endParaRPr lang="en-US"/>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4" name="Date Placeholder 3"/>
          <p:cNvSpPr>
            <a:spLocks noGrp="1"/>
          </p:cNvSpPr>
          <p:nvPr>
            <p:ph type="dt" sz="half" idx="10"/>
          </p:nvPr>
        </p:nvSpPr>
        <p:spPr/>
        <p:txBody>
          <a:bodyPr/>
          <a:lstStyle/>
          <a:p>
            <a:fld id="{E480E0F3-7F88-4644-89EC-F7002B51B2DC}" type="datetimeFigureOut">
              <a:rPr lang="es-CO" smtClean="0"/>
              <a:t>17/01/2024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CD7CEF3-CE86-49DF-AF62-90860663EF9C}" type="slidenum">
              <a:rPr lang="es-CO" smtClean="0"/>
              <a:t>‹Nº›</a:t>
            </a:fld>
            <a:endParaRPr lang="es-CO"/>
          </a:p>
        </p:txBody>
      </p:sp>
    </p:spTree>
    <p:extLst>
      <p:ext uri="{BB962C8B-B14F-4D97-AF65-F5344CB8AC3E}">
        <p14:creationId xmlns:p14="http://schemas.microsoft.com/office/powerpoint/2010/main" val="40380825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E480E0F3-7F88-4644-89EC-F7002B51B2DC}" type="datetimeFigureOut">
              <a:rPr lang="es-CO" smtClean="0"/>
              <a:t>17/01/2024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CD7CEF3-CE86-49DF-AF62-90860663EF9C}" type="slidenum">
              <a:rPr lang="es-CO" smtClean="0"/>
              <a:t>‹Nº›</a:t>
            </a:fld>
            <a:endParaRPr lang="es-CO"/>
          </a:p>
        </p:txBody>
      </p:sp>
    </p:spTree>
    <p:extLst>
      <p:ext uri="{BB962C8B-B14F-4D97-AF65-F5344CB8AC3E}">
        <p14:creationId xmlns:p14="http://schemas.microsoft.com/office/powerpoint/2010/main" val="3097482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s-ES"/>
              <a:t>Haga clic para modificar el estilo de título del patrón</a:t>
            </a:r>
            <a:endParaRPr lang="en-US"/>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E480E0F3-7F88-4644-89EC-F7002B51B2DC}" type="datetimeFigureOut">
              <a:rPr lang="es-CO" smtClean="0"/>
              <a:t>17/01/2024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CD7CEF3-CE86-49DF-AF62-90860663EF9C}" type="slidenum">
              <a:rPr lang="es-CO" smtClean="0"/>
              <a:t>‹Nº›</a:t>
            </a:fld>
            <a:endParaRPr lang="es-CO"/>
          </a:p>
        </p:txBody>
      </p:sp>
    </p:spTree>
    <p:extLst>
      <p:ext uri="{BB962C8B-B14F-4D97-AF65-F5344CB8AC3E}">
        <p14:creationId xmlns:p14="http://schemas.microsoft.com/office/powerpoint/2010/main" val="15023731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sz="half" idx="1"/>
          </p:nvPr>
        </p:nvSpPr>
        <p:spPr>
          <a:xfrm>
            <a:off x="677334" y="2160589"/>
            <a:ext cx="4184035" cy="388077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Content Placeholder 3"/>
          <p:cNvSpPr>
            <a:spLocks noGrp="1"/>
          </p:cNvSpPr>
          <p:nvPr>
            <p:ph sz="half" idx="2"/>
          </p:nvPr>
        </p:nvSpPr>
        <p:spPr>
          <a:xfrm>
            <a:off x="5089970" y="2160589"/>
            <a:ext cx="4184034" cy="3880773"/>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Date Placeholder 4"/>
          <p:cNvSpPr>
            <a:spLocks noGrp="1"/>
          </p:cNvSpPr>
          <p:nvPr>
            <p:ph type="dt" sz="half" idx="10"/>
          </p:nvPr>
        </p:nvSpPr>
        <p:spPr/>
        <p:txBody>
          <a:bodyPr/>
          <a:lstStyle/>
          <a:p>
            <a:fld id="{E480E0F3-7F88-4644-89EC-F7002B51B2DC}" type="datetimeFigureOut">
              <a:rPr lang="es-CO" smtClean="0"/>
              <a:t>17/01/2024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FCD7CEF3-CE86-49DF-AF62-90860663EF9C}" type="slidenum">
              <a:rPr lang="es-CO" smtClean="0"/>
              <a:t>‹Nº›</a:t>
            </a:fld>
            <a:endParaRPr lang="es-CO"/>
          </a:p>
        </p:txBody>
      </p:sp>
    </p:spTree>
    <p:extLst>
      <p:ext uri="{BB962C8B-B14F-4D97-AF65-F5344CB8AC3E}">
        <p14:creationId xmlns:p14="http://schemas.microsoft.com/office/powerpoint/2010/main" val="19617741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Date Placeholder 6"/>
          <p:cNvSpPr>
            <a:spLocks noGrp="1"/>
          </p:cNvSpPr>
          <p:nvPr>
            <p:ph type="dt" sz="half" idx="10"/>
          </p:nvPr>
        </p:nvSpPr>
        <p:spPr/>
        <p:txBody>
          <a:bodyPr/>
          <a:lstStyle/>
          <a:p>
            <a:fld id="{E480E0F3-7F88-4644-89EC-F7002B51B2DC}" type="datetimeFigureOut">
              <a:rPr lang="es-CO" smtClean="0"/>
              <a:t>17/01/2024</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FCD7CEF3-CE86-49DF-AF62-90860663EF9C}" type="slidenum">
              <a:rPr lang="es-CO" smtClean="0"/>
              <a:t>‹Nº›</a:t>
            </a:fld>
            <a:endParaRPr lang="es-CO"/>
          </a:p>
        </p:txBody>
      </p:sp>
    </p:spTree>
    <p:extLst>
      <p:ext uri="{BB962C8B-B14F-4D97-AF65-F5344CB8AC3E}">
        <p14:creationId xmlns:p14="http://schemas.microsoft.com/office/powerpoint/2010/main" val="1408911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E480E0F3-7F88-4644-89EC-F7002B51B2DC}" type="datetimeFigureOut">
              <a:rPr lang="es-CO" smtClean="0"/>
              <a:t>17/01/2024</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FCD7CEF3-CE86-49DF-AF62-90860663EF9C}" type="slidenum">
              <a:rPr lang="es-CO" smtClean="0"/>
              <a:t>‹Nº›</a:t>
            </a:fld>
            <a:endParaRPr lang="es-CO"/>
          </a:p>
        </p:txBody>
      </p:sp>
    </p:spTree>
    <p:extLst>
      <p:ext uri="{BB962C8B-B14F-4D97-AF65-F5344CB8AC3E}">
        <p14:creationId xmlns:p14="http://schemas.microsoft.com/office/powerpoint/2010/main" val="8958259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80E0F3-7F88-4644-89EC-F7002B51B2DC}" type="datetimeFigureOut">
              <a:rPr lang="es-CO" smtClean="0"/>
              <a:t>17/01/2024</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FCD7CEF3-CE86-49DF-AF62-90860663EF9C}" type="slidenum">
              <a:rPr lang="es-CO" smtClean="0"/>
              <a:t>‹Nº›</a:t>
            </a:fld>
            <a:endParaRPr lang="es-CO"/>
          </a:p>
        </p:txBody>
      </p:sp>
    </p:spTree>
    <p:extLst>
      <p:ext uri="{BB962C8B-B14F-4D97-AF65-F5344CB8AC3E}">
        <p14:creationId xmlns:p14="http://schemas.microsoft.com/office/powerpoint/2010/main" val="7543522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s-ES"/>
              <a:t>Haga clic para modificar el estilo de título del patrón</a:t>
            </a:r>
            <a:endParaRPr lang="en-US"/>
          </a:p>
        </p:txBody>
      </p:sp>
      <p:sp>
        <p:nvSpPr>
          <p:cNvPr id="3" name="Content Placeholder 2"/>
          <p:cNvSpPr>
            <a:spLocks noGrp="1"/>
          </p:cNvSpPr>
          <p:nvPr>
            <p:ph idx="1"/>
          </p:nvPr>
        </p:nvSpPr>
        <p:spPr>
          <a:xfrm>
            <a:off x="4760461" y="514924"/>
            <a:ext cx="4513541" cy="552643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E480E0F3-7F88-4644-89EC-F7002B51B2DC}" type="datetimeFigureOut">
              <a:rPr lang="es-CO" smtClean="0"/>
              <a:t>17/01/2024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FCD7CEF3-CE86-49DF-AF62-90860663EF9C}" type="slidenum">
              <a:rPr lang="es-CO" smtClean="0"/>
              <a:t>‹Nº›</a:t>
            </a:fld>
            <a:endParaRPr lang="es-CO"/>
          </a:p>
        </p:txBody>
      </p:sp>
    </p:spTree>
    <p:extLst>
      <p:ext uri="{BB962C8B-B14F-4D97-AF65-F5344CB8AC3E}">
        <p14:creationId xmlns:p14="http://schemas.microsoft.com/office/powerpoint/2010/main" val="1820144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8EBA00F3-8626-2C4A-858C-63276B07043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268760"/>
            <a:ext cx="12192000" cy="5589240"/>
          </a:xfrm>
          <a:prstGeom prst="rect">
            <a:avLst/>
          </a:prstGeom>
        </p:spPr>
      </p:pic>
      <p:sp>
        <p:nvSpPr>
          <p:cNvPr id="2" name="1 Título"/>
          <p:cNvSpPr>
            <a:spLocks noGrp="1"/>
          </p:cNvSpPr>
          <p:nvPr>
            <p:ph type="title"/>
          </p:nvPr>
        </p:nvSpPr>
        <p:spPr>
          <a:xfrm>
            <a:off x="2068959" y="3883445"/>
            <a:ext cx="8398636" cy="1362075"/>
          </a:xfrm>
        </p:spPr>
        <p:txBody>
          <a:bodyPr anchor="t">
            <a:normAutofit/>
          </a:bodyPr>
          <a:lstStyle>
            <a:lvl1pPr marL="0" indent="0" algn="l" defTabSz="914400" rtl="0" eaLnBrk="1" fontAlgn="base" latinLnBrk="0" hangingPunct="1">
              <a:spcBef>
                <a:spcPct val="20000"/>
              </a:spcBef>
              <a:spcAft>
                <a:spcPct val="0"/>
              </a:spcAft>
              <a:buFont typeface="Arial" pitchFamily="34" charset="0"/>
              <a:buNone/>
              <a:defRPr lang="es-CO" sz="2800" kern="1200" dirty="0" smtClean="0">
                <a:solidFill>
                  <a:schemeClr val="bg1"/>
                </a:solidFill>
                <a:latin typeface="+mn-lt"/>
                <a:ea typeface="+mn-ea"/>
                <a:cs typeface="Arial" pitchFamily="34" charset="0"/>
              </a:defRPr>
            </a:lvl1pPr>
          </a:lstStyle>
          <a:p>
            <a:r>
              <a:rPr lang="es-ES"/>
              <a:t>Haga clic para modificar el estilo de título del patrón</a:t>
            </a:r>
            <a:endParaRPr lang="es-CO"/>
          </a:p>
        </p:txBody>
      </p:sp>
      <p:sp>
        <p:nvSpPr>
          <p:cNvPr id="3" name="2 Marcador de texto"/>
          <p:cNvSpPr>
            <a:spLocks noGrp="1"/>
          </p:cNvSpPr>
          <p:nvPr>
            <p:ph type="body" idx="1"/>
          </p:nvPr>
        </p:nvSpPr>
        <p:spPr>
          <a:xfrm>
            <a:off x="2068959" y="2132855"/>
            <a:ext cx="8398636" cy="1500187"/>
          </a:xfrm>
        </p:spPr>
        <p:txBody>
          <a:bodyPr anchor="b">
            <a:normAutofit/>
          </a:bodyPr>
          <a:lstStyle>
            <a:lvl1pPr marL="0" indent="0" algn="ctr" defTabSz="914400" rtl="0" eaLnBrk="1" fontAlgn="base" latinLnBrk="0" hangingPunct="1">
              <a:spcBef>
                <a:spcPct val="0"/>
              </a:spcBef>
              <a:spcAft>
                <a:spcPct val="0"/>
              </a:spcAft>
              <a:buNone/>
              <a:defRPr lang="es-ES" sz="3200" b="1" kern="1200" cap="none" dirty="0" smtClean="0">
                <a:solidFill>
                  <a:schemeClr val="bg1"/>
                </a:solidFill>
                <a:latin typeface="+mj-lt"/>
                <a:ea typeface="ＭＳ Ｐゴシック" pitchFamily="-84" charset="-128"/>
                <a:cs typeface="Arial"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12" name="2 Marcador de texto">
            <a:extLst>
              <a:ext uri="{FF2B5EF4-FFF2-40B4-BE49-F238E27FC236}">
                <a16:creationId xmlns:a16="http://schemas.microsoft.com/office/drawing/2014/main" id="{73EF38E6-7197-0941-885B-CFE26BE95AC5}"/>
              </a:ext>
            </a:extLst>
          </p:cNvPr>
          <p:cNvSpPr>
            <a:spLocks noGrp="1"/>
          </p:cNvSpPr>
          <p:nvPr>
            <p:ph type="body" idx="10"/>
          </p:nvPr>
        </p:nvSpPr>
        <p:spPr>
          <a:xfrm>
            <a:off x="191344" y="2132856"/>
            <a:ext cx="1294524" cy="1500187"/>
          </a:xfrm>
        </p:spPr>
        <p:txBody>
          <a:bodyPr anchor="b">
            <a:noAutofit/>
          </a:bodyPr>
          <a:lstStyle>
            <a:lvl1pPr marL="0" indent="0" algn="ctr" defTabSz="914400" rtl="0" eaLnBrk="1" fontAlgn="base" latinLnBrk="0" hangingPunct="1">
              <a:spcBef>
                <a:spcPct val="0"/>
              </a:spcBef>
              <a:spcAft>
                <a:spcPct val="0"/>
              </a:spcAft>
              <a:buNone/>
              <a:defRPr lang="es-ES" sz="7200" b="1" kern="1200" cap="none" dirty="0" smtClean="0">
                <a:solidFill>
                  <a:schemeClr val="bg1"/>
                </a:solidFill>
                <a:latin typeface="+mj-lt"/>
                <a:ea typeface="ＭＳ Ｐゴシック" pitchFamily="-84" charset="-128"/>
                <a:cs typeface="Arial"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Tree>
    <p:extLst>
      <p:ext uri="{BB962C8B-B14F-4D97-AF65-F5344CB8AC3E}">
        <p14:creationId xmlns:p14="http://schemas.microsoft.com/office/powerpoint/2010/main" val="31554488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s-ES"/>
              <a:t>Haga clic para modificar el estilo de título del patrón</a:t>
            </a:r>
            <a:endParaRPr lang="en-US"/>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E480E0F3-7F88-4644-89EC-F7002B51B2DC}" type="datetimeFigureOut">
              <a:rPr lang="es-CO" smtClean="0"/>
              <a:t>17/01/2024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FCD7CEF3-CE86-49DF-AF62-90860663EF9C}" type="slidenum">
              <a:rPr lang="es-CO" smtClean="0"/>
              <a:t>‹Nº›</a:t>
            </a:fld>
            <a:endParaRPr lang="es-CO"/>
          </a:p>
        </p:txBody>
      </p:sp>
    </p:spTree>
    <p:extLst>
      <p:ext uri="{BB962C8B-B14F-4D97-AF65-F5344CB8AC3E}">
        <p14:creationId xmlns:p14="http://schemas.microsoft.com/office/powerpoint/2010/main" val="10743529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s-ES"/>
              <a:t>Haga clic para modificar el estilo de título del patrón</a:t>
            </a:r>
            <a:endParaRPr lang="en-US"/>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E480E0F3-7F88-4644-89EC-F7002B51B2DC}" type="datetimeFigureOut">
              <a:rPr lang="es-CO" smtClean="0"/>
              <a:t>17/01/2024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CD7CEF3-CE86-49DF-AF62-90860663EF9C}" type="slidenum">
              <a:rPr lang="es-CO" smtClean="0"/>
              <a:t>‹Nº›</a:t>
            </a:fld>
            <a:endParaRPr lang="es-CO"/>
          </a:p>
        </p:txBody>
      </p:sp>
    </p:spTree>
    <p:extLst>
      <p:ext uri="{BB962C8B-B14F-4D97-AF65-F5344CB8AC3E}">
        <p14:creationId xmlns:p14="http://schemas.microsoft.com/office/powerpoint/2010/main" val="2029202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E480E0F3-7F88-4644-89EC-F7002B51B2DC}" type="datetimeFigureOut">
              <a:rPr lang="es-CO" smtClean="0"/>
              <a:t>17/01/2024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CD7CEF3-CE86-49DF-AF62-90860663EF9C}" type="slidenum">
              <a:rPr lang="es-CO" smtClean="0"/>
              <a:t>‹Nº›</a:t>
            </a:fld>
            <a:endParaRPr lang="es-CO"/>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latin typeface="Arial"/>
              </a:rPr>
              <a:t>”</a:t>
            </a:r>
            <a:endParaRPr lang="en-US">
              <a:solidFill>
                <a:schemeClr val="accent1">
                  <a:lumMod val="60000"/>
                  <a:lumOff val="40000"/>
                </a:schemeClr>
              </a:solidFill>
              <a:latin typeface="Arial"/>
            </a:endParaRPr>
          </a:p>
        </p:txBody>
      </p:sp>
    </p:spTree>
    <p:extLst>
      <p:ext uri="{BB962C8B-B14F-4D97-AF65-F5344CB8AC3E}">
        <p14:creationId xmlns:p14="http://schemas.microsoft.com/office/powerpoint/2010/main" val="1832520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s-ES"/>
              <a:t>Haga clic para modificar el estilo de título del patrón</a:t>
            </a:r>
            <a:endParaRPr lang="en-US"/>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E480E0F3-7F88-4644-89EC-F7002B51B2DC}" type="datetimeFigureOut">
              <a:rPr lang="es-CO" smtClean="0"/>
              <a:t>17/01/2024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CD7CEF3-CE86-49DF-AF62-90860663EF9C}" type="slidenum">
              <a:rPr lang="es-CO" smtClean="0"/>
              <a:t>‹Nº›</a:t>
            </a:fld>
            <a:endParaRPr lang="es-CO"/>
          </a:p>
        </p:txBody>
      </p:sp>
    </p:spTree>
    <p:extLst>
      <p:ext uri="{BB962C8B-B14F-4D97-AF65-F5344CB8AC3E}">
        <p14:creationId xmlns:p14="http://schemas.microsoft.com/office/powerpoint/2010/main" val="181420588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E480E0F3-7F88-4644-89EC-F7002B51B2DC}" type="datetimeFigureOut">
              <a:rPr lang="es-CO" smtClean="0"/>
              <a:t>17/01/2024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CD7CEF3-CE86-49DF-AF62-90860663EF9C}" type="slidenum">
              <a:rPr lang="es-CO" smtClean="0"/>
              <a:t>‹Nº›</a:t>
            </a:fld>
            <a:endParaRPr lang="es-CO"/>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10748048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s-ES"/>
              <a:t>Haga clic para modificar el estilo de título del patrón</a:t>
            </a:r>
            <a:endParaRPr lang="en-US"/>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E480E0F3-7F88-4644-89EC-F7002B51B2DC}" type="datetimeFigureOut">
              <a:rPr lang="es-CO" smtClean="0"/>
              <a:t>17/01/2024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CD7CEF3-CE86-49DF-AF62-90860663EF9C}" type="slidenum">
              <a:rPr lang="es-CO" smtClean="0"/>
              <a:t>‹Nº›</a:t>
            </a:fld>
            <a:endParaRPr lang="es-CO"/>
          </a:p>
        </p:txBody>
      </p:sp>
    </p:spTree>
    <p:extLst>
      <p:ext uri="{BB962C8B-B14F-4D97-AF65-F5344CB8AC3E}">
        <p14:creationId xmlns:p14="http://schemas.microsoft.com/office/powerpoint/2010/main" val="9398442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E480E0F3-7F88-4644-89EC-F7002B51B2DC}" type="datetimeFigureOut">
              <a:rPr lang="es-CO" smtClean="0"/>
              <a:t>17/01/2024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CD7CEF3-CE86-49DF-AF62-90860663EF9C}" type="slidenum">
              <a:rPr lang="es-CO" smtClean="0"/>
              <a:t>‹Nº›</a:t>
            </a:fld>
            <a:endParaRPr lang="es-CO"/>
          </a:p>
        </p:txBody>
      </p:sp>
    </p:spTree>
    <p:extLst>
      <p:ext uri="{BB962C8B-B14F-4D97-AF65-F5344CB8AC3E}">
        <p14:creationId xmlns:p14="http://schemas.microsoft.com/office/powerpoint/2010/main" val="248826254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s-ES"/>
              <a:t>Haga clic para modificar el estilo de título del patrón</a:t>
            </a:r>
            <a:endParaRPr lang="en-US"/>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E480E0F3-7F88-4644-89EC-F7002B51B2DC}" type="datetimeFigureOut">
              <a:rPr lang="es-CO" smtClean="0"/>
              <a:t>17/01/2024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CD7CEF3-CE86-49DF-AF62-90860663EF9C}" type="slidenum">
              <a:rPr lang="es-CO" smtClean="0"/>
              <a:t>‹Nº›</a:t>
            </a:fld>
            <a:endParaRPr lang="es-CO"/>
          </a:p>
        </p:txBody>
      </p:sp>
    </p:spTree>
    <p:extLst>
      <p:ext uri="{BB962C8B-B14F-4D97-AF65-F5344CB8AC3E}">
        <p14:creationId xmlns:p14="http://schemas.microsoft.com/office/powerpoint/2010/main" val="29758604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588671" y="65366"/>
            <a:ext cx="11014659" cy="492467"/>
          </a:xfrm>
        </p:spPr>
        <p:txBody>
          <a:bodyPr lIns="0" tIns="0" rIns="0" bIns="0"/>
          <a:lstStyle>
            <a:lvl1pPr>
              <a:defRPr sz="3200" b="0" i="0">
                <a:solidFill>
                  <a:srgbClr val="252525"/>
                </a:solidFill>
                <a:latin typeface="Candara"/>
                <a:cs typeface="Candar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1/17/2024</a:t>
            </a:fld>
            <a:endParaRPr lang="en-US"/>
          </a:p>
        </p:txBody>
      </p:sp>
      <p:sp>
        <p:nvSpPr>
          <p:cNvPr id="5" name="Holder 5"/>
          <p:cNvSpPr>
            <a:spLocks noGrp="1"/>
          </p:cNvSpPr>
          <p:nvPr>
            <p:ph type="sldNum" sz="quarter" idx="7"/>
          </p:nvPr>
        </p:nvSpPr>
        <p:spPr/>
        <p:txBody>
          <a:bodyPr lIns="0" tIns="0" rIns="0" bIns="0"/>
          <a:lstStyle>
            <a:lvl1pPr>
              <a:defRPr sz="1800" b="0" i="0">
                <a:solidFill>
                  <a:srgbClr val="92D050"/>
                </a:solidFill>
                <a:latin typeface="Candara"/>
                <a:cs typeface="Candara"/>
              </a:defRPr>
            </a:lvl1pPr>
          </a:lstStyle>
          <a:p>
            <a:pPr marL="39368">
              <a:lnSpc>
                <a:spcPts val="1764"/>
              </a:lnSpc>
            </a:pPr>
            <a:fld id="{81D60167-4931-47E6-BA6A-407CBD079E47}" type="slidenum">
              <a:rPr lang="es-CO" smtClean="0"/>
              <a:pPr marL="39368">
                <a:lnSpc>
                  <a:spcPts val="1764"/>
                </a:lnSpc>
              </a:pPr>
              <a:t>‹Nº›</a:t>
            </a:fld>
            <a:endParaRPr lang="es-CO"/>
          </a:p>
        </p:txBody>
      </p:sp>
    </p:spTree>
    <p:extLst>
      <p:ext uri="{BB962C8B-B14F-4D97-AF65-F5344CB8AC3E}">
        <p14:creationId xmlns:p14="http://schemas.microsoft.com/office/powerpoint/2010/main" val="35892241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946A86AC-B915-074C-B403-29D540545B3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908720"/>
          </a:xfrm>
          <a:prstGeom prst="rect">
            <a:avLst/>
          </a:prstGeom>
        </p:spPr>
      </p:pic>
      <p:sp>
        <p:nvSpPr>
          <p:cNvPr id="3" name="2 Marcador de contenido"/>
          <p:cNvSpPr>
            <a:spLocks noGrp="1"/>
          </p:cNvSpPr>
          <p:nvPr>
            <p:ph sz="half" idx="1"/>
          </p:nvPr>
        </p:nvSpPr>
        <p:spPr>
          <a:xfrm>
            <a:off x="431371" y="1484784"/>
            <a:ext cx="5472608" cy="5001419"/>
          </a:xfrm>
        </p:spPr>
        <p:txBody>
          <a:bodyPr/>
          <a:lstStyle>
            <a:lvl1pPr>
              <a:defRPr lang="es-ES" sz="2600" kern="1200" dirty="0" smtClean="0">
                <a:solidFill>
                  <a:srgbClr val="215968"/>
                </a:solidFill>
                <a:latin typeface="+mj-lt"/>
                <a:ea typeface="ＭＳ Ｐゴシック" pitchFamily="-84" charset="-128"/>
                <a:cs typeface="Arial" pitchFamily="34" charset="0"/>
              </a:defRPr>
            </a:lvl1pPr>
            <a:lvl2pPr>
              <a:defRPr lang="es-ES" sz="2200" kern="1200" dirty="0" smtClean="0">
                <a:solidFill>
                  <a:schemeClr val="tx1">
                    <a:lumMod val="75000"/>
                    <a:lumOff val="25000"/>
                  </a:schemeClr>
                </a:solidFill>
                <a:latin typeface="+mn-lt"/>
                <a:ea typeface="ＭＳ Ｐゴシック" pitchFamily="-84" charset="-128"/>
                <a:cs typeface="Arial" pitchFamily="34" charset="0"/>
              </a:defRPr>
            </a:lvl2pPr>
            <a:lvl3pPr>
              <a:defRPr lang="es-ES" sz="2200" kern="1200" dirty="0" smtClean="0">
                <a:solidFill>
                  <a:schemeClr val="tx1">
                    <a:lumMod val="75000"/>
                    <a:lumOff val="25000"/>
                  </a:schemeClr>
                </a:solidFill>
                <a:latin typeface="+mn-lt"/>
                <a:ea typeface="+mn-ea"/>
                <a:cs typeface="Arial" pitchFamily="34" charset="0"/>
              </a:defRPr>
            </a:lvl3pPr>
            <a:lvl4pPr>
              <a:defRPr lang="es-ES" sz="2200" kern="1200" dirty="0" smtClean="0">
                <a:solidFill>
                  <a:schemeClr val="tx1">
                    <a:lumMod val="75000"/>
                    <a:lumOff val="25000"/>
                  </a:schemeClr>
                </a:solidFill>
                <a:latin typeface="+mn-lt"/>
                <a:ea typeface="+mn-ea"/>
                <a:cs typeface="Arial" pitchFamily="34" charset="0"/>
              </a:defRPr>
            </a:lvl4pPr>
            <a:lvl5pPr>
              <a:defRPr sz="2200">
                <a:solidFill>
                  <a:schemeClr val="tx1">
                    <a:lumMod val="75000"/>
                    <a:lumOff val="25000"/>
                  </a:schemeClr>
                </a:solidFill>
                <a:latin typeface="+mn-lt"/>
                <a:cs typeface="Arial" pitchFamily="34" charset="0"/>
              </a:defRPr>
            </a:lvl5pPr>
            <a:lvl6pPr>
              <a:defRPr sz="1800"/>
            </a:lvl6pPr>
            <a:lvl7pPr>
              <a:defRPr sz="1800"/>
            </a:lvl7pPr>
            <a:lvl8pPr>
              <a:defRPr sz="1800"/>
            </a:lvl8pPr>
            <a:lvl9pPr>
              <a:defRPr sz="1800"/>
            </a:lvl9pPr>
          </a:lstStyle>
          <a:p>
            <a:pPr marL="342900" lvl="0" indent="-342900" algn="just" defTabSz="914400" rtl="0" eaLnBrk="1" fontAlgn="base" latinLnBrk="0" hangingPunct="1">
              <a:spcBef>
                <a:spcPct val="20000"/>
              </a:spcBef>
              <a:spcAft>
                <a:spcPct val="0"/>
              </a:spcAft>
              <a:buFont typeface="Arial" charset="0"/>
              <a:buChar char="•"/>
            </a:pPr>
            <a:r>
              <a:rPr lang="es-ES"/>
              <a:t>Haga clic para modificar el estilo de texto del patrón</a:t>
            </a:r>
          </a:p>
          <a:p>
            <a:pPr marL="742950" lvl="1" indent="-285750" algn="just" defTabSz="914400" rtl="0" eaLnBrk="1" fontAlgn="base" latinLnBrk="0" hangingPunct="1">
              <a:spcBef>
                <a:spcPct val="20000"/>
              </a:spcBef>
              <a:spcAft>
                <a:spcPct val="0"/>
              </a:spcAft>
              <a:buFont typeface="Arial" charset="0"/>
              <a:buChar char="–"/>
            </a:pPr>
            <a:r>
              <a:rPr lang="es-ES"/>
              <a:t>Segundo nivel</a:t>
            </a:r>
          </a:p>
          <a:p>
            <a:pPr marL="1143000" lvl="2" indent="-228600" algn="just" defTabSz="914400" rtl="0" eaLnBrk="1" fontAlgn="base" latinLnBrk="0" hangingPunct="1">
              <a:spcBef>
                <a:spcPct val="20000"/>
              </a:spcBef>
              <a:spcAft>
                <a:spcPct val="0"/>
              </a:spcAft>
              <a:buFont typeface="Arial" charset="0"/>
              <a:buChar char="•"/>
            </a:pPr>
            <a:r>
              <a:rPr lang="es-ES"/>
              <a:t>Tercer nivel</a:t>
            </a:r>
          </a:p>
          <a:p>
            <a:pPr marL="1600200" lvl="3" indent="-228600" algn="l" defTabSz="914400" rtl="0" eaLnBrk="1" fontAlgn="base" latinLnBrk="0" hangingPunct="1">
              <a:spcBef>
                <a:spcPct val="20000"/>
              </a:spcBef>
              <a:spcAft>
                <a:spcPct val="0"/>
              </a:spcAft>
              <a:buFont typeface="Arial" pitchFamily="34" charset="0"/>
              <a:buChar char="–"/>
            </a:pPr>
            <a:r>
              <a:rPr lang="es-ES"/>
              <a:t>Cuarto nivel</a:t>
            </a:r>
          </a:p>
          <a:p>
            <a:pPr lvl="4"/>
            <a:r>
              <a:rPr lang="es-ES"/>
              <a:t>Quinto nivel</a:t>
            </a:r>
            <a:endParaRPr lang="es-CO"/>
          </a:p>
        </p:txBody>
      </p:sp>
      <p:sp>
        <p:nvSpPr>
          <p:cNvPr id="4" name="3 Marcador de contenido"/>
          <p:cNvSpPr>
            <a:spLocks noGrp="1"/>
          </p:cNvSpPr>
          <p:nvPr>
            <p:ph sz="half" idx="2"/>
          </p:nvPr>
        </p:nvSpPr>
        <p:spPr>
          <a:xfrm>
            <a:off x="6384032" y="1484784"/>
            <a:ext cx="5376597" cy="5001419"/>
          </a:xfrm>
        </p:spPr>
        <p:txBody>
          <a:bodyPr/>
          <a:lstStyle>
            <a:lvl1pPr>
              <a:defRPr lang="es-ES" sz="2600" kern="1200" dirty="0" smtClean="0">
                <a:solidFill>
                  <a:srgbClr val="215968"/>
                </a:solidFill>
                <a:latin typeface="+mj-lt"/>
                <a:ea typeface="ＭＳ Ｐゴシック" pitchFamily="-84" charset="-128"/>
                <a:cs typeface="Arial" pitchFamily="34" charset="0"/>
              </a:defRPr>
            </a:lvl1pPr>
            <a:lvl2pPr>
              <a:defRPr lang="es-ES" sz="2200" kern="1200" dirty="0" smtClean="0">
                <a:solidFill>
                  <a:schemeClr val="tx1">
                    <a:lumMod val="75000"/>
                    <a:lumOff val="25000"/>
                  </a:schemeClr>
                </a:solidFill>
                <a:latin typeface="+mn-lt"/>
                <a:ea typeface="ＭＳ Ｐゴシック" pitchFamily="-84" charset="-128"/>
                <a:cs typeface="Arial" pitchFamily="34" charset="0"/>
              </a:defRPr>
            </a:lvl2pPr>
            <a:lvl3pPr>
              <a:defRPr lang="es-ES" sz="2200" kern="1200" dirty="0" smtClean="0">
                <a:solidFill>
                  <a:schemeClr val="tx1">
                    <a:lumMod val="75000"/>
                    <a:lumOff val="25000"/>
                  </a:schemeClr>
                </a:solidFill>
                <a:latin typeface="+mn-lt"/>
                <a:ea typeface="+mn-ea"/>
                <a:cs typeface="Arial" pitchFamily="34" charset="0"/>
              </a:defRPr>
            </a:lvl3pPr>
            <a:lvl4pPr>
              <a:defRPr lang="es-ES" sz="2200" kern="1200" dirty="0" smtClean="0">
                <a:solidFill>
                  <a:schemeClr val="tx1">
                    <a:lumMod val="75000"/>
                    <a:lumOff val="25000"/>
                  </a:schemeClr>
                </a:solidFill>
                <a:latin typeface="+mn-lt"/>
                <a:ea typeface="+mn-ea"/>
                <a:cs typeface="Arial" pitchFamily="34" charset="0"/>
              </a:defRPr>
            </a:lvl4pPr>
            <a:lvl5pPr>
              <a:defRPr sz="2200">
                <a:solidFill>
                  <a:schemeClr val="tx1">
                    <a:lumMod val="75000"/>
                    <a:lumOff val="25000"/>
                  </a:schemeClr>
                </a:solidFill>
                <a:latin typeface="+mn-lt"/>
                <a:cs typeface="Arial" pitchFamily="34" charset="0"/>
              </a:defRPr>
            </a:lvl5pPr>
            <a:lvl6pPr>
              <a:defRPr sz="1800"/>
            </a:lvl6pPr>
            <a:lvl7pPr>
              <a:defRPr sz="1800"/>
            </a:lvl7pPr>
            <a:lvl8pPr>
              <a:defRPr sz="1800"/>
            </a:lvl8pPr>
            <a:lvl9pPr>
              <a:defRPr sz="1800"/>
            </a:lvl9pPr>
          </a:lstStyle>
          <a:p>
            <a:pPr marL="342900" lvl="0" indent="-342900" algn="just" defTabSz="914400" rtl="0" eaLnBrk="1" fontAlgn="base" latinLnBrk="0" hangingPunct="1">
              <a:spcBef>
                <a:spcPct val="20000"/>
              </a:spcBef>
              <a:spcAft>
                <a:spcPct val="0"/>
              </a:spcAft>
              <a:buFont typeface="Arial" charset="0"/>
              <a:buChar char="•"/>
            </a:pPr>
            <a:r>
              <a:rPr lang="es-ES"/>
              <a:t>Haga clic para modificar el estilo de texto del patrón</a:t>
            </a:r>
          </a:p>
          <a:p>
            <a:pPr marL="742950" lvl="1" indent="-285750" algn="just" defTabSz="914400" rtl="0" eaLnBrk="1" fontAlgn="base" latinLnBrk="0" hangingPunct="1">
              <a:spcBef>
                <a:spcPct val="20000"/>
              </a:spcBef>
              <a:spcAft>
                <a:spcPct val="0"/>
              </a:spcAft>
              <a:buFont typeface="Arial" charset="0"/>
              <a:buChar char="–"/>
            </a:pPr>
            <a:r>
              <a:rPr lang="es-ES"/>
              <a:t>Segundo nivel</a:t>
            </a:r>
          </a:p>
          <a:p>
            <a:pPr marL="1143000" lvl="2" indent="-228600" algn="just" defTabSz="914400" rtl="0" eaLnBrk="1" fontAlgn="base" latinLnBrk="0" hangingPunct="1">
              <a:spcBef>
                <a:spcPct val="20000"/>
              </a:spcBef>
              <a:spcAft>
                <a:spcPct val="0"/>
              </a:spcAft>
              <a:buFont typeface="Arial" charset="0"/>
              <a:buChar char="•"/>
            </a:pPr>
            <a:r>
              <a:rPr lang="es-ES"/>
              <a:t>Tercer nivel</a:t>
            </a:r>
          </a:p>
          <a:p>
            <a:pPr marL="1600200" lvl="3" indent="-228600" algn="l" defTabSz="914400" rtl="0" eaLnBrk="1" fontAlgn="base" latinLnBrk="0" hangingPunct="1">
              <a:spcBef>
                <a:spcPct val="20000"/>
              </a:spcBef>
              <a:spcAft>
                <a:spcPct val="0"/>
              </a:spcAft>
              <a:buFont typeface="Arial" pitchFamily="34" charset="0"/>
              <a:buChar char="–"/>
            </a:pPr>
            <a:r>
              <a:rPr lang="es-ES"/>
              <a:t>Cuarto nivel</a:t>
            </a:r>
          </a:p>
          <a:p>
            <a:pPr lvl="4"/>
            <a:r>
              <a:rPr lang="es-ES"/>
              <a:t>Quinto nivel</a:t>
            </a:r>
            <a:endParaRPr lang="es-CO"/>
          </a:p>
        </p:txBody>
      </p:sp>
      <p:sp>
        <p:nvSpPr>
          <p:cNvPr id="9" name="1 Título"/>
          <p:cNvSpPr>
            <a:spLocks noGrp="1"/>
          </p:cNvSpPr>
          <p:nvPr>
            <p:ph type="title"/>
          </p:nvPr>
        </p:nvSpPr>
        <p:spPr>
          <a:xfrm>
            <a:off x="431371" y="44624"/>
            <a:ext cx="10633182" cy="792088"/>
          </a:xfrm>
        </p:spPr>
        <p:txBody>
          <a:bodyPr>
            <a:noAutofit/>
          </a:bodyPr>
          <a:lstStyle>
            <a:lvl1pPr algn="l">
              <a:defRPr sz="2800" b="0">
                <a:solidFill>
                  <a:schemeClr val="bg1"/>
                </a:solidFill>
                <a:latin typeface="+mj-lt"/>
                <a:cs typeface="Arial" pitchFamily="34" charset="0"/>
              </a:defRPr>
            </a:lvl1pPr>
          </a:lstStyle>
          <a:p>
            <a:r>
              <a:rPr lang="es-ES"/>
              <a:t>Haga clic para modificar el estilo de título del patrón</a:t>
            </a:r>
            <a:endParaRPr lang="es-CO"/>
          </a:p>
        </p:txBody>
      </p:sp>
    </p:spTree>
    <p:extLst>
      <p:ext uri="{BB962C8B-B14F-4D97-AF65-F5344CB8AC3E}">
        <p14:creationId xmlns:p14="http://schemas.microsoft.com/office/powerpoint/2010/main" val="9337067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EBE5526E-18F8-584D-B68F-2A51737E739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908720"/>
          </a:xfrm>
          <a:prstGeom prst="rect">
            <a:avLst/>
          </a:prstGeom>
        </p:spPr>
      </p:pic>
      <p:sp>
        <p:nvSpPr>
          <p:cNvPr id="3" name="2 Marcador de texto"/>
          <p:cNvSpPr>
            <a:spLocks noGrp="1"/>
          </p:cNvSpPr>
          <p:nvPr>
            <p:ph type="body" idx="1"/>
          </p:nvPr>
        </p:nvSpPr>
        <p:spPr>
          <a:xfrm>
            <a:off x="335360" y="1196752"/>
            <a:ext cx="5661157" cy="743694"/>
          </a:xfrm>
          <a:solidFill>
            <a:schemeClr val="accent1">
              <a:lumMod val="40000"/>
              <a:lumOff val="60000"/>
            </a:schemeClr>
          </a:solidFill>
        </p:spPr>
        <p:txBody>
          <a:bodyPr anchor="ctr">
            <a:noAutofit/>
          </a:bodyPr>
          <a:lstStyle>
            <a:lvl1pPr marL="0" indent="0">
              <a:buNone/>
              <a:defRPr lang="es-ES" sz="2600" kern="1200" dirty="0" smtClean="0">
                <a:solidFill>
                  <a:schemeClr val="tx2"/>
                </a:solidFill>
                <a:latin typeface="+mj-lt"/>
                <a:ea typeface="ＭＳ Ｐゴシック" pitchFamily="-84" charset="-128"/>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335360" y="2052538"/>
            <a:ext cx="5661157" cy="4184774"/>
          </a:xfrm>
        </p:spPr>
        <p:txBody>
          <a:bodyPr>
            <a:normAutofit/>
          </a:bodyPr>
          <a:lstStyle>
            <a:lvl1pPr>
              <a:defRPr sz="2200">
                <a:solidFill>
                  <a:schemeClr val="tx1">
                    <a:lumMod val="75000"/>
                    <a:lumOff val="25000"/>
                  </a:schemeClr>
                </a:solidFill>
                <a:latin typeface="+mn-lt"/>
                <a:cs typeface="Arial" pitchFamily="34" charset="0"/>
              </a:defRPr>
            </a:lvl1pPr>
            <a:lvl2pPr>
              <a:defRPr sz="2200">
                <a:solidFill>
                  <a:schemeClr val="tx1">
                    <a:lumMod val="75000"/>
                    <a:lumOff val="25000"/>
                  </a:schemeClr>
                </a:solidFill>
                <a:latin typeface="+mn-lt"/>
                <a:cs typeface="Arial" pitchFamily="34" charset="0"/>
              </a:defRPr>
            </a:lvl2pPr>
            <a:lvl3pPr>
              <a:defRPr sz="2200">
                <a:solidFill>
                  <a:schemeClr val="tx1">
                    <a:lumMod val="75000"/>
                    <a:lumOff val="25000"/>
                  </a:schemeClr>
                </a:solidFill>
                <a:latin typeface="+mn-lt"/>
                <a:cs typeface="Arial" pitchFamily="34" charset="0"/>
              </a:defRPr>
            </a:lvl3pPr>
            <a:lvl4pPr>
              <a:defRPr sz="2200">
                <a:solidFill>
                  <a:schemeClr val="tx1">
                    <a:lumMod val="75000"/>
                    <a:lumOff val="25000"/>
                  </a:schemeClr>
                </a:solidFill>
                <a:latin typeface="+mn-lt"/>
                <a:cs typeface="Arial" pitchFamily="34" charset="0"/>
              </a:defRPr>
            </a:lvl4pPr>
            <a:lvl5pPr>
              <a:defRPr sz="2200">
                <a:solidFill>
                  <a:schemeClr val="tx1">
                    <a:lumMod val="75000"/>
                    <a:lumOff val="25000"/>
                  </a:schemeClr>
                </a:solidFill>
                <a:latin typeface="+mn-lt"/>
                <a:cs typeface="Arial" pitchFamily="34" charset="0"/>
              </a:defRPr>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4 Marcador de texto"/>
          <p:cNvSpPr>
            <a:spLocks noGrp="1"/>
          </p:cNvSpPr>
          <p:nvPr>
            <p:ph type="body" sz="quarter" idx="3"/>
          </p:nvPr>
        </p:nvSpPr>
        <p:spPr>
          <a:xfrm>
            <a:off x="6193368" y="1196752"/>
            <a:ext cx="5663273" cy="743694"/>
          </a:xfrm>
          <a:solidFill>
            <a:schemeClr val="accent1">
              <a:lumMod val="40000"/>
              <a:lumOff val="60000"/>
            </a:schemeClr>
          </a:solidFill>
        </p:spPr>
        <p:txBody>
          <a:bodyPr anchor="ctr">
            <a:noAutofit/>
          </a:bodyPr>
          <a:lstStyle>
            <a:lvl1pPr marL="0" indent="0">
              <a:buNone/>
              <a:defRPr lang="es-ES" sz="2400" kern="1200" dirty="0" smtClean="0">
                <a:solidFill>
                  <a:schemeClr val="tx2"/>
                </a:solidFill>
                <a:latin typeface="+mj-lt"/>
                <a:ea typeface="ＭＳ Ｐゴシック" pitchFamily="-84" charset="-128"/>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s-ES"/>
              <a:t>Haga clic para modificar el estilo de texto del patrón</a:t>
            </a:r>
          </a:p>
        </p:txBody>
      </p:sp>
      <p:sp>
        <p:nvSpPr>
          <p:cNvPr id="6" name="5 Marcador de contenido"/>
          <p:cNvSpPr>
            <a:spLocks noGrp="1"/>
          </p:cNvSpPr>
          <p:nvPr>
            <p:ph sz="quarter" idx="4"/>
          </p:nvPr>
        </p:nvSpPr>
        <p:spPr>
          <a:xfrm>
            <a:off x="6193368" y="2052538"/>
            <a:ext cx="5663273" cy="4184774"/>
          </a:xfrm>
        </p:spPr>
        <p:txBody>
          <a:bodyPr>
            <a:normAutofit/>
          </a:bodyPr>
          <a:lstStyle>
            <a:lvl1pPr>
              <a:defRPr sz="2000">
                <a:solidFill>
                  <a:schemeClr val="tx1">
                    <a:lumMod val="75000"/>
                    <a:lumOff val="25000"/>
                  </a:schemeClr>
                </a:solidFill>
                <a:latin typeface="+mn-lt"/>
                <a:cs typeface="Arial" pitchFamily="34" charset="0"/>
              </a:defRPr>
            </a:lvl1pPr>
            <a:lvl2pPr>
              <a:defRPr sz="2000">
                <a:solidFill>
                  <a:schemeClr val="tx1">
                    <a:lumMod val="75000"/>
                    <a:lumOff val="25000"/>
                  </a:schemeClr>
                </a:solidFill>
                <a:latin typeface="+mn-lt"/>
                <a:cs typeface="Arial" pitchFamily="34" charset="0"/>
              </a:defRPr>
            </a:lvl2pPr>
            <a:lvl3pPr>
              <a:defRPr sz="2000">
                <a:solidFill>
                  <a:schemeClr val="tx1">
                    <a:lumMod val="75000"/>
                    <a:lumOff val="25000"/>
                  </a:schemeClr>
                </a:solidFill>
                <a:latin typeface="+mn-lt"/>
                <a:cs typeface="Arial" pitchFamily="34" charset="0"/>
              </a:defRPr>
            </a:lvl3pPr>
            <a:lvl4pPr>
              <a:defRPr sz="2000">
                <a:solidFill>
                  <a:schemeClr val="tx1">
                    <a:lumMod val="75000"/>
                    <a:lumOff val="25000"/>
                  </a:schemeClr>
                </a:solidFill>
                <a:latin typeface="+mn-lt"/>
                <a:cs typeface="Arial" pitchFamily="34" charset="0"/>
              </a:defRPr>
            </a:lvl4pPr>
            <a:lvl5pPr>
              <a:defRPr sz="2000">
                <a:solidFill>
                  <a:schemeClr val="tx1">
                    <a:lumMod val="75000"/>
                    <a:lumOff val="25000"/>
                  </a:schemeClr>
                </a:solidFill>
                <a:latin typeface="+mn-lt"/>
                <a:cs typeface="Arial" pitchFamily="34" charset="0"/>
              </a:defRPr>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16" name="1 Título"/>
          <p:cNvSpPr>
            <a:spLocks noGrp="1"/>
          </p:cNvSpPr>
          <p:nvPr>
            <p:ph type="title"/>
          </p:nvPr>
        </p:nvSpPr>
        <p:spPr>
          <a:xfrm>
            <a:off x="318723" y="44624"/>
            <a:ext cx="10745829" cy="792088"/>
          </a:xfrm>
        </p:spPr>
        <p:txBody>
          <a:bodyPr>
            <a:noAutofit/>
          </a:bodyPr>
          <a:lstStyle>
            <a:lvl1pPr algn="l">
              <a:defRPr sz="2800" b="0">
                <a:solidFill>
                  <a:schemeClr val="bg1"/>
                </a:solidFill>
                <a:latin typeface="+mj-lt"/>
                <a:cs typeface="Arial" pitchFamily="34" charset="0"/>
              </a:defRPr>
            </a:lvl1pPr>
          </a:lstStyle>
          <a:p>
            <a:r>
              <a:rPr lang="es-ES"/>
              <a:t>Haga clic para modificar el estilo de título del patrón</a:t>
            </a:r>
            <a:endParaRPr lang="es-CO"/>
          </a:p>
        </p:txBody>
      </p:sp>
      <p:pic>
        <p:nvPicPr>
          <p:cNvPr id="13" name="Imagen 12">
            <a:extLst>
              <a:ext uri="{FF2B5EF4-FFF2-40B4-BE49-F238E27FC236}">
                <a16:creationId xmlns:a16="http://schemas.microsoft.com/office/drawing/2014/main" id="{9A2ED9D1-84EE-344A-9CAB-7E58B346D1A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142" b="-3505"/>
          <a:stretch/>
        </p:blipFill>
        <p:spPr>
          <a:xfrm>
            <a:off x="-17286" y="6349403"/>
            <a:ext cx="12192000" cy="526443"/>
          </a:xfrm>
          <a:prstGeom prst="rect">
            <a:avLst/>
          </a:prstGeom>
        </p:spPr>
      </p:pic>
    </p:spTree>
    <p:extLst>
      <p:ext uri="{BB962C8B-B14F-4D97-AF65-F5344CB8AC3E}">
        <p14:creationId xmlns:p14="http://schemas.microsoft.com/office/powerpoint/2010/main" val="3192931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4A99EE74-50AF-624B-BD3B-5817B42157D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836712"/>
          </a:xfrm>
          <a:prstGeom prst="rect">
            <a:avLst/>
          </a:prstGeom>
        </p:spPr>
      </p:pic>
      <p:sp>
        <p:nvSpPr>
          <p:cNvPr id="14" name="1 Título"/>
          <p:cNvSpPr>
            <a:spLocks noGrp="1"/>
          </p:cNvSpPr>
          <p:nvPr>
            <p:ph type="title"/>
          </p:nvPr>
        </p:nvSpPr>
        <p:spPr>
          <a:xfrm>
            <a:off x="479376" y="-27384"/>
            <a:ext cx="10441160" cy="792088"/>
          </a:xfrm>
        </p:spPr>
        <p:txBody>
          <a:bodyPr>
            <a:noAutofit/>
          </a:bodyPr>
          <a:lstStyle>
            <a:lvl1pPr algn="l">
              <a:defRPr sz="2800" b="0">
                <a:solidFill>
                  <a:schemeClr val="bg1"/>
                </a:solidFill>
                <a:latin typeface="+mj-lt"/>
                <a:cs typeface="Arial" pitchFamily="34" charset="0"/>
              </a:defRPr>
            </a:lvl1pPr>
          </a:lstStyle>
          <a:p>
            <a:r>
              <a:rPr lang="es-ES"/>
              <a:t>Haga clic para modificar el estilo de título del patrón</a:t>
            </a:r>
            <a:endParaRPr lang="es-CO"/>
          </a:p>
        </p:txBody>
      </p:sp>
      <p:pic>
        <p:nvPicPr>
          <p:cNvPr id="8" name="Imagen 7">
            <a:extLst>
              <a:ext uri="{FF2B5EF4-FFF2-40B4-BE49-F238E27FC236}">
                <a16:creationId xmlns:a16="http://schemas.microsoft.com/office/drawing/2014/main" id="{74657533-DC37-B740-BA11-BCB691CACDB3}"/>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6381328"/>
            <a:ext cx="1487488" cy="476672"/>
          </a:xfrm>
          <a:prstGeom prst="rect">
            <a:avLst/>
          </a:prstGeom>
        </p:spPr>
      </p:pic>
      <p:pic>
        <p:nvPicPr>
          <p:cNvPr id="6" name="Imagen 5">
            <a:extLst>
              <a:ext uri="{FF2B5EF4-FFF2-40B4-BE49-F238E27FC236}">
                <a16:creationId xmlns:a16="http://schemas.microsoft.com/office/drawing/2014/main" id="{6309B222-EABA-45E8-A955-EB4BEF26467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0" y="0"/>
            <a:ext cx="12192000" cy="908720"/>
          </a:xfrm>
          <a:prstGeom prst="rect">
            <a:avLst/>
          </a:prstGeom>
        </p:spPr>
      </p:pic>
    </p:spTree>
    <p:extLst>
      <p:ext uri="{BB962C8B-B14F-4D97-AF65-F5344CB8AC3E}">
        <p14:creationId xmlns:p14="http://schemas.microsoft.com/office/powerpoint/2010/main" val="23158190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áficas Complejas">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98266F37-78F1-1C4B-952D-B5B1F8194C0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2045" b="-3505"/>
          <a:stretch/>
        </p:blipFill>
        <p:spPr>
          <a:xfrm>
            <a:off x="-24680" y="6358941"/>
            <a:ext cx="864096" cy="526443"/>
          </a:xfrm>
          <a:prstGeom prst="rect">
            <a:avLst/>
          </a:prstGeom>
        </p:spPr>
      </p:pic>
      <p:sp>
        <p:nvSpPr>
          <p:cNvPr id="16" name="1 Título">
            <a:extLst>
              <a:ext uri="{FF2B5EF4-FFF2-40B4-BE49-F238E27FC236}">
                <a16:creationId xmlns:a16="http://schemas.microsoft.com/office/drawing/2014/main" id="{A573A2E8-E7B5-9B43-90A0-70E677A063CD}"/>
              </a:ext>
            </a:extLst>
          </p:cNvPr>
          <p:cNvSpPr>
            <a:spLocks noGrp="1"/>
          </p:cNvSpPr>
          <p:nvPr>
            <p:ph type="title"/>
          </p:nvPr>
        </p:nvSpPr>
        <p:spPr>
          <a:xfrm>
            <a:off x="335360" y="1157807"/>
            <a:ext cx="5544609" cy="526444"/>
          </a:xfrm>
        </p:spPr>
        <p:txBody>
          <a:bodyPr anchor="t">
            <a:normAutofit/>
          </a:bodyPr>
          <a:lstStyle>
            <a:lvl1pPr marL="0" indent="0" algn="l" defTabSz="914400" rtl="0" eaLnBrk="1" fontAlgn="base" latinLnBrk="0" hangingPunct="1">
              <a:spcBef>
                <a:spcPct val="20000"/>
              </a:spcBef>
              <a:spcAft>
                <a:spcPct val="0"/>
              </a:spcAft>
              <a:buFont typeface="Arial" pitchFamily="34" charset="0"/>
              <a:buNone/>
              <a:defRPr lang="es-CO" sz="1600" kern="1200" dirty="0" smtClean="0">
                <a:solidFill>
                  <a:schemeClr val="tx1">
                    <a:lumMod val="65000"/>
                    <a:lumOff val="35000"/>
                  </a:schemeClr>
                </a:solidFill>
                <a:latin typeface="+mn-lt"/>
                <a:ea typeface="+mn-ea"/>
                <a:cs typeface="Arial" pitchFamily="34" charset="0"/>
              </a:defRPr>
            </a:lvl1pPr>
          </a:lstStyle>
          <a:p>
            <a:r>
              <a:rPr lang="es-ES"/>
              <a:t>Haga clic para modificar el estilo de título del patrón</a:t>
            </a:r>
            <a:endParaRPr lang="es-CO"/>
          </a:p>
        </p:txBody>
      </p:sp>
      <p:sp>
        <p:nvSpPr>
          <p:cNvPr id="17" name="2 Marcador de texto">
            <a:extLst>
              <a:ext uri="{FF2B5EF4-FFF2-40B4-BE49-F238E27FC236}">
                <a16:creationId xmlns:a16="http://schemas.microsoft.com/office/drawing/2014/main" id="{6C69D07E-A514-514E-BA13-EBBDD56D0EA9}"/>
              </a:ext>
            </a:extLst>
          </p:cNvPr>
          <p:cNvSpPr>
            <a:spLocks noGrp="1"/>
          </p:cNvSpPr>
          <p:nvPr>
            <p:ph type="body" idx="1"/>
          </p:nvPr>
        </p:nvSpPr>
        <p:spPr>
          <a:xfrm>
            <a:off x="335359" y="194071"/>
            <a:ext cx="5544609" cy="938692"/>
          </a:xfrm>
        </p:spPr>
        <p:txBody>
          <a:bodyPr anchor="b">
            <a:normAutofit/>
          </a:bodyPr>
          <a:lstStyle>
            <a:lvl1pPr marL="0" indent="0" algn="l" defTabSz="914400" rtl="0" eaLnBrk="1" fontAlgn="base" latinLnBrk="0" hangingPunct="1">
              <a:spcBef>
                <a:spcPct val="0"/>
              </a:spcBef>
              <a:spcAft>
                <a:spcPct val="0"/>
              </a:spcAft>
              <a:buNone/>
              <a:defRPr lang="es-ES" sz="2500" b="1" kern="1200" cap="none" dirty="0" smtClean="0">
                <a:solidFill>
                  <a:schemeClr val="tx2"/>
                </a:solidFill>
                <a:latin typeface="+mj-lt"/>
                <a:ea typeface="ＭＳ Ｐゴシック" pitchFamily="-84" charset="-128"/>
                <a:cs typeface="Arial"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Tree>
    <p:extLst>
      <p:ext uri="{BB962C8B-B14F-4D97-AF65-F5344CB8AC3E}">
        <p14:creationId xmlns:p14="http://schemas.microsoft.com/office/powerpoint/2010/main" val="1875929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31372" y="273050"/>
            <a:ext cx="4189313" cy="1162050"/>
          </a:xfrm>
          <a:solidFill>
            <a:schemeClr val="accent1">
              <a:lumMod val="40000"/>
              <a:lumOff val="60000"/>
            </a:schemeClr>
          </a:solidFill>
        </p:spPr>
        <p:txBody>
          <a:bodyPr anchor="ctr">
            <a:noAutofit/>
          </a:bodyPr>
          <a:lstStyle>
            <a:lvl1pPr algn="l">
              <a:defRPr lang="es-CO" sz="2600" b="1" kern="1200" dirty="0" smtClean="0">
                <a:solidFill>
                  <a:schemeClr val="tx2"/>
                </a:solidFill>
                <a:latin typeface="+mj-lt"/>
                <a:ea typeface="ＭＳ Ｐゴシック" pitchFamily="-84" charset="-128"/>
                <a:cs typeface="Arial" pitchFamily="34" charset="0"/>
              </a:defRPr>
            </a:lvl1pPr>
          </a:lstStyle>
          <a:p>
            <a:r>
              <a:rPr lang="es-ES"/>
              <a:t>Haga clic para modificar el estilo de título del patrón</a:t>
            </a:r>
            <a:endParaRPr lang="es-CO"/>
          </a:p>
        </p:txBody>
      </p:sp>
      <p:sp>
        <p:nvSpPr>
          <p:cNvPr id="3" name="2 Marcador de contenido"/>
          <p:cNvSpPr>
            <a:spLocks noGrp="1"/>
          </p:cNvSpPr>
          <p:nvPr>
            <p:ph idx="1"/>
          </p:nvPr>
        </p:nvSpPr>
        <p:spPr>
          <a:xfrm>
            <a:off x="4766733" y="273050"/>
            <a:ext cx="7089907" cy="5964262"/>
          </a:xfrm>
        </p:spPr>
        <p:txBody>
          <a:bodyPr/>
          <a:lstStyle>
            <a:lvl1pPr marL="342900" indent="-342900" algn="just" defTabSz="914400" rtl="0" eaLnBrk="1" fontAlgn="base" latinLnBrk="0" hangingPunct="1">
              <a:spcBef>
                <a:spcPct val="20000"/>
              </a:spcBef>
              <a:spcAft>
                <a:spcPct val="0"/>
              </a:spcAft>
              <a:buFont typeface="Arial" charset="0"/>
              <a:buChar char="•"/>
              <a:defRPr lang="es-ES" sz="2600" kern="1200" dirty="0" smtClean="0">
                <a:solidFill>
                  <a:srgbClr val="215968"/>
                </a:solidFill>
                <a:latin typeface="+mj-lt"/>
                <a:ea typeface="ＭＳ Ｐゴシック" pitchFamily="-84" charset="-128"/>
                <a:cs typeface="Arial" pitchFamily="34" charset="0"/>
              </a:defRPr>
            </a:lvl1pPr>
            <a:lvl2pPr marL="742950" indent="-285750" algn="just" defTabSz="914400" rtl="0" eaLnBrk="1" fontAlgn="base" latinLnBrk="0" hangingPunct="1">
              <a:spcBef>
                <a:spcPct val="20000"/>
              </a:spcBef>
              <a:spcAft>
                <a:spcPct val="0"/>
              </a:spcAft>
              <a:buFont typeface="Arial" charset="0"/>
              <a:buChar char="–"/>
              <a:defRPr sz="2200">
                <a:solidFill>
                  <a:schemeClr val="tx1">
                    <a:lumMod val="75000"/>
                    <a:lumOff val="25000"/>
                  </a:schemeClr>
                </a:solidFill>
                <a:latin typeface="+mn-lt"/>
                <a:cs typeface="Arial" pitchFamily="34" charset="0"/>
              </a:defRPr>
            </a:lvl2pPr>
            <a:lvl3pPr marL="1143000" indent="-228600" algn="just" defTabSz="914400" rtl="0" eaLnBrk="1" fontAlgn="base" latinLnBrk="0" hangingPunct="1">
              <a:spcBef>
                <a:spcPct val="20000"/>
              </a:spcBef>
              <a:spcAft>
                <a:spcPct val="0"/>
              </a:spcAft>
              <a:buFont typeface="Arial" charset="0"/>
              <a:buChar char="•"/>
              <a:defRPr sz="2200">
                <a:solidFill>
                  <a:schemeClr val="tx1">
                    <a:lumMod val="75000"/>
                    <a:lumOff val="25000"/>
                  </a:schemeClr>
                </a:solidFill>
                <a:latin typeface="+mn-lt"/>
                <a:cs typeface="Arial" pitchFamily="34" charset="0"/>
              </a:defRPr>
            </a:lvl3pPr>
            <a:lvl4pPr marL="1600200" indent="-228600" algn="l" defTabSz="914400" rtl="0" eaLnBrk="1" fontAlgn="base" latinLnBrk="0" hangingPunct="1">
              <a:spcBef>
                <a:spcPct val="20000"/>
              </a:spcBef>
              <a:spcAft>
                <a:spcPct val="0"/>
              </a:spcAft>
              <a:buFont typeface="Arial" pitchFamily="34" charset="0"/>
              <a:buChar char="–"/>
              <a:defRPr sz="2200">
                <a:solidFill>
                  <a:schemeClr val="tx1">
                    <a:lumMod val="75000"/>
                    <a:lumOff val="25000"/>
                  </a:schemeClr>
                </a:solidFill>
                <a:latin typeface="+mn-lt"/>
                <a:cs typeface="Arial" pitchFamily="34" charset="0"/>
              </a:defRPr>
            </a:lvl4pPr>
            <a:lvl5pPr>
              <a:defRPr sz="2200">
                <a:solidFill>
                  <a:schemeClr val="tx1">
                    <a:lumMod val="75000"/>
                    <a:lumOff val="25000"/>
                  </a:schemeClr>
                </a:solidFill>
                <a:latin typeface="+mn-lt"/>
                <a:cs typeface="Arial" pitchFamily="34" charset="0"/>
              </a:defRPr>
            </a:lvl5pPr>
            <a:lvl6pPr>
              <a:defRPr sz="2000"/>
            </a:lvl6pPr>
            <a:lvl7pPr>
              <a:defRPr sz="2000"/>
            </a:lvl7pPr>
            <a:lvl8pPr>
              <a:defRPr sz="2000"/>
            </a:lvl8pPr>
            <a:lvl9pPr>
              <a:defRPr sz="2000"/>
            </a:lvl9pPr>
          </a:lstStyle>
          <a:p>
            <a:pPr marL="342900" lvl="0" indent="-342900" algn="just" defTabSz="914400" rtl="0" eaLnBrk="1" fontAlgn="base" latinLnBrk="0" hangingPunct="1">
              <a:spcBef>
                <a:spcPct val="20000"/>
              </a:spcBef>
              <a:spcAft>
                <a:spcPct val="0"/>
              </a:spcAft>
              <a:buFont typeface="Arial" charset="0"/>
              <a:buChar char="•"/>
            </a:pPr>
            <a:r>
              <a:rPr lang="es-ES"/>
              <a:t>Haga clic para modificar el estilo de texto del patrón</a:t>
            </a:r>
          </a:p>
          <a:p>
            <a:pPr marL="742950" lvl="1" indent="-285750" algn="just" defTabSz="914400" rtl="0" eaLnBrk="1" fontAlgn="base" latinLnBrk="0" hangingPunct="1">
              <a:spcBef>
                <a:spcPct val="20000"/>
              </a:spcBef>
              <a:spcAft>
                <a:spcPct val="0"/>
              </a:spcAft>
              <a:buFont typeface="Arial" charset="0"/>
              <a:buChar char="–"/>
            </a:pPr>
            <a:r>
              <a:rPr lang="es-ES"/>
              <a:t>Segundo nivel</a:t>
            </a:r>
          </a:p>
          <a:p>
            <a:pPr marL="1143000" lvl="2" indent="-228600" algn="just" defTabSz="914400" rtl="0" eaLnBrk="1" fontAlgn="base" latinLnBrk="0" hangingPunct="1">
              <a:spcBef>
                <a:spcPct val="20000"/>
              </a:spcBef>
              <a:spcAft>
                <a:spcPct val="0"/>
              </a:spcAft>
              <a:buFont typeface="Arial" charset="0"/>
              <a:buChar char="•"/>
            </a:pPr>
            <a:r>
              <a:rPr lang="es-ES"/>
              <a:t>Tercer nivel</a:t>
            </a:r>
          </a:p>
          <a:p>
            <a:pPr marL="1600200" lvl="3" indent="-228600" algn="l" defTabSz="914400" rtl="0" eaLnBrk="1" fontAlgn="base" latinLnBrk="0" hangingPunct="1">
              <a:spcBef>
                <a:spcPct val="20000"/>
              </a:spcBef>
              <a:spcAft>
                <a:spcPct val="0"/>
              </a:spcAft>
              <a:buFont typeface="Arial" pitchFamily="34" charset="0"/>
              <a:buChar char="–"/>
            </a:pPr>
            <a:r>
              <a:rPr lang="es-ES"/>
              <a:t>Cuarto nivel</a:t>
            </a:r>
          </a:p>
          <a:p>
            <a:pPr lvl="4"/>
            <a:r>
              <a:rPr lang="es-ES"/>
              <a:t>Quinto nivel</a:t>
            </a:r>
            <a:endParaRPr lang="es-CO"/>
          </a:p>
        </p:txBody>
      </p:sp>
      <p:sp>
        <p:nvSpPr>
          <p:cNvPr id="4" name="3 Marcador de texto"/>
          <p:cNvSpPr>
            <a:spLocks noGrp="1"/>
          </p:cNvSpPr>
          <p:nvPr>
            <p:ph type="body" sz="half" idx="2"/>
          </p:nvPr>
        </p:nvSpPr>
        <p:spPr>
          <a:xfrm>
            <a:off x="431372" y="1435101"/>
            <a:ext cx="4189313" cy="4780145"/>
          </a:xfrm>
        </p:spPr>
        <p:txBody>
          <a:bodyPr>
            <a:normAutofit/>
          </a:bodyPr>
          <a:lstStyle>
            <a:lvl1pPr marL="0" indent="0">
              <a:buNone/>
              <a:defRPr sz="2200">
                <a:solidFill>
                  <a:schemeClr val="tx1">
                    <a:lumMod val="75000"/>
                    <a:lumOff val="25000"/>
                  </a:schemeClr>
                </a:solidFill>
                <a:latin typeface="+mn-lt"/>
                <a:cs typeface="Arial"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pic>
        <p:nvPicPr>
          <p:cNvPr id="7" name="Imagen 6">
            <a:extLst>
              <a:ext uri="{FF2B5EF4-FFF2-40B4-BE49-F238E27FC236}">
                <a16:creationId xmlns:a16="http://schemas.microsoft.com/office/drawing/2014/main" id="{9A2ED9D1-84EE-344A-9CAB-7E58B346D1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2106" b="-3543"/>
          <a:stretch/>
        </p:blipFill>
        <p:spPr>
          <a:xfrm>
            <a:off x="0" y="6381328"/>
            <a:ext cx="839416" cy="521027"/>
          </a:xfrm>
          <a:prstGeom prst="rect">
            <a:avLst/>
          </a:prstGeom>
        </p:spPr>
      </p:pic>
    </p:spTree>
    <p:extLst>
      <p:ext uri="{BB962C8B-B14F-4D97-AF65-F5344CB8AC3E}">
        <p14:creationId xmlns:p14="http://schemas.microsoft.com/office/powerpoint/2010/main" val="5305604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919536" y="4736505"/>
            <a:ext cx="8064895" cy="566738"/>
          </a:xfrm>
        </p:spPr>
        <p:txBody>
          <a:bodyPr anchor="ctr">
            <a:noAutofit/>
          </a:bodyPr>
          <a:lstStyle>
            <a:lvl1pPr algn="ctr" defTabSz="914400" rtl="0" eaLnBrk="1" latinLnBrk="0" hangingPunct="1">
              <a:spcBef>
                <a:spcPct val="0"/>
              </a:spcBef>
              <a:buNone/>
              <a:defRPr lang="es-CO" sz="2600" b="1" kern="1200" dirty="0" smtClean="0">
                <a:solidFill>
                  <a:schemeClr val="tx2"/>
                </a:solidFill>
                <a:latin typeface="+mj-lt"/>
                <a:ea typeface="ＭＳ Ｐゴシック" pitchFamily="-84" charset="-128"/>
                <a:cs typeface="Arial" pitchFamily="34" charset="0"/>
              </a:defRPr>
            </a:lvl1pPr>
          </a:lstStyle>
          <a:p>
            <a:r>
              <a:rPr lang="es-ES"/>
              <a:t>Haga clic para modificar el estilo de título del patrón</a:t>
            </a:r>
            <a:endParaRPr lang="es-CO"/>
          </a:p>
        </p:txBody>
      </p:sp>
      <p:sp>
        <p:nvSpPr>
          <p:cNvPr id="3" name="2 Marcador de posición de imagen"/>
          <p:cNvSpPr>
            <a:spLocks noGrp="1"/>
          </p:cNvSpPr>
          <p:nvPr>
            <p:ph type="pic" idx="1"/>
          </p:nvPr>
        </p:nvSpPr>
        <p:spPr>
          <a:xfrm>
            <a:off x="1919536" y="548681"/>
            <a:ext cx="8064895" cy="404725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1919536" y="5303243"/>
            <a:ext cx="8064895" cy="804862"/>
          </a:xfrm>
        </p:spPr>
        <p:txBody>
          <a:bodyPr>
            <a:normAutofit/>
          </a:bodyPr>
          <a:lstStyle>
            <a:lvl1pPr marL="0" indent="0" algn="ctr">
              <a:buNone/>
              <a:defRPr sz="2200">
                <a:solidFill>
                  <a:schemeClr val="tx1">
                    <a:lumMod val="75000"/>
                    <a:lumOff val="25000"/>
                  </a:schemeClr>
                </a:solidFill>
                <a:latin typeface="+mn-lt"/>
                <a:cs typeface="Arial"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pic>
        <p:nvPicPr>
          <p:cNvPr id="11" name="Imagen 10">
            <a:extLst>
              <a:ext uri="{FF2B5EF4-FFF2-40B4-BE49-F238E27FC236}">
                <a16:creationId xmlns:a16="http://schemas.microsoft.com/office/drawing/2014/main" id="{74657533-DC37-B740-BA11-BCB691CACDB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381328"/>
            <a:ext cx="12192000" cy="476672"/>
          </a:xfrm>
          <a:prstGeom prst="rect">
            <a:avLst/>
          </a:prstGeom>
        </p:spPr>
      </p:pic>
    </p:spTree>
    <p:extLst>
      <p:ext uri="{BB962C8B-B14F-4D97-AF65-F5344CB8AC3E}">
        <p14:creationId xmlns:p14="http://schemas.microsoft.com/office/powerpoint/2010/main" val="10704057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4" Type="http://schemas.openxmlformats.org/officeDocument/2006/relationships/image" Target="../media/image17.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theme" Target="../theme/theme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09600" y="274638"/>
            <a:ext cx="10972800" cy="1143000"/>
          </a:xfrm>
          <a:prstGeom prst="rect">
            <a:avLst/>
          </a:prstGeom>
        </p:spPr>
        <p:txBody>
          <a:bodyPr vert="horz" lIns="91440" tIns="45720" rIns="91440" bIns="45720" rtlCol="0" anchor="ctr">
            <a:noAutofit/>
          </a:bodyPr>
          <a:lstStyle/>
          <a:p>
            <a:r>
              <a:rPr lang="es-ES"/>
              <a:t>Haga clic para modificar el estilo de título del patrón</a:t>
            </a:r>
            <a:endParaRPr lang="es-CO"/>
          </a:p>
        </p:txBody>
      </p:sp>
      <p:sp>
        <p:nvSpPr>
          <p:cNvPr id="3" name="2 Marcador de texto"/>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BDEA57-DEEF-4918-A208-449DA545727C}" type="datetimeFigureOut">
              <a:rPr lang="es-CO" smtClean="0">
                <a:solidFill>
                  <a:prstClr val="black">
                    <a:tint val="75000"/>
                  </a:prstClr>
                </a:solidFill>
              </a:rPr>
              <a:pPr/>
              <a:t>17/01/2024</a:t>
            </a:fld>
            <a:endParaRPr lang="es-CO">
              <a:solidFill>
                <a:prstClr val="black">
                  <a:tint val="75000"/>
                </a:prstClr>
              </a:solidFill>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EF5346-27B3-4F4A-8A2D-2D29ABD4967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4547946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3" r:id="rId11"/>
    <p:sldLayoutId id="2147483672" r:id="rId12"/>
    <p:sldLayoutId id="2147483674" r:id="rId13"/>
    <p:sldLayoutId id="2147483675" r:id="rId14"/>
    <p:sldLayoutId id="2147483676" r:id="rId15"/>
    <p:sldLayoutId id="2147483704" r:id="rId16"/>
    <p:sldLayoutId id="2147483705" r:id="rId17"/>
  </p:sldLayoutIdLst>
  <p:txStyles>
    <p:titleStyle>
      <a:lvl1pPr algn="ctr" defTabSz="914400" rtl="0" eaLnBrk="1" latinLnBrk="0" hangingPunct="1">
        <a:spcBef>
          <a:spcPct val="0"/>
        </a:spcBef>
        <a:buNone/>
        <a:defRPr sz="40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1BF1070-F522-4831-813A-21222B6F9C27}"/>
              </a:ext>
            </a:extLst>
          </p:cNvPr>
          <p:cNvSpPr/>
          <p:nvPr userDrawn="1"/>
        </p:nvSpPr>
        <p:spPr>
          <a:xfrm>
            <a:off x="-1" y="0"/>
            <a:ext cx="1288770" cy="685800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s-CO" sz="1199">
              <a:solidFill>
                <a:schemeClr val="tx1"/>
              </a:solidFill>
            </a:endParaRPr>
          </a:p>
        </p:txBody>
      </p:sp>
      <p:sp>
        <p:nvSpPr>
          <p:cNvPr id="2" name="Title Placeholder 1"/>
          <p:cNvSpPr>
            <a:spLocks noGrp="1"/>
          </p:cNvSpPr>
          <p:nvPr>
            <p:ph type="title"/>
          </p:nvPr>
        </p:nvSpPr>
        <p:spPr>
          <a:xfrm>
            <a:off x="1517114" y="294200"/>
            <a:ext cx="10065288" cy="590880"/>
          </a:xfrm>
          <a:prstGeom prst="rect">
            <a:avLst/>
          </a:prstGeom>
        </p:spPr>
        <p:txBody>
          <a:bodyPr vert="horz" lIns="0" tIns="0" rIns="0" bIns="0" rtlCol="0" anchor="t" anchorCtr="0">
            <a:noAutofit/>
          </a:bodyPr>
          <a:lstStyle/>
          <a:p>
            <a:r>
              <a:rPr lang="en-US"/>
              <a:t>Click to edit Master title style</a:t>
            </a:r>
            <a:endParaRPr lang="en-GB"/>
          </a:p>
        </p:txBody>
      </p:sp>
      <p:sp>
        <p:nvSpPr>
          <p:cNvPr id="3" name="Text Placeholder 2"/>
          <p:cNvSpPr>
            <a:spLocks noGrp="1"/>
          </p:cNvSpPr>
          <p:nvPr>
            <p:ph type="body" idx="1"/>
          </p:nvPr>
        </p:nvSpPr>
        <p:spPr>
          <a:xfrm>
            <a:off x="1517114" y="1137920"/>
            <a:ext cx="10065288" cy="4947920"/>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9" name="Group 4">
            <a:extLst>
              <a:ext uri="{FF2B5EF4-FFF2-40B4-BE49-F238E27FC236}">
                <a16:creationId xmlns:a16="http://schemas.microsoft.com/office/drawing/2014/main" id="{ABA621AC-91DA-4716-A450-56540FA39C36}"/>
              </a:ext>
            </a:extLst>
          </p:cNvPr>
          <p:cNvGrpSpPr>
            <a:grpSpLocks noChangeAspect="1"/>
          </p:cNvGrpSpPr>
          <p:nvPr userDrawn="1"/>
        </p:nvGrpSpPr>
        <p:grpSpPr bwMode="auto">
          <a:xfrm>
            <a:off x="150810" y="6342725"/>
            <a:ext cx="282491" cy="290036"/>
            <a:chOff x="7110" y="4004"/>
            <a:chExt cx="191" cy="196"/>
          </a:xfrm>
        </p:grpSpPr>
        <p:sp>
          <p:nvSpPr>
            <p:cNvPr id="11" name="Freeform 5">
              <a:extLst>
                <a:ext uri="{FF2B5EF4-FFF2-40B4-BE49-F238E27FC236}">
                  <a16:creationId xmlns:a16="http://schemas.microsoft.com/office/drawing/2014/main" id="{76E3EDA9-8EAC-419E-8C11-4E1E158AF762}"/>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8"/>
            </a:p>
          </p:txBody>
        </p:sp>
        <p:sp>
          <p:nvSpPr>
            <p:cNvPr id="12" name="Freeform 6">
              <a:extLst>
                <a:ext uri="{FF2B5EF4-FFF2-40B4-BE49-F238E27FC236}">
                  <a16:creationId xmlns:a16="http://schemas.microsoft.com/office/drawing/2014/main" id="{ABC9458B-8C2C-486A-8ADE-F22CCDC7E2F8}"/>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8"/>
            </a:p>
          </p:txBody>
        </p:sp>
        <p:sp>
          <p:nvSpPr>
            <p:cNvPr id="14" name="Freeform 7">
              <a:extLst>
                <a:ext uri="{FF2B5EF4-FFF2-40B4-BE49-F238E27FC236}">
                  <a16:creationId xmlns:a16="http://schemas.microsoft.com/office/drawing/2014/main" id="{0A4C4046-69B4-41DA-AA2E-E892AEC9AA90}"/>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8"/>
            </a:p>
          </p:txBody>
        </p:sp>
      </p:grpSp>
      <p:pic>
        <p:nvPicPr>
          <p:cNvPr id="13" name="Picture 12">
            <a:extLst>
              <a:ext uri="{FF2B5EF4-FFF2-40B4-BE49-F238E27FC236}">
                <a16:creationId xmlns:a16="http://schemas.microsoft.com/office/drawing/2014/main" id="{D8ED2849-04FA-4F8E-8701-0348960E5083}"/>
              </a:ext>
            </a:extLst>
          </p:cNvPr>
          <p:cNvPicPr>
            <a:picLocks noChangeAspect="1"/>
          </p:cNvPicPr>
          <p:nvPr userDrawn="1"/>
        </p:nvPicPr>
        <p:blipFill>
          <a:blip r:embed="rId4" cstate="print">
            <a:lum bright="70000" contrast="-70000"/>
            <a:extLst>
              <a:ext uri="{28A0092B-C50C-407E-A947-70E740481C1C}">
                <a14:useLocalDpi xmlns:a14="http://schemas.microsoft.com/office/drawing/2010/main"/>
              </a:ext>
            </a:extLst>
          </a:blip>
          <a:stretch>
            <a:fillRect/>
          </a:stretch>
        </p:blipFill>
        <p:spPr>
          <a:xfrm>
            <a:off x="440849" y="6468110"/>
            <a:ext cx="756529" cy="185767"/>
          </a:xfrm>
          <a:prstGeom prst="rect">
            <a:avLst/>
          </a:prstGeom>
        </p:spPr>
      </p:pic>
    </p:spTree>
    <p:extLst>
      <p:ext uri="{BB962C8B-B14F-4D97-AF65-F5344CB8AC3E}">
        <p14:creationId xmlns:p14="http://schemas.microsoft.com/office/powerpoint/2010/main" val="1548655526"/>
      </p:ext>
    </p:extLst>
  </p:cSld>
  <p:clrMap bg1="lt1" tx1="dk1" bg2="lt2" tx2="dk2" accent1="accent1" accent2="accent2" accent3="accent3" accent4="accent4" accent5="accent5" accent6="accent6" hlink="hlink" folHlink="folHlink"/>
  <p:sldLayoutIdLst>
    <p:sldLayoutId id="2147483678" r:id="rId1"/>
    <p:sldLayoutId id="2147483679" r:id="rId2"/>
  </p:sldLayoutIdLst>
  <p:hf hdr="0"/>
  <p:txStyles>
    <p:titleStyle>
      <a:lvl1pPr algn="l" defTabSz="913486" rtl="0" eaLnBrk="1" latinLnBrk="0" hangingPunct="1">
        <a:lnSpc>
          <a:spcPct val="85000"/>
        </a:lnSpc>
        <a:spcBef>
          <a:spcPct val="0"/>
        </a:spcBef>
        <a:buNone/>
        <a:defRPr sz="2398" b="0" kern="1200">
          <a:solidFill>
            <a:schemeClr val="bg1"/>
          </a:solidFill>
          <a:latin typeface="EYInterstate Light" panose="02000506000000020004" pitchFamily="2" charset="0"/>
          <a:ea typeface="+mj-ea"/>
          <a:cs typeface="Arial" pitchFamily="34" charset="0"/>
        </a:defRPr>
      </a:lvl1pPr>
    </p:titleStyle>
    <p:bodyStyle>
      <a:lvl1pPr marL="356260" indent="-356260" algn="l" defTabSz="913486" rtl="0" eaLnBrk="1" latinLnBrk="0" hangingPunct="1">
        <a:spcBef>
          <a:spcPct val="20000"/>
        </a:spcBef>
        <a:buClr>
          <a:schemeClr val="tx2"/>
        </a:buClr>
        <a:buSzPct val="70000"/>
        <a:buFont typeface="Arial" pitchFamily="34" charset="0"/>
        <a:buChar char="►"/>
        <a:defRPr sz="1998" kern="1200">
          <a:solidFill>
            <a:schemeClr val="bg1"/>
          </a:solidFill>
          <a:latin typeface="EYInterstate Light" panose="02000506000000020004" pitchFamily="2" charset="0"/>
          <a:ea typeface="+mn-ea"/>
          <a:cs typeface="+mn-cs"/>
        </a:defRPr>
      </a:lvl1pPr>
      <a:lvl2pPr marL="712519" indent="-356260" algn="l" defTabSz="913486" rtl="0" eaLnBrk="1" latinLnBrk="0" hangingPunct="1">
        <a:spcBef>
          <a:spcPct val="20000"/>
        </a:spcBef>
        <a:buClr>
          <a:schemeClr val="tx2"/>
        </a:buClr>
        <a:buSzPct val="70000"/>
        <a:buFont typeface="Arial" pitchFamily="34" charset="0"/>
        <a:buChar char="►"/>
        <a:defRPr sz="1798" kern="1200">
          <a:solidFill>
            <a:schemeClr val="bg1"/>
          </a:solidFill>
          <a:latin typeface="EYInterstate Light" panose="02000506000000020004" pitchFamily="2" charset="0"/>
          <a:ea typeface="+mn-ea"/>
          <a:cs typeface="+mn-cs"/>
        </a:defRPr>
      </a:lvl2pPr>
      <a:lvl3pPr marL="1068778" indent="-356260" algn="l" defTabSz="913486" rtl="0" eaLnBrk="1" latinLnBrk="0" hangingPunct="1">
        <a:spcBef>
          <a:spcPct val="20000"/>
        </a:spcBef>
        <a:buClr>
          <a:schemeClr val="tx2"/>
        </a:buClr>
        <a:buSzPct val="70000"/>
        <a:buFont typeface="Arial" pitchFamily="34" charset="0"/>
        <a:buChar char="►"/>
        <a:defRPr sz="1598" kern="1200">
          <a:solidFill>
            <a:schemeClr val="bg1"/>
          </a:solidFill>
          <a:latin typeface="EYInterstate Light" panose="02000506000000020004" pitchFamily="2" charset="0"/>
          <a:ea typeface="+mn-ea"/>
          <a:cs typeface="+mn-cs"/>
        </a:defRPr>
      </a:lvl3pPr>
      <a:lvl4pPr marL="1425038" indent="-356260" algn="l" defTabSz="913486" rtl="0" eaLnBrk="1" latinLnBrk="0" hangingPunct="1">
        <a:spcBef>
          <a:spcPct val="20000"/>
        </a:spcBef>
        <a:buClr>
          <a:schemeClr val="tx2"/>
        </a:buClr>
        <a:buSzPct val="70000"/>
        <a:buFont typeface="Arial" pitchFamily="34" charset="0"/>
        <a:buChar char="►"/>
        <a:defRPr sz="1398" kern="1200">
          <a:solidFill>
            <a:schemeClr val="bg1"/>
          </a:solidFill>
          <a:latin typeface="EYInterstate Light" panose="02000506000000020004" pitchFamily="2" charset="0"/>
          <a:ea typeface="+mn-ea"/>
          <a:cs typeface="+mn-cs"/>
        </a:defRPr>
      </a:lvl4pPr>
      <a:lvl5pPr marL="1781297" indent="-356260" algn="l" defTabSz="913486" rtl="0" eaLnBrk="1" latinLnBrk="0" hangingPunct="1">
        <a:spcBef>
          <a:spcPct val="20000"/>
        </a:spcBef>
        <a:buClr>
          <a:schemeClr val="tx2"/>
        </a:buClr>
        <a:buSzPct val="70000"/>
        <a:buFont typeface="Arial" pitchFamily="34" charset="0"/>
        <a:buChar char="►"/>
        <a:defRPr sz="1198" kern="1200">
          <a:solidFill>
            <a:schemeClr val="bg1"/>
          </a:solidFill>
          <a:latin typeface="EYInterstate Light" panose="02000506000000020004" pitchFamily="2" charset="0"/>
          <a:ea typeface="+mn-ea"/>
          <a:cs typeface="+mn-cs"/>
        </a:defRPr>
      </a:lvl5pPr>
      <a:lvl6pPr marL="2512086" indent="-228372" algn="l" defTabSz="913486" rtl="0" eaLnBrk="1" latinLnBrk="0" hangingPunct="1">
        <a:spcBef>
          <a:spcPct val="20000"/>
        </a:spcBef>
        <a:buFont typeface="Arial" pitchFamily="34" charset="0"/>
        <a:buChar char="•"/>
        <a:defRPr sz="1998" kern="1200">
          <a:solidFill>
            <a:schemeClr val="tx1"/>
          </a:solidFill>
          <a:latin typeface="+mn-lt"/>
          <a:ea typeface="+mn-ea"/>
          <a:cs typeface="+mn-cs"/>
        </a:defRPr>
      </a:lvl6pPr>
      <a:lvl7pPr marL="2968829" indent="-228372" algn="l" defTabSz="913486" rtl="0" eaLnBrk="1" latinLnBrk="0" hangingPunct="1">
        <a:spcBef>
          <a:spcPct val="20000"/>
        </a:spcBef>
        <a:buFont typeface="Arial" pitchFamily="34" charset="0"/>
        <a:buChar char="•"/>
        <a:defRPr sz="1998" kern="1200">
          <a:solidFill>
            <a:schemeClr val="tx1"/>
          </a:solidFill>
          <a:latin typeface="+mn-lt"/>
          <a:ea typeface="+mn-ea"/>
          <a:cs typeface="+mn-cs"/>
        </a:defRPr>
      </a:lvl7pPr>
      <a:lvl8pPr marL="3425572" indent="-228372" algn="l" defTabSz="913486" rtl="0" eaLnBrk="1" latinLnBrk="0" hangingPunct="1">
        <a:spcBef>
          <a:spcPct val="20000"/>
        </a:spcBef>
        <a:buFont typeface="Arial" pitchFamily="34" charset="0"/>
        <a:buChar char="•"/>
        <a:defRPr sz="1998" kern="1200">
          <a:solidFill>
            <a:schemeClr val="tx1"/>
          </a:solidFill>
          <a:latin typeface="+mn-lt"/>
          <a:ea typeface="+mn-ea"/>
          <a:cs typeface="+mn-cs"/>
        </a:defRPr>
      </a:lvl8pPr>
      <a:lvl9pPr marL="3882315" indent="-228372" algn="l" defTabSz="913486" rtl="0" eaLnBrk="1" latinLnBrk="0" hangingPunct="1">
        <a:spcBef>
          <a:spcPct val="20000"/>
        </a:spcBef>
        <a:buFont typeface="Arial" pitchFamily="34" charset="0"/>
        <a:buChar char="•"/>
        <a:defRPr sz="1998" kern="1200">
          <a:solidFill>
            <a:schemeClr val="tx1"/>
          </a:solidFill>
          <a:latin typeface="+mn-lt"/>
          <a:ea typeface="+mn-ea"/>
          <a:cs typeface="+mn-cs"/>
        </a:defRPr>
      </a:lvl9pPr>
    </p:bodyStyle>
    <p:otherStyle>
      <a:defPPr>
        <a:defRPr lang="en-US"/>
      </a:defPPr>
      <a:lvl1pPr marL="0" algn="l" defTabSz="913486" rtl="0" eaLnBrk="1" latinLnBrk="0" hangingPunct="1">
        <a:defRPr sz="1798" kern="1200">
          <a:solidFill>
            <a:schemeClr val="tx1"/>
          </a:solidFill>
          <a:latin typeface="+mn-lt"/>
          <a:ea typeface="+mn-ea"/>
          <a:cs typeface="+mn-cs"/>
        </a:defRPr>
      </a:lvl1pPr>
      <a:lvl2pPr marL="456743" algn="l" defTabSz="913486" rtl="0" eaLnBrk="1" latinLnBrk="0" hangingPunct="1">
        <a:defRPr sz="1798" kern="1200">
          <a:solidFill>
            <a:schemeClr val="tx1"/>
          </a:solidFill>
          <a:latin typeface="+mn-lt"/>
          <a:ea typeface="+mn-ea"/>
          <a:cs typeface="+mn-cs"/>
        </a:defRPr>
      </a:lvl2pPr>
      <a:lvl3pPr marL="913486" algn="l" defTabSz="913486" rtl="0" eaLnBrk="1" latinLnBrk="0" hangingPunct="1">
        <a:defRPr sz="1798" kern="1200">
          <a:solidFill>
            <a:schemeClr val="tx1"/>
          </a:solidFill>
          <a:latin typeface="+mn-lt"/>
          <a:ea typeface="+mn-ea"/>
          <a:cs typeface="+mn-cs"/>
        </a:defRPr>
      </a:lvl3pPr>
      <a:lvl4pPr marL="1370229" algn="l" defTabSz="913486" rtl="0" eaLnBrk="1" latinLnBrk="0" hangingPunct="1">
        <a:defRPr sz="1798" kern="1200">
          <a:solidFill>
            <a:schemeClr val="tx1"/>
          </a:solidFill>
          <a:latin typeface="+mn-lt"/>
          <a:ea typeface="+mn-ea"/>
          <a:cs typeface="+mn-cs"/>
        </a:defRPr>
      </a:lvl4pPr>
      <a:lvl5pPr marL="1826972" algn="l" defTabSz="913486" rtl="0" eaLnBrk="1" latinLnBrk="0" hangingPunct="1">
        <a:defRPr sz="1798" kern="1200">
          <a:solidFill>
            <a:schemeClr val="tx1"/>
          </a:solidFill>
          <a:latin typeface="+mn-lt"/>
          <a:ea typeface="+mn-ea"/>
          <a:cs typeface="+mn-cs"/>
        </a:defRPr>
      </a:lvl5pPr>
      <a:lvl6pPr marL="2283715" algn="l" defTabSz="913486" rtl="0" eaLnBrk="1" latinLnBrk="0" hangingPunct="1">
        <a:defRPr sz="1798" kern="1200">
          <a:solidFill>
            <a:schemeClr val="tx1"/>
          </a:solidFill>
          <a:latin typeface="+mn-lt"/>
          <a:ea typeface="+mn-ea"/>
          <a:cs typeface="+mn-cs"/>
        </a:defRPr>
      </a:lvl6pPr>
      <a:lvl7pPr marL="2740457" algn="l" defTabSz="913486" rtl="0" eaLnBrk="1" latinLnBrk="0" hangingPunct="1">
        <a:defRPr sz="1798" kern="1200">
          <a:solidFill>
            <a:schemeClr val="tx1"/>
          </a:solidFill>
          <a:latin typeface="+mn-lt"/>
          <a:ea typeface="+mn-ea"/>
          <a:cs typeface="+mn-cs"/>
        </a:defRPr>
      </a:lvl7pPr>
      <a:lvl8pPr marL="3197201" algn="l" defTabSz="913486" rtl="0" eaLnBrk="1" latinLnBrk="0" hangingPunct="1">
        <a:defRPr sz="1798" kern="1200">
          <a:solidFill>
            <a:schemeClr val="tx1"/>
          </a:solidFill>
          <a:latin typeface="+mn-lt"/>
          <a:ea typeface="+mn-ea"/>
          <a:cs typeface="+mn-cs"/>
        </a:defRPr>
      </a:lvl8pPr>
      <a:lvl9pPr marL="3653943" algn="l" defTabSz="913486" rtl="0" eaLnBrk="1" latinLnBrk="0" hangingPunct="1">
        <a:defRPr sz="179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94200"/>
            <a:ext cx="10972800" cy="590880"/>
          </a:xfrm>
          <a:prstGeom prst="rect">
            <a:avLst/>
          </a:prstGeom>
        </p:spPr>
        <p:txBody>
          <a:bodyPr vert="horz" lIns="0" tIns="0" rIns="0" bIns="0" rtlCol="0" anchor="t" anchorCtr="0">
            <a:noAutofit/>
          </a:bodyPr>
          <a:lstStyle/>
          <a:p>
            <a:r>
              <a:rPr lang="en-US"/>
              <a:t>Click to edit Master title style</a:t>
            </a:r>
            <a:endParaRPr lang="en-GB"/>
          </a:p>
        </p:txBody>
      </p:sp>
      <p:sp>
        <p:nvSpPr>
          <p:cNvPr id="3" name="Text Placeholder 2"/>
          <p:cNvSpPr>
            <a:spLocks noGrp="1"/>
          </p:cNvSpPr>
          <p:nvPr>
            <p:ph type="body" idx="1"/>
          </p:nvPr>
        </p:nvSpPr>
        <p:spPr>
          <a:xfrm>
            <a:off x="609601" y="1137920"/>
            <a:ext cx="10972800" cy="4947920"/>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14" name="Group 4">
            <a:extLst>
              <a:ext uri="{FF2B5EF4-FFF2-40B4-BE49-F238E27FC236}">
                <a16:creationId xmlns:a16="http://schemas.microsoft.com/office/drawing/2014/main" id="{7E89FB01-0304-4B7A-83F4-087FD710583C}"/>
              </a:ext>
            </a:extLst>
          </p:cNvPr>
          <p:cNvGrpSpPr>
            <a:grpSpLocks noChangeAspect="1"/>
          </p:cNvGrpSpPr>
          <p:nvPr userDrawn="1"/>
        </p:nvGrpSpPr>
        <p:grpSpPr bwMode="auto">
          <a:xfrm>
            <a:off x="11281250" y="6356350"/>
            <a:ext cx="303055" cy="311150"/>
            <a:chOff x="7110" y="4004"/>
            <a:chExt cx="191" cy="196"/>
          </a:xfrm>
        </p:grpSpPr>
        <p:sp>
          <p:nvSpPr>
            <p:cNvPr id="15" name="Freeform 5">
              <a:extLst>
                <a:ext uri="{FF2B5EF4-FFF2-40B4-BE49-F238E27FC236}">
                  <a16:creationId xmlns:a16="http://schemas.microsoft.com/office/drawing/2014/main" id="{4DE1CE93-8A80-4A24-92CA-71C05E453718}"/>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6" name="Freeform 6">
              <a:extLst>
                <a:ext uri="{FF2B5EF4-FFF2-40B4-BE49-F238E27FC236}">
                  <a16:creationId xmlns:a16="http://schemas.microsoft.com/office/drawing/2014/main" id="{769AC85D-6BA0-4E5B-A206-FB7E85E0DDBE}"/>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rgbClr val="2E2E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7" name="Freeform 7">
              <a:extLst>
                <a:ext uri="{FF2B5EF4-FFF2-40B4-BE49-F238E27FC236}">
                  <a16:creationId xmlns:a16="http://schemas.microsoft.com/office/drawing/2014/main" id="{5A99D1FF-A731-4C56-AEC5-4C61FAC74874}"/>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rgbClr val="2E2E3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grpSp>
      <p:sp>
        <p:nvSpPr>
          <p:cNvPr id="20" name="Date Placeholder 3">
            <a:extLst>
              <a:ext uri="{FF2B5EF4-FFF2-40B4-BE49-F238E27FC236}">
                <a16:creationId xmlns:a16="http://schemas.microsoft.com/office/drawing/2014/main" id="{7FA7D49F-D989-4CDB-9335-913430F7425F}"/>
              </a:ext>
            </a:extLst>
          </p:cNvPr>
          <p:cNvSpPr>
            <a:spLocks noGrp="1"/>
          </p:cNvSpPr>
          <p:nvPr>
            <p:ph type="dt" sz="half" idx="2"/>
          </p:nvPr>
        </p:nvSpPr>
        <p:spPr>
          <a:xfrm>
            <a:off x="1428184" y="6471244"/>
            <a:ext cx="1190638" cy="180000"/>
          </a:xfrm>
          <a:prstGeom prst="rect">
            <a:avLst/>
          </a:prstGeom>
        </p:spPr>
        <p:txBody>
          <a:bodyPr/>
          <a:lstStyle>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stStyle>
          <a:p>
            <a:fld id="{A7100257-1BC6-4873-8F55-DA97C4F73818}" type="datetime3">
              <a:rPr lang="en-US" smtClean="0"/>
              <a:t>17 January 2024</a:t>
            </a:fld>
            <a:endParaRPr lang="en-IN"/>
          </a:p>
        </p:txBody>
      </p:sp>
      <p:sp>
        <p:nvSpPr>
          <p:cNvPr id="21" name="Footer Placeholder 4">
            <a:extLst>
              <a:ext uri="{FF2B5EF4-FFF2-40B4-BE49-F238E27FC236}">
                <a16:creationId xmlns:a16="http://schemas.microsoft.com/office/drawing/2014/main" id="{26944631-E8AF-4601-B721-3347E3AFB2F4}"/>
              </a:ext>
            </a:extLst>
          </p:cNvPr>
          <p:cNvSpPr>
            <a:spLocks noGrp="1"/>
          </p:cNvSpPr>
          <p:nvPr>
            <p:ph type="ftr" sz="quarter" idx="3"/>
          </p:nvPr>
        </p:nvSpPr>
        <p:spPr>
          <a:xfrm>
            <a:off x="3237502" y="6471244"/>
            <a:ext cx="3084493" cy="180000"/>
          </a:xfrm>
          <a:prstGeom prst="rect">
            <a:avLst/>
          </a:prstGeom>
        </p:spPr>
        <p:txBody>
          <a:bodyPr/>
          <a:lstStyle>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stStyle>
          <a:p>
            <a:r>
              <a:rPr lang="en-IN"/>
              <a:t>Presentation title</a:t>
            </a:r>
          </a:p>
        </p:txBody>
      </p:sp>
      <p:sp>
        <p:nvSpPr>
          <p:cNvPr id="22" name="Slide Number Placeholder 5">
            <a:extLst>
              <a:ext uri="{FF2B5EF4-FFF2-40B4-BE49-F238E27FC236}">
                <a16:creationId xmlns:a16="http://schemas.microsoft.com/office/drawing/2014/main" id="{1E733AAD-1BCD-417D-A2A4-521F133E28CB}"/>
              </a:ext>
            </a:extLst>
          </p:cNvPr>
          <p:cNvSpPr>
            <a:spLocks noGrp="1"/>
          </p:cNvSpPr>
          <p:nvPr>
            <p:ph type="sldNum" sz="quarter" idx="4"/>
          </p:nvPr>
        </p:nvSpPr>
        <p:spPr>
          <a:xfrm>
            <a:off x="616900" y="6471244"/>
            <a:ext cx="662721" cy="180000"/>
          </a:xfrm>
          <a:prstGeom prst="rect">
            <a:avLst/>
          </a:prstGeom>
        </p:spPr>
        <p:txBody>
          <a:bodyPr/>
          <a:lstStyle>
            <a:lvl1pPr marL="0" algn="l" defTabSz="913943" rtl="0" eaLnBrk="1" latinLnBrk="0" hangingPunct="1">
              <a:defRPr lang="en-GB" sz="800" kern="1200" smtClean="0">
                <a:solidFill>
                  <a:schemeClr val="bg1"/>
                </a:solidFill>
                <a:latin typeface="EYInterstate" panose="02000503020000020004" pitchFamily="2" charset="0"/>
                <a:ea typeface="+mn-ea"/>
                <a:cs typeface="+mn-cs"/>
              </a:defRPr>
            </a:lvl1pPr>
          </a:lstStyle>
          <a:p>
            <a:r>
              <a:rPr lang="en-IN"/>
              <a:t>Page </a:t>
            </a:r>
            <a:fld id="{F1BC30E3-FFE5-4B91-AA19-87A149EBB9EE}" type="slidenum">
              <a:rPr smtClean="0"/>
              <a:pPr/>
              <a:t>‹Nº›</a:t>
            </a:fld>
            <a:endParaRPr/>
          </a:p>
        </p:txBody>
      </p:sp>
    </p:spTree>
    <p:extLst>
      <p:ext uri="{BB962C8B-B14F-4D97-AF65-F5344CB8AC3E}">
        <p14:creationId xmlns:p14="http://schemas.microsoft.com/office/powerpoint/2010/main" val="2916241990"/>
      </p:ext>
    </p:extLst>
  </p:cSld>
  <p:clrMap bg1="lt1" tx1="dk1" bg2="lt2" tx2="dk2" accent1="accent1" accent2="accent2" accent3="accent3" accent4="accent4" accent5="accent5" accent6="accent6" hlink="hlink" folHlink="folHlink"/>
  <p:sldLayoutIdLst>
    <p:sldLayoutId id="2147483682" r:id="rId1"/>
    <p:sldLayoutId id="2147483683" r:id="rId2"/>
  </p:sldLayoutIdLst>
  <p:hf hdr="0"/>
  <p:txStyles>
    <p:titleStyle>
      <a:lvl1pPr algn="l" defTabSz="913943" rtl="0" eaLnBrk="1" latinLnBrk="0" hangingPunct="1">
        <a:lnSpc>
          <a:spcPct val="85000"/>
        </a:lnSpc>
        <a:spcBef>
          <a:spcPct val="0"/>
        </a:spcBef>
        <a:buNone/>
        <a:defRPr sz="2399" b="0" kern="1200">
          <a:solidFill>
            <a:schemeClr val="bg1"/>
          </a:solidFill>
          <a:latin typeface="EYInterstate Light" panose="02000506000000020004" pitchFamily="2" charset="0"/>
          <a:ea typeface="+mj-ea"/>
          <a:cs typeface="Arial" pitchFamily="34" charset="0"/>
        </a:defRPr>
      </a:lvl1pPr>
    </p:titleStyle>
    <p:bodyStyle>
      <a:lvl1pPr marL="356438" indent="-356438" algn="l" defTabSz="913943" rtl="0" eaLnBrk="1" latinLnBrk="0" hangingPunct="1">
        <a:spcBef>
          <a:spcPct val="20000"/>
        </a:spcBef>
        <a:buClr>
          <a:schemeClr val="tx2"/>
        </a:buClr>
        <a:buSzPct val="70000"/>
        <a:buFont typeface="Arial" pitchFamily="34" charset="0"/>
        <a:buChar char="►"/>
        <a:defRPr sz="1999" kern="1200">
          <a:solidFill>
            <a:schemeClr val="bg1"/>
          </a:solidFill>
          <a:latin typeface="EYInterstate Light" panose="02000506000000020004" pitchFamily="2" charset="0"/>
          <a:ea typeface="+mn-ea"/>
          <a:cs typeface="+mn-cs"/>
        </a:defRPr>
      </a:lvl1pPr>
      <a:lvl2pPr marL="712875" indent="-356438" algn="l" defTabSz="913943" rtl="0" eaLnBrk="1" latinLnBrk="0" hangingPunct="1">
        <a:spcBef>
          <a:spcPct val="20000"/>
        </a:spcBef>
        <a:buClr>
          <a:schemeClr val="tx2"/>
        </a:buClr>
        <a:buSzPct val="70000"/>
        <a:buFont typeface="Arial" pitchFamily="34" charset="0"/>
        <a:buChar char="►"/>
        <a:defRPr sz="1799" kern="1200">
          <a:solidFill>
            <a:schemeClr val="bg1"/>
          </a:solidFill>
          <a:latin typeface="EYInterstate Light" panose="02000506000000020004" pitchFamily="2" charset="0"/>
          <a:ea typeface="+mn-ea"/>
          <a:cs typeface="+mn-cs"/>
        </a:defRPr>
      </a:lvl2pPr>
      <a:lvl3pPr marL="1069313" indent="-356438" algn="l" defTabSz="913943" rtl="0" eaLnBrk="1" latinLnBrk="0" hangingPunct="1">
        <a:spcBef>
          <a:spcPct val="20000"/>
        </a:spcBef>
        <a:buClr>
          <a:schemeClr val="tx2"/>
        </a:buClr>
        <a:buSzPct val="70000"/>
        <a:buFont typeface="Arial" pitchFamily="34" charset="0"/>
        <a:buChar char="►"/>
        <a:defRPr sz="1599" kern="1200">
          <a:solidFill>
            <a:schemeClr val="bg1"/>
          </a:solidFill>
          <a:latin typeface="EYInterstate Light" panose="02000506000000020004" pitchFamily="2" charset="0"/>
          <a:ea typeface="+mn-ea"/>
          <a:cs typeface="+mn-cs"/>
        </a:defRPr>
      </a:lvl3pPr>
      <a:lvl4pPr marL="1425751" indent="-356438" algn="l" defTabSz="913943" rtl="0" eaLnBrk="1" latinLnBrk="0" hangingPunct="1">
        <a:spcBef>
          <a:spcPct val="20000"/>
        </a:spcBef>
        <a:buClr>
          <a:schemeClr val="tx2"/>
        </a:buClr>
        <a:buSzPct val="70000"/>
        <a:buFont typeface="Arial" pitchFamily="34" charset="0"/>
        <a:buChar char="►"/>
        <a:defRPr sz="1399" kern="1200">
          <a:solidFill>
            <a:schemeClr val="bg1"/>
          </a:solidFill>
          <a:latin typeface="EYInterstate Light" panose="02000506000000020004" pitchFamily="2" charset="0"/>
          <a:ea typeface="+mn-ea"/>
          <a:cs typeface="+mn-cs"/>
        </a:defRPr>
      </a:lvl4pPr>
      <a:lvl5pPr marL="1782188" indent="-356438" algn="l" defTabSz="913943" rtl="0" eaLnBrk="1" latinLnBrk="0" hangingPunct="1">
        <a:spcBef>
          <a:spcPct val="20000"/>
        </a:spcBef>
        <a:buClr>
          <a:schemeClr val="tx2"/>
        </a:buClr>
        <a:buSzPct val="70000"/>
        <a:buFont typeface="Arial" pitchFamily="34" charset="0"/>
        <a:buChar char="►"/>
        <a:defRPr sz="1199" kern="1200">
          <a:solidFill>
            <a:schemeClr val="bg1"/>
          </a:solidFill>
          <a:latin typeface="EYInterstate Light" panose="02000506000000020004" pitchFamily="2" charset="0"/>
          <a:ea typeface="+mn-ea"/>
          <a:cs typeface="+mn-cs"/>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3943" rtl="0" eaLnBrk="1" latinLnBrk="0" hangingPunct="1">
        <a:defRPr sz="1799" kern="1200">
          <a:solidFill>
            <a:schemeClr val="tx1"/>
          </a:solidFill>
          <a:latin typeface="+mn-lt"/>
          <a:ea typeface="+mn-ea"/>
          <a:cs typeface="+mn-cs"/>
        </a:defRPr>
      </a:lvl1pPr>
      <a:lvl2pPr marL="456971" algn="l" defTabSz="913943" rtl="0" eaLnBrk="1" latinLnBrk="0" hangingPunct="1">
        <a:defRPr sz="1799" kern="1200">
          <a:solidFill>
            <a:schemeClr val="tx1"/>
          </a:solidFill>
          <a:latin typeface="+mn-lt"/>
          <a:ea typeface="+mn-ea"/>
          <a:cs typeface="+mn-cs"/>
        </a:defRPr>
      </a:lvl2pPr>
      <a:lvl3pPr marL="913943" algn="l" defTabSz="913943" rtl="0" eaLnBrk="1" latinLnBrk="0" hangingPunct="1">
        <a:defRPr sz="1799" kern="1200">
          <a:solidFill>
            <a:schemeClr val="tx1"/>
          </a:solidFill>
          <a:latin typeface="+mn-lt"/>
          <a:ea typeface="+mn-ea"/>
          <a:cs typeface="+mn-cs"/>
        </a:defRPr>
      </a:lvl3pPr>
      <a:lvl4pPr marL="1370914" algn="l" defTabSz="913943" rtl="0" eaLnBrk="1" latinLnBrk="0" hangingPunct="1">
        <a:defRPr sz="1799" kern="1200">
          <a:solidFill>
            <a:schemeClr val="tx1"/>
          </a:solidFill>
          <a:latin typeface="+mn-lt"/>
          <a:ea typeface="+mn-ea"/>
          <a:cs typeface="+mn-cs"/>
        </a:defRPr>
      </a:lvl4pPr>
      <a:lvl5pPr marL="1827886" algn="l" defTabSz="913943" rtl="0" eaLnBrk="1" latinLnBrk="0" hangingPunct="1">
        <a:defRPr sz="1799" kern="1200">
          <a:solidFill>
            <a:schemeClr val="tx1"/>
          </a:solidFill>
          <a:latin typeface="+mn-lt"/>
          <a:ea typeface="+mn-ea"/>
          <a:cs typeface="+mn-cs"/>
        </a:defRPr>
      </a:lvl5pPr>
      <a:lvl6pPr marL="2284857" algn="l" defTabSz="913943" rtl="0" eaLnBrk="1" latinLnBrk="0" hangingPunct="1">
        <a:defRPr sz="1799" kern="1200">
          <a:solidFill>
            <a:schemeClr val="tx1"/>
          </a:solidFill>
          <a:latin typeface="+mn-lt"/>
          <a:ea typeface="+mn-ea"/>
          <a:cs typeface="+mn-cs"/>
        </a:defRPr>
      </a:lvl6pPr>
      <a:lvl7pPr marL="2741828" algn="l" defTabSz="913943" rtl="0" eaLnBrk="1" latinLnBrk="0" hangingPunct="1">
        <a:defRPr sz="1799" kern="1200">
          <a:solidFill>
            <a:schemeClr val="tx1"/>
          </a:solidFill>
          <a:latin typeface="+mn-lt"/>
          <a:ea typeface="+mn-ea"/>
          <a:cs typeface="+mn-cs"/>
        </a:defRPr>
      </a:lvl7pPr>
      <a:lvl8pPr marL="3198800" algn="l" defTabSz="913943" rtl="0" eaLnBrk="1" latinLnBrk="0" hangingPunct="1">
        <a:defRPr sz="1799" kern="1200">
          <a:solidFill>
            <a:schemeClr val="tx1"/>
          </a:solidFill>
          <a:latin typeface="+mn-lt"/>
          <a:ea typeface="+mn-ea"/>
          <a:cs typeface="+mn-cs"/>
        </a:defRPr>
      </a:lvl8pPr>
      <a:lvl9pPr marL="3655771" algn="l" defTabSz="913943"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s-ES"/>
              <a:t>Haga clic para modificar el estilo de título del patrón</a:t>
            </a:r>
            <a:endParaRPr lang="en-US"/>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480E0F3-7F88-4644-89EC-F7002B51B2DC}" type="datetimeFigureOut">
              <a:rPr lang="es-CO" smtClean="0"/>
              <a:t>17/01/2024</a:t>
            </a:fld>
            <a:endParaRPr lang="es-CO"/>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FCD7CEF3-CE86-49DF-AF62-90860663EF9C}" type="slidenum">
              <a:rPr lang="es-CO" smtClean="0"/>
              <a:t>‹Nº›</a:t>
            </a:fld>
            <a:endParaRPr lang="es-CO"/>
          </a:p>
        </p:txBody>
      </p:sp>
    </p:spTree>
    <p:extLst>
      <p:ext uri="{BB962C8B-B14F-4D97-AF65-F5344CB8AC3E}">
        <p14:creationId xmlns:p14="http://schemas.microsoft.com/office/powerpoint/2010/main" val="2084852355"/>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3"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www.ingetax.com/colisiones-entre-vehiculos-que-tipos-existen/" TargetMode="Externa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 Id="rId4" Type="http://schemas.openxmlformats.org/officeDocument/2006/relationships/image" Target="../media/image47.svg"/></Relationships>
</file>

<file path=ppt/slides/_rels/slide32.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svg"/><Relationship Id="rId3" Type="http://schemas.openxmlformats.org/officeDocument/2006/relationships/image" Target="../media/image49.svg"/><Relationship Id="rId7" Type="http://schemas.openxmlformats.org/officeDocument/2006/relationships/image" Target="../media/image53.svg"/><Relationship Id="rId12" Type="http://schemas.openxmlformats.org/officeDocument/2006/relationships/image" Target="../media/image58.png"/><Relationship Id="rId2" Type="http://schemas.openxmlformats.org/officeDocument/2006/relationships/image" Target="../media/image48.png"/><Relationship Id="rId1" Type="http://schemas.openxmlformats.org/officeDocument/2006/relationships/slideLayout" Target="../slideLayouts/slideLayout6.xml"/><Relationship Id="rId6" Type="http://schemas.openxmlformats.org/officeDocument/2006/relationships/image" Target="../media/image52.png"/><Relationship Id="rId11" Type="http://schemas.openxmlformats.org/officeDocument/2006/relationships/image" Target="../media/image57.svg"/><Relationship Id="rId5" Type="http://schemas.openxmlformats.org/officeDocument/2006/relationships/image" Target="../media/image51.svg"/><Relationship Id="rId15" Type="http://schemas.openxmlformats.org/officeDocument/2006/relationships/image" Target="../media/image61.sv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svg"/><Relationship Id="rId14" Type="http://schemas.openxmlformats.org/officeDocument/2006/relationships/image" Target="../media/image60.png"/></Relationships>
</file>

<file path=ppt/slides/_rels/slide33.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3.png"/><Relationship Id="rId3" Type="http://schemas.openxmlformats.org/officeDocument/2006/relationships/image" Target="../media/image63.png"/><Relationship Id="rId7" Type="http://schemas.openxmlformats.org/officeDocument/2006/relationships/image" Target="../media/image67.png"/><Relationship Id="rId12" Type="http://schemas.openxmlformats.org/officeDocument/2006/relationships/image" Target="../media/image72.png"/><Relationship Id="rId2" Type="http://schemas.openxmlformats.org/officeDocument/2006/relationships/image" Target="../media/image62.png"/><Relationship Id="rId16" Type="http://schemas.openxmlformats.org/officeDocument/2006/relationships/image" Target="../media/image47.svg"/><Relationship Id="rId1" Type="http://schemas.openxmlformats.org/officeDocument/2006/relationships/slideLayout" Target="../slideLayouts/slideLayout6.xml"/><Relationship Id="rId6" Type="http://schemas.openxmlformats.org/officeDocument/2006/relationships/image" Target="../media/image66.png"/><Relationship Id="rId11" Type="http://schemas.openxmlformats.org/officeDocument/2006/relationships/image" Target="../media/image71.png"/><Relationship Id="rId5" Type="http://schemas.openxmlformats.org/officeDocument/2006/relationships/image" Target="../media/image65.png"/><Relationship Id="rId15" Type="http://schemas.openxmlformats.org/officeDocument/2006/relationships/image" Target="../media/image46.png"/><Relationship Id="rId10" Type="http://schemas.openxmlformats.org/officeDocument/2006/relationships/image" Target="../media/image70.png"/><Relationship Id="rId4" Type="http://schemas.openxmlformats.org/officeDocument/2006/relationships/image" Target="../media/image64.png"/><Relationship Id="rId9" Type="http://schemas.openxmlformats.org/officeDocument/2006/relationships/image" Target="../media/image69.png"/><Relationship Id="rId14" Type="http://schemas.openxmlformats.org/officeDocument/2006/relationships/hyperlink" Target="https://autos.fasecolda.com/authentication/login/d2l0aG91dF9wZXJtaXNzaW9u"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79.svg"/><Relationship Id="rId2" Type="http://schemas.openxmlformats.org/officeDocument/2006/relationships/image" Target="../media/image7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3.xml"/></Relationships>
</file>

<file path=ppt/slides/_rels/slide4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5.xml"/></Relationships>
</file>

<file path=ppt/slides/_rels/slide5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3.xml"/></Relationships>
</file>

<file path=ppt/slides/_rels/slide59.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3.xml"/></Relationships>
</file>

<file path=ppt/slides/_rels/slide65.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3.xml"/></Relationships>
</file>

<file path=ppt/slides/_rels/slide66.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23.xml"/></Relationships>
</file>

<file path=ppt/slides/_rels/slide67.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23.xml"/></Relationships>
</file>

<file path=ppt/slides/_rels/slide68.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2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2.jpe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jpeg"/><Relationship Id="rId2" Type="http://schemas.openxmlformats.org/officeDocument/2006/relationships/image" Target="../media/image21.png"/><Relationship Id="rId1" Type="http://schemas.openxmlformats.org/officeDocument/2006/relationships/slideLayout" Target="../slideLayouts/slideLayout6.xml"/><Relationship Id="rId6" Type="http://schemas.openxmlformats.org/officeDocument/2006/relationships/image" Target="../media/image25.jpeg"/><Relationship Id="rId11" Type="http://schemas.openxmlformats.org/officeDocument/2006/relationships/image" Target="../media/image30.jpe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_rels/slide7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3.xml"/></Relationships>
</file>

<file path=ppt/slides/_rels/slide7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3.xml"/></Relationships>
</file>

<file path=ppt/slides/_rels/slide7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3.xml"/></Relationships>
</file>

<file path=ppt/slides/_rels/slide7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9.xml"/><Relationship Id="rId1" Type="http://schemas.openxmlformats.org/officeDocument/2006/relationships/slideLayout" Target="../slideLayouts/slideLayout17.xml"/><Relationship Id="rId4" Type="http://schemas.openxmlformats.org/officeDocument/2006/relationships/image" Target="../media/image87.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7974DF-F94A-2147-89D7-365DADB55427}"/>
              </a:ext>
            </a:extLst>
          </p:cNvPr>
          <p:cNvSpPr>
            <a:spLocks noGrp="1"/>
          </p:cNvSpPr>
          <p:nvPr>
            <p:ph type="ctrTitle"/>
          </p:nvPr>
        </p:nvSpPr>
        <p:spPr/>
        <p:txBody>
          <a:bodyPr>
            <a:normAutofit/>
          </a:bodyPr>
          <a:lstStyle/>
          <a:p>
            <a:r>
              <a:rPr lang="es-CO" sz="4000"/>
              <a:t>CÁMARA TÉCNICA DE AUTOS.</a:t>
            </a:r>
            <a:endParaRPr lang="es-CO" sz="2800">
              <a:latin typeface="+mj-lt"/>
            </a:endParaRPr>
          </a:p>
        </p:txBody>
      </p:sp>
      <p:sp>
        <p:nvSpPr>
          <p:cNvPr id="3" name="Subtítulo 2">
            <a:extLst>
              <a:ext uri="{FF2B5EF4-FFF2-40B4-BE49-F238E27FC236}">
                <a16:creationId xmlns:a16="http://schemas.microsoft.com/office/drawing/2014/main" id="{3C1FAD3B-DC1C-DD4B-A144-7E1E51774FC5}"/>
              </a:ext>
            </a:extLst>
          </p:cNvPr>
          <p:cNvSpPr>
            <a:spLocks noGrp="1"/>
          </p:cNvSpPr>
          <p:nvPr>
            <p:ph type="subTitle" idx="1"/>
          </p:nvPr>
        </p:nvSpPr>
        <p:spPr>
          <a:xfrm>
            <a:off x="914400" y="3717308"/>
            <a:ext cx="8534400" cy="431498"/>
          </a:xfrm>
        </p:spPr>
        <p:txBody>
          <a:bodyPr>
            <a:normAutofit fontScale="92500" lnSpcReduction="20000"/>
          </a:bodyPr>
          <a:lstStyle/>
          <a:p>
            <a:r>
              <a:rPr lang="es-CO">
                <a:cs typeface="Arial"/>
              </a:rPr>
              <a:t>Febrero 24 de 2022. *</a:t>
            </a:r>
          </a:p>
        </p:txBody>
      </p:sp>
    </p:spTree>
    <p:extLst>
      <p:ext uri="{BB962C8B-B14F-4D97-AF65-F5344CB8AC3E}">
        <p14:creationId xmlns:p14="http://schemas.microsoft.com/office/powerpoint/2010/main" val="40418818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79426" y="2852938"/>
            <a:ext cx="9046708" cy="576063"/>
          </a:xfrm>
        </p:spPr>
        <p:txBody>
          <a:bodyPr>
            <a:noAutofit/>
          </a:bodyPr>
          <a:lstStyle/>
          <a:p>
            <a:pPr algn="l"/>
            <a:r>
              <a:rPr lang="es-ES" sz="3600"/>
              <a:t>ANÁLISIS Y ENTENDIMIENTO DEL MARCO NORMATIVO DE LA LEY 2161 DE 2021.</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2" y="3027146"/>
            <a:ext cx="1392839"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es-CO" sz="7200" b="1" i="0" u="none" strike="noStrike" kern="1200" cap="none" spc="0" normalizeH="0" baseline="0" noProof="0">
              <a:ln>
                <a:noFill/>
              </a:ln>
              <a:solidFill>
                <a:srgbClr val="FFFFFF"/>
              </a:solidFill>
              <a:effectLst/>
              <a:uLnTx/>
              <a:uFillTx/>
              <a:latin typeface="Franklin Gothic Medium" panose="020B0603020102020204"/>
              <a:ea typeface="ＭＳ Ｐゴシック" pitchFamily="-84" charset="-128"/>
              <a:cs typeface="Arial" charset="0"/>
            </a:endParaRPr>
          </a:p>
        </p:txBody>
      </p:sp>
      <p:sp>
        <p:nvSpPr>
          <p:cNvPr id="6" name="Rectángulo 5">
            <a:extLst>
              <a:ext uri="{FF2B5EF4-FFF2-40B4-BE49-F238E27FC236}">
                <a16:creationId xmlns:a16="http://schemas.microsoft.com/office/drawing/2014/main" id="{75B31425-0EC4-CB4D-AC1E-DCC732369102}"/>
              </a:ext>
            </a:extLst>
          </p:cNvPr>
          <p:cNvSpPr/>
          <p:nvPr/>
        </p:nvSpPr>
        <p:spPr>
          <a:xfrm flipV="1">
            <a:off x="2341423" y="3429000"/>
            <a:ext cx="5399715" cy="57023"/>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w="0"/>
              <a:solidFill>
                <a:srgbClr val="000000"/>
              </a:solidFill>
              <a:effectLst/>
              <a:uLnTx/>
              <a:uFillTx/>
              <a:latin typeface="Arial" pitchFamily="34" charset="0"/>
              <a:ea typeface="+mn-ea"/>
              <a:cs typeface="Arial" pitchFamily="34" charset="0"/>
            </a:endParaRPr>
          </a:p>
        </p:txBody>
      </p:sp>
      <p:sp>
        <p:nvSpPr>
          <p:cNvPr id="7" name="10 Marcador de texto">
            <a:extLst>
              <a:ext uri="{FF2B5EF4-FFF2-40B4-BE49-F238E27FC236}">
                <a16:creationId xmlns:a16="http://schemas.microsoft.com/office/drawing/2014/main" id="{8B5EA71C-88C4-442C-A736-5EB8CE40B3D0}"/>
              </a:ext>
            </a:extLst>
          </p:cNvPr>
          <p:cNvSpPr txBox="1">
            <a:spLocks/>
          </p:cNvSpPr>
          <p:nvPr/>
        </p:nvSpPr>
        <p:spPr>
          <a:xfrm>
            <a:off x="702616" y="3197992"/>
            <a:ext cx="1392839" cy="405218"/>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CO" sz="7200"/>
              <a:t>4</a:t>
            </a:r>
          </a:p>
        </p:txBody>
      </p:sp>
    </p:spTree>
    <p:extLst>
      <p:ext uri="{BB962C8B-B14F-4D97-AF65-F5344CB8AC3E}">
        <p14:creationId xmlns:p14="http://schemas.microsoft.com/office/powerpoint/2010/main" val="10920324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4A9AD756-99DC-42B7-8EC3-B8832EAD8B88}"/>
              </a:ext>
            </a:extLst>
          </p:cNvPr>
          <p:cNvSpPr>
            <a:spLocks noGrp="1"/>
          </p:cNvSpPr>
          <p:nvPr>
            <p:ph type="body" idx="1"/>
          </p:nvPr>
        </p:nvSpPr>
        <p:spPr>
          <a:xfrm>
            <a:off x="591405" y="183816"/>
            <a:ext cx="5544609" cy="938692"/>
          </a:xfrm>
        </p:spPr>
        <p:txBody>
          <a:bodyPr>
            <a:normAutofit/>
          </a:bodyPr>
          <a:lstStyle/>
          <a:p>
            <a:r>
              <a:rPr lang="es-CO" sz="3200"/>
              <a:t>Marco Normativo.</a:t>
            </a:r>
          </a:p>
        </p:txBody>
      </p:sp>
      <p:sp>
        <p:nvSpPr>
          <p:cNvPr id="5" name="CuadroTexto 4">
            <a:extLst>
              <a:ext uri="{FF2B5EF4-FFF2-40B4-BE49-F238E27FC236}">
                <a16:creationId xmlns:a16="http://schemas.microsoft.com/office/drawing/2014/main" id="{52F83EB2-C7D0-45CD-ADC1-F6F9C8188E93}"/>
              </a:ext>
            </a:extLst>
          </p:cNvPr>
          <p:cNvSpPr txBox="1"/>
          <p:nvPr/>
        </p:nvSpPr>
        <p:spPr>
          <a:xfrm>
            <a:off x="639247" y="1400990"/>
            <a:ext cx="11109901" cy="400110"/>
          </a:xfrm>
          <a:prstGeom prst="rect">
            <a:avLst/>
          </a:prstGeom>
          <a:noFill/>
        </p:spPr>
        <p:txBody>
          <a:bodyPr wrap="square" rtlCol="0">
            <a:spAutoFit/>
          </a:bodyPr>
          <a:lstStyle/>
          <a:p>
            <a:r>
              <a:rPr lang="es-CO" sz="2000" dirty="0"/>
              <a:t>El Código Nacional de Tránsito fue modificado por la ley 2161 de 2021. Son 3 los aspectos a resaltar: </a:t>
            </a:r>
          </a:p>
        </p:txBody>
      </p:sp>
      <p:sp>
        <p:nvSpPr>
          <p:cNvPr id="50" name="Rectangle 5">
            <a:extLst>
              <a:ext uri="{FF2B5EF4-FFF2-40B4-BE49-F238E27FC236}">
                <a16:creationId xmlns:a16="http://schemas.microsoft.com/office/drawing/2014/main" id="{84F096D3-0360-4E29-ABD2-24CDF8E2166D}"/>
              </a:ext>
            </a:extLst>
          </p:cNvPr>
          <p:cNvSpPr>
            <a:spLocks noChangeArrowheads="1"/>
          </p:cNvSpPr>
          <p:nvPr/>
        </p:nvSpPr>
        <p:spPr bwMode="auto">
          <a:xfrm rot="10800000">
            <a:off x="1588" y="4855291"/>
            <a:ext cx="2800611" cy="827146"/>
          </a:xfrm>
          <a:prstGeom prst="rect">
            <a:avLst/>
          </a:prstGeom>
          <a:solidFill>
            <a:srgbClr val="EC9F56"/>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51" name="Rectangle 9">
            <a:extLst>
              <a:ext uri="{FF2B5EF4-FFF2-40B4-BE49-F238E27FC236}">
                <a16:creationId xmlns:a16="http://schemas.microsoft.com/office/drawing/2014/main" id="{CFC60307-E0C4-48A5-9674-256DF37C538E}"/>
              </a:ext>
            </a:extLst>
          </p:cNvPr>
          <p:cNvSpPr>
            <a:spLocks noChangeArrowheads="1"/>
          </p:cNvSpPr>
          <p:nvPr/>
        </p:nvSpPr>
        <p:spPr bwMode="auto">
          <a:xfrm rot="10800000">
            <a:off x="3609884" y="4440379"/>
            <a:ext cx="1252657" cy="479156"/>
          </a:xfrm>
          <a:prstGeom prst="rect">
            <a:avLst/>
          </a:prstGeom>
          <a:solidFill>
            <a:srgbClr val="EC9F56"/>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52" name="Freeform 13">
            <a:extLst>
              <a:ext uri="{FF2B5EF4-FFF2-40B4-BE49-F238E27FC236}">
                <a16:creationId xmlns:a16="http://schemas.microsoft.com/office/drawing/2014/main" id="{1DA3DE2D-5126-40E0-AC61-048A2A2CD3D6}"/>
              </a:ext>
            </a:extLst>
          </p:cNvPr>
          <p:cNvSpPr>
            <a:spLocks/>
          </p:cNvSpPr>
          <p:nvPr/>
        </p:nvSpPr>
        <p:spPr bwMode="auto">
          <a:xfrm rot="10800000">
            <a:off x="2802198" y="4440379"/>
            <a:ext cx="807687" cy="1242058"/>
          </a:xfrm>
          <a:custGeom>
            <a:avLst/>
            <a:gdLst>
              <a:gd name="T0" fmla="*/ 0 w 599"/>
              <a:gd name="T1" fmla="*/ 570 h 928"/>
              <a:gd name="T2" fmla="*/ 599 w 599"/>
              <a:gd name="T3" fmla="*/ 0 h 928"/>
              <a:gd name="T4" fmla="*/ 599 w 599"/>
              <a:gd name="T5" fmla="*/ 618 h 928"/>
              <a:gd name="T6" fmla="*/ 0 w 599"/>
              <a:gd name="T7" fmla="*/ 928 h 928"/>
              <a:gd name="T8" fmla="*/ 0 w 599"/>
              <a:gd name="T9" fmla="*/ 570 h 928"/>
            </a:gdLst>
            <a:ahLst/>
            <a:cxnLst>
              <a:cxn ang="0">
                <a:pos x="T0" y="T1"/>
              </a:cxn>
              <a:cxn ang="0">
                <a:pos x="T2" y="T3"/>
              </a:cxn>
              <a:cxn ang="0">
                <a:pos x="T4" y="T5"/>
              </a:cxn>
              <a:cxn ang="0">
                <a:pos x="T6" y="T7"/>
              </a:cxn>
              <a:cxn ang="0">
                <a:pos x="T8" y="T9"/>
              </a:cxn>
            </a:cxnLst>
            <a:rect l="0" t="0" r="r" b="b"/>
            <a:pathLst>
              <a:path w="599" h="928">
                <a:moveTo>
                  <a:pt x="0" y="570"/>
                </a:moveTo>
                <a:lnTo>
                  <a:pt x="599" y="0"/>
                </a:lnTo>
                <a:lnTo>
                  <a:pt x="599" y="618"/>
                </a:lnTo>
                <a:lnTo>
                  <a:pt x="0" y="928"/>
                </a:lnTo>
                <a:lnTo>
                  <a:pt x="0" y="570"/>
                </a:lnTo>
                <a:close/>
              </a:path>
            </a:pathLst>
          </a:custGeom>
          <a:solidFill>
            <a:srgbClr val="EC9F56">
              <a:lumMod val="75000"/>
            </a:srgbClr>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53" name="Freeform 17">
            <a:extLst>
              <a:ext uri="{FF2B5EF4-FFF2-40B4-BE49-F238E27FC236}">
                <a16:creationId xmlns:a16="http://schemas.microsoft.com/office/drawing/2014/main" id="{309048D1-CEF0-404E-924F-5FAB03AC7361}"/>
              </a:ext>
            </a:extLst>
          </p:cNvPr>
          <p:cNvSpPr>
            <a:spLocks/>
          </p:cNvSpPr>
          <p:nvPr/>
        </p:nvSpPr>
        <p:spPr bwMode="auto">
          <a:xfrm rot="10800000">
            <a:off x="4862541" y="4440378"/>
            <a:ext cx="730829" cy="906114"/>
          </a:xfrm>
          <a:custGeom>
            <a:avLst/>
            <a:gdLst>
              <a:gd name="T0" fmla="*/ 542 w 542"/>
              <a:gd name="T1" fmla="*/ 0 h 677"/>
              <a:gd name="T2" fmla="*/ 0 w 542"/>
              <a:gd name="T3" fmla="*/ 677 h 677"/>
              <a:gd name="T4" fmla="*/ 542 w 542"/>
              <a:gd name="T5" fmla="*/ 677 h 677"/>
              <a:gd name="T6" fmla="*/ 542 w 542"/>
              <a:gd name="T7" fmla="*/ 0 h 677"/>
            </a:gdLst>
            <a:ahLst/>
            <a:cxnLst>
              <a:cxn ang="0">
                <a:pos x="T0" y="T1"/>
              </a:cxn>
              <a:cxn ang="0">
                <a:pos x="T2" y="T3"/>
              </a:cxn>
              <a:cxn ang="0">
                <a:pos x="T4" y="T5"/>
              </a:cxn>
              <a:cxn ang="0">
                <a:pos x="T6" y="T7"/>
              </a:cxn>
            </a:cxnLst>
            <a:rect l="0" t="0" r="r" b="b"/>
            <a:pathLst>
              <a:path w="542" h="677">
                <a:moveTo>
                  <a:pt x="542" y="0"/>
                </a:moveTo>
                <a:lnTo>
                  <a:pt x="0" y="677"/>
                </a:lnTo>
                <a:lnTo>
                  <a:pt x="542" y="677"/>
                </a:lnTo>
                <a:lnTo>
                  <a:pt x="542" y="0"/>
                </a:lnTo>
                <a:close/>
              </a:path>
            </a:pathLst>
          </a:custGeom>
          <a:solidFill>
            <a:srgbClr val="EC9F56"/>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54" name="Rectangle 8">
            <a:extLst>
              <a:ext uri="{FF2B5EF4-FFF2-40B4-BE49-F238E27FC236}">
                <a16:creationId xmlns:a16="http://schemas.microsoft.com/office/drawing/2014/main" id="{601AE31A-BD39-4A2A-A9AB-58A7962CEB7A}"/>
              </a:ext>
            </a:extLst>
          </p:cNvPr>
          <p:cNvSpPr>
            <a:spLocks noChangeArrowheads="1"/>
          </p:cNvSpPr>
          <p:nvPr/>
        </p:nvSpPr>
        <p:spPr bwMode="auto">
          <a:xfrm rot="10800000">
            <a:off x="1588" y="2121062"/>
            <a:ext cx="2800611" cy="828485"/>
          </a:xfrm>
          <a:prstGeom prst="rect">
            <a:avLst/>
          </a:prstGeom>
          <a:solidFill>
            <a:srgbClr val="5DCEDB"/>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55" name="Rectangle 12">
            <a:extLst>
              <a:ext uri="{FF2B5EF4-FFF2-40B4-BE49-F238E27FC236}">
                <a16:creationId xmlns:a16="http://schemas.microsoft.com/office/drawing/2014/main" id="{E7D4F83C-035A-4395-91D1-B4C11058112E}"/>
              </a:ext>
            </a:extLst>
          </p:cNvPr>
          <p:cNvSpPr>
            <a:spLocks noChangeArrowheads="1"/>
          </p:cNvSpPr>
          <p:nvPr/>
        </p:nvSpPr>
        <p:spPr bwMode="auto">
          <a:xfrm rot="10800000">
            <a:off x="3609884" y="2885303"/>
            <a:ext cx="1252657" cy="479156"/>
          </a:xfrm>
          <a:prstGeom prst="rect">
            <a:avLst/>
          </a:prstGeom>
          <a:solidFill>
            <a:srgbClr val="5DCEDB"/>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56" name="Freeform 14">
            <a:extLst>
              <a:ext uri="{FF2B5EF4-FFF2-40B4-BE49-F238E27FC236}">
                <a16:creationId xmlns:a16="http://schemas.microsoft.com/office/drawing/2014/main" id="{EE08CB99-87B0-4C43-A10F-FEDDA3CB0E75}"/>
              </a:ext>
            </a:extLst>
          </p:cNvPr>
          <p:cNvSpPr>
            <a:spLocks/>
          </p:cNvSpPr>
          <p:nvPr/>
        </p:nvSpPr>
        <p:spPr bwMode="auto">
          <a:xfrm rot="10800000">
            <a:off x="2802198" y="2121062"/>
            <a:ext cx="807687" cy="1243396"/>
          </a:xfrm>
          <a:custGeom>
            <a:avLst/>
            <a:gdLst>
              <a:gd name="T0" fmla="*/ 0 w 599"/>
              <a:gd name="T1" fmla="*/ 358 h 929"/>
              <a:gd name="T2" fmla="*/ 599 w 599"/>
              <a:gd name="T3" fmla="*/ 929 h 929"/>
              <a:gd name="T4" fmla="*/ 599 w 599"/>
              <a:gd name="T5" fmla="*/ 310 h 929"/>
              <a:gd name="T6" fmla="*/ 0 w 599"/>
              <a:gd name="T7" fmla="*/ 0 h 929"/>
              <a:gd name="T8" fmla="*/ 0 w 599"/>
              <a:gd name="T9" fmla="*/ 358 h 929"/>
            </a:gdLst>
            <a:ahLst/>
            <a:cxnLst>
              <a:cxn ang="0">
                <a:pos x="T0" y="T1"/>
              </a:cxn>
              <a:cxn ang="0">
                <a:pos x="T2" y="T3"/>
              </a:cxn>
              <a:cxn ang="0">
                <a:pos x="T4" y="T5"/>
              </a:cxn>
              <a:cxn ang="0">
                <a:pos x="T6" y="T7"/>
              </a:cxn>
              <a:cxn ang="0">
                <a:pos x="T8" y="T9"/>
              </a:cxn>
            </a:cxnLst>
            <a:rect l="0" t="0" r="r" b="b"/>
            <a:pathLst>
              <a:path w="599" h="929">
                <a:moveTo>
                  <a:pt x="0" y="358"/>
                </a:moveTo>
                <a:lnTo>
                  <a:pt x="599" y="929"/>
                </a:lnTo>
                <a:lnTo>
                  <a:pt x="599" y="310"/>
                </a:lnTo>
                <a:lnTo>
                  <a:pt x="0" y="0"/>
                </a:lnTo>
                <a:lnTo>
                  <a:pt x="0" y="358"/>
                </a:lnTo>
                <a:close/>
              </a:path>
            </a:pathLst>
          </a:custGeom>
          <a:solidFill>
            <a:srgbClr val="5DCEDB">
              <a:lumMod val="75000"/>
            </a:srgbClr>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57" name="Freeform 18">
            <a:extLst>
              <a:ext uri="{FF2B5EF4-FFF2-40B4-BE49-F238E27FC236}">
                <a16:creationId xmlns:a16="http://schemas.microsoft.com/office/drawing/2014/main" id="{523B1165-FEAC-4D64-ACA0-4DFE5E1538F0}"/>
              </a:ext>
            </a:extLst>
          </p:cNvPr>
          <p:cNvSpPr>
            <a:spLocks/>
          </p:cNvSpPr>
          <p:nvPr/>
        </p:nvSpPr>
        <p:spPr bwMode="auto">
          <a:xfrm rot="10800000">
            <a:off x="4862541" y="2457007"/>
            <a:ext cx="730829" cy="907451"/>
          </a:xfrm>
          <a:custGeom>
            <a:avLst/>
            <a:gdLst>
              <a:gd name="T0" fmla="*/ 542 w 542"/>
              <a:gd name="T1" fmla="*/ 678 h 678"/>
              <a:gd name="T2" fmla="*/ 0 w 542"/>
              <a:gd name="T3" fmla="*/ 0 h 678"/>
              <a:gd name="T4" fmla="*/ 542 w 542"/>
              <a:gd name="T5" fmla="*/ 0 h 678"/>
              <a:gd name="T6" fmla="*/ 542 w 542"/>
              <a:gd name="T7" fmla="*/ 678 h 678"/>
            </a:gdLst>
            <a:ahLst/>
            <a:cxnLst>
              <a:cxn ang="0">
                <a:pos x="T0" y="T1"/>
              </a:cxn>
              <a:cxn ang="0">
                <a:pos x="T2" y="T3"/>
              </a:cxn>
              <a:cxn ang="0">
                <a:pos x="T4" y="T5"/>
              </a:cxn>
              <a:cxn ang="0">
                <a:pos x="T6" y="T7"/>
              </a:cxn>
            </a:cxnLst>
            <a:rect l="0" t="0" r="r" b="b"/>
            <a:pathLst>
              <a:path w="542" h="678">
                <a:moveTo>
                  <a:pt x="542" y="678"/>
                </a:moveTo>
                <a:lnTo>
                  <a:pt x="0" y="0"/>
                </a:lnTo>
                <a:lnTo>
                  <a:pt x="542" y="0"/>
                </a:lnTo>
                <a:lnTo>
                  <a:pt x="542" y="678"/>
                </a:lnTo>
                <a:close/>
              </a:path>
            </a:pathLst>
          </a:custGeom>
          <a:solidFill>
            <a:srgbClr val="5DCEDB"/>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58" name="Freeform 7">
            <a:extLst>
              <a:ext uri="{FF2B5EF4-FFF2-40B4-BE49-F238E27FC236}">
                <a16:creationId xmlns:a16="http://schemas.microsoft.com/office/drawing/2014/main" id="{EC893377-6927-459E-BE6F-B9634B697196}"/>
              </a:ext>
            </a:extLst>
          </p:cNvPr>
          <p:cNvSpPr>
            <a:spLocks/>
          </p:cNvSpPr>
          <p:nvPr/>
        </p:nvSpPr>
        <p:spPr bwMode="auto">
          <a:xfrm rot="10800000">
            <a:off x="1588" y="3033073"/>
            <a:ext cx="2800610" cy="827146"/>
          </a:xfrm>
          <a:custGeom>
            <a:avLst/>
            <a:gdLst>
              <a:gd name="T0" fmla="*/ 0 w 878"/>
              <a:gd name="T1" fmla="*/ 0 h 261"/>
              <a:gd name="T2" fmla="*/ 878 w 878"/>
              <a:gd name="T3" fmla="*/ 0 h 261"/>
              <a:gd name="T4" fmla="*/ 878 w 878"/>
              <a:gd name="T5" fmla="*/ 261 h 261"/>
              <a:gd name="T6" fmla="*/ 0 w 878"/>
              <a:gd name="T7" fmla="*/ 261 h 261"/>
              <a:gd name="T8" fmla="*/ 0 w 878"/>
              <a:gd name="T9" fmla="*/ 0 h 261"/>
            </a:gdLst>
            <a:ahLst/>
            <a:cxnLst>
              <a:cxn ang="0">
                <a:pos x="T0" y="T1"/>
              </a:cxn>
              <a:cxn ang="0">
                <a:pos x="T2" y="T3"/>
              </a:cxn>
              <a:cxn ang="0">
                <a:pos x="T4" y="T5"/>
              </a:cxn>
              <a:cxn ang="0">
                <a:pos x="T6" y="T7"/>
              </a:cxn>
              <a:cxn ang="0">
                <a:pos x="T8" y="T9"/>
              </a:cxn>
            </a:cxnLst>
            <a:rect l="0" t="0" r="r" b="b"/>
            <a:pathLst>
              <a:path w="878" h="261">
                <a:moveTo>
                  <a:pt x="0" y="0"/>
                </a:moveTo>
                <a:cubicBezTo>
                  <a:pt x="275" y="0"/>
                  <a:pt x="604" y="0"/>
                  <a:pt x="878" y="0"/>
                </a:cubicBezTo>
                <a:cubicBezTo>
                  <a:pt x="878" y="87"/>
                  <a:pt x="878" y="174"/>
                  <a:pt x="878" y="261"/>
                </a:cubicBezTo>
                <a:cubicBezTo>
                  <a:pt x="604" y="261"/>
                  <a:pt x="275" y="261"/>
                  <a:pt x="0" y="261"/>
                </a:cubicBezTo>
                <a:cubicBezTo>
                  <a:pt x="0" y="174"/>
                  <a:pt x="0" y="87"/>
                  <a:pt x="0" y="0"/>
                </a:cubicBezTo>
                <a:close/>
              </a:path>
            </a:pathLst>
          </a:custGeom>
          <a:solidFill>
            <a:srgbClr val="5ECB95"/>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59" name="Freeform 11">
            <a:extLst>
              <a:ext uri="{FF2B5EF4-FFF2-40B4-BE49-F238E27FC236}">
                <a16:creationId xmlns:a16="http://schemas.microsoft.com/office/drawing/2014/main" id="{80B81592-84DB-4669-B400-76DE715A40DF}"/>
              </a:ext>
            </a:extLst>
          </p:cNvPr>
          <p:cNvSpPr>
            <a:spLocks/>
          </p:cNvSpPr>
          <p:nvPr/>
        </p:nvSpPr>
        <p:spPr bwMode="auto">
          <a:xfrm rot="10800000">
            <a:off x="3609885" y="3403816"/>
            <a:ext cx="1252657" cy="477818"/>
          </a:xfrm>
          <a:custGeom>
            <a:avLst/>
            <a:gdLst>
              <a:gd name="T0" fmla="*/ 0 w 393"/>
              <a:gd name="T1" fmla="*/ 0 h 151"/>
              <a:gd name="T2" fmla="*/ 393 w 393"/>
              <a:gd name="T3" fmla="*/ 0 h 151"/>
              <a:gd name="T4" fmla="*/ 393 w 393"/>
              <a:gd name="T5" fmla="*/ 151 h 151"/>
              <a:gd name="T6" fmla="*/ 0 w 393"/>
              <a:gd name="T7" fmla="*/ 151 h 151"/>
              <a:gd name="T8" fmla="*/ 0 w 393"/>
              <a:gd name="T9" fmla="*/ 0 h 151"/>
            </a:gdLst>
            <a:ahLst/>
            <a:cxnLst>
              <a:cxn ang="0">
                <a:pos x="T0" y="T1"/>
              </a:cxn>
              <a:cxn ang="0">
                <a:pos x="T2" y="T3"/>
              </a:cxn>
              <a:cxn ang="0">
                <a:pos x="T4" y="T5"/>
              </a:cxn>
              <a:cxn ang="0">
                <a:pos x="T6" y="T7"/>
              </a:cxn>
              <a:cxn ang="0">
                <a:pos x="T8" y="T9"/>
              </a:cxn>
            </a:cxnLst>
            <a:rect l="0" t="0" r="r" b="b"/>
            <a:pathLst>
              <a:path w="393" h="151">
                <a:moveTo>
                  <a:pt x="0" y="0"/>
                </a:moveTo>
                <a:cubicBezTo>
                  <a:pt x="131" y="0"/>
                  <a:pt x="262" y="0"/>
                  <a:pt x="393" y="0"/>
                </a:cubicBezTo>
                <a:cubicBezTo>
                  <a:pt x="393" y="50"/>
                  <a:pt x="393" y="101"/>
                  <a:pt x="393" y="151"/>
                </a:cubicBezTo>
                <a:cubicBezTo>
                  <a:pt x="262" y="151"/>
                  <a:pt x="131" y="151"/>
                  <a:pt x="0" y="151"/>
                </a:cubicBezTo>
                <a:cubicBezTo>
                  <a:pt x="0" y="101"/>
                  <a:pt x="0" y="50"/>
                  <a:pt x="0" y="0"/>
                </a:cubicBezTo>
                <a:close/>
              </a:path>
            </a:pathLst>
          </a:custGeom>
          <a:solidFill>
            <a:srgbClr val="5ECB95"/>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60" name="Freeform 15">
            <a:extLst>
              <a:ext uri="{FF2B5EF4-FFF2-40B4-BE49-F238E27FC236}">
                <a16:creationId xmlns:a16="http://schemas.microsoft.com/office/drawing/2014/main" id="{CD12CFD2-C9BA-4AA8-A859-BDF49A465F5E}"/>
              </a:ext>
            </a:extLst>
          </p:cNvPr>
          <p:cNvSpPr>
            <a:spLocks/>
          </p:cNvSpPr>
          <p:nvPr/>
        </p:nvSpPr>
        <p:spPr bwMode="auto">
          <a:xfrm rot="10800000">
            <a:off x="2802198" y="3033073"/>
            <a:ext cx="807687" cy="848561"/>
          </a:xfrm>
          <a:custGeom>
            <a:avLst/>
            <a:gdLst>
              <a:gd name="T0" fmla="*/ 599 w 599"/>
              <a:gd name="T1" fmla="*/ 16 h 634"/>
              <a:gd name="T2" fmla="*/ 599 w 599"/>
              <a:gd name="T3" fmla="*/ 634 h 634"/>
              <a:gd name="T4" fmla="*/ 0 w 599"/>
              <a:gd name="T5" fmla="*/ 357 h 634"/>
              <a:gd name="T6" fmla="*/ 0 w 599"/>
              <a:gd name="T7" fmla="*/ 0 h 634"/>
              <a:gd name="T8" fmla="*/ 599 w 599"/>
              <a:gd name="T9" fmla="*/ 16 h 634"/>
            </a:gdLst>
            <a:ahLst/>
            <a:cxnLst>
              <a:cxn ang="0">
                <a:pos x="T0" y="T1"/>
              </a:cxn>
              <a:cxn ang="0">
                <a:pos x="T2" y="T3"/>
              </a:cxn>
              <a:cxn ang="0">
                <a:pos x="T4" y="T5"/>
              </a:cxn>
              <a:cxn ang="0">
                <a:pos x="T6" y="T7"/>
              </a:cxn>
              <a:cxn ang="0">
                <a:pos x="T8" y="T9"/>
              </a:cxn>
            </a:cxnLst>
            <a:rect l="0" t="0" r="r" b="b"/>
            <a:pathLst>
              <a:path w="599" h="634">
                <a:moveTo>
                  <a:pt x="599" y="16"/>
                </a:moveTo>
                <a:lnTo>
                  <a:pt x="599" y="634"/>
                </a:lnTo>
                <a:lnTo>
                  <a:pt x="0" y="357"/>
                </a:lnTo>
                <a:lnTo>
                  <a:pt x="0" y="0"/>
                </a:lnTo>
                <a:lnTo>
                  <a:pt x="599" y="16"/>
                </a:lnTo>
                <a:close/>
              </a:path>
            </a:pathLst>
          </a:custGeom>
          <a:solidFill>
            <a:srgbClr val="5ECB95">
              <a:lumMod val="75000"/>
            </a:srgbClr>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61" name="Freeform 20">
            <a:extLst>
              <a:ext uri="{FF2B5EF4-FFF2-40B4-BE49-F238E27FC236}">
                <a16:creationId xmlns:a16="http://schemas.microsoft.com/office/drawing/2014/main" id="{C677FC02-F6EE-4D92-B0DA-059E55B83DB0}"/>
              </a:ext>
            </a:extLst>
          </p:cNvPr>
          <p:cNvSpPr>
            <a:spLocks/>
          </p:cNvSpPr>
          <p:nvPr/>
        </p:nvSpPr>
        <p:spPr bwMode="auto">
          <a:xfrm rot="10800000">
            <a:off x="4862541" y="3403816"/>
            <a:ext cx="1171753" cy="477818"/>
          </a:xfrm>
          <a:custGeom>
            <a:avLst/>
            <a:gdLst>
              <a:gd name="T0" fmla="*/ 0 w 367"/>
              <a:gd name="T1" fmla="*/ 0 h 151"/>
              <a:gd name="T2" fmla="*/ 121 w 367"/>
              <a:gd name="T3" fmla="*/ 151 h 151"/>
              <a:gd name="T4" fmla="*/ 367 w 367"/>
              <a:gd name="T5" fmla="*/ 151 h 151"/>
              <a:gd name="T6" fmla="*/ 367 w 367"/>
              <a:gd name="T7" fmla="*/ 0 h 151"/>
              <a:gd name="T8" fmla="*/ 0 w 367"/>
              <a:gd name="T9" fmla="*/ 0 h 151"/>
            </a:gdLst>
            <a:ahLst/>
            <a:cxnLst>
              <a:cxn ang="0">
                <a:pos x="T0" y="T1"/>
              </a:cxn>
              <a:cxn ang="0">
                <a:pos x="T2" y="T3"/>
              </a:cxn>
              <a:cxn ang="0">
                <a:pos x="T4" y="T5"/>
              </a:cxn>
              <a:cxn ang="0">
                <a:pos x="T6" y="T7"/>
              </a:cxn>
              <a:cxn ang="0">
                <a:pos x="T8" y="T9"/>
              </a:cxn>
            </a:cxnLst>
            <a:rect l="0" t="0" r="r" b="b"/>
            <a:pathLst>
              <a:path w="367" h="151">
                <a:moveTo>
                  <a:pt x="0" y="0"/>
                </a:moveTo>
                <a:cubicBezTo>
                  <a:pt x="121" y="151"/>
                  <a:pt x="121" y="151"/>
                  <a:pt x="121" y="151"/>
                </a:cubicBezTo>
                <a:cubicBezTo>
                  <a:pt x="203" y="151"/>
                  <a:pt x="285" y="151"/>
                  <a:pt x="367" y="151"/>
                </a:cubicBezTo>
                <a:cubicBezTo>
                  <a:pt x="367" y="0"/>
                  <a:pt x="367" y="0"/>
                  <a:pt x="367" y="0"/>
                </a:cubicBezTo>
                <a:cubicBezTo>
                  <a:pt x="245" y="0"/>
                  <a:pt x="122" y="0"/>
                  <a:pt x="0" y="0"/>
                </a:cubicBezTo>
                <a:close/>
              </a:path>
            </a:pathLst>
          </a:custGeom>
          <a:solidFill>
            <a:srgbClr val="5ECB95"/>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62" name="Freeform 6">
            <a:extLst>
              <a:ext uri="{FF2B5EF4-FFF2-40B4-BE49-F238E27FC236}">
                <a16:creationId xmlns:a16="http://schemas.microsoft.com/office/drawing/2014/main" id="{CFDDC339-3154-4B6A-88EF-52992F190B45}"/>
              </a:ext>
            </a:extLst>
          </p:cNvPr>
          <p:cNvSpPr>
            <a:spLocks/>
          </p:cNvSpPr>
          <p:nvPr/>
        </p:nvSpPr>
        <p:spPr bwMode="auto">
          <a:xfrm rot="10800000">
            <a:off x="1588" y="3946909"/>
            <a:ext cx="2800610" cy="827146"/>
          </a:xfrm>
          <a:custGeom>
            <a:avLst/>
            <a:gdLst>
              <a:gd name="T0" fmla="*/ 0 w 878"/>
              <a:gd name="T1" fmla="*/ 0 h 261"/>
              <a:gd name="T2" fmla="*/ 878 w 878"/>
              <a:gd name="T3" fmla="*/ 0 h 261"/>
              <a:gd name="T4" fmla="*/ 878 w 878"/>
              <a:gd name="T5" fmla="*/ 261 h 261"/>
              <a:gd name="T6" fmla="*/ 0 w 878"/>
              <a:gd name="T7" fmla="*/ 261 h 261"/>
              <a:gd name="T8" fmla="*/ 0 w 878"/>
              <a:gd name="T9" fmla="*/ 0 h 261"/>
            </a:gdLst>
            <a:ahLst/>
            <a:cxnLst>
              <a:cxn ang="0">
                <a:pos x="T0" y="T1"/>
              </a:cxn>
              <a:cxn ang="0">
                <a:pos x="T2" y="T3"/>
              </a:cxn>
              <a:cxn ang="0">
                <a:pos x="T4" y="T5"/>
              </a:cxn>
              <a:cxn ang="0">
                <a:pos x="T6" y="T7"/>
              </a:cxn>
              <a:cxn ang="0">
                <a:pos x="T8" y="T9"/>
              </a:cxn>
            </a:cxnLst>
            <a:rect l="0" t="0" r="r" b="b"/>
            <a:pathLst>
              <a:path w="878" h="261">
                <a:moveTo>
                  <a:pt x="0" y="0"/>
                </a:moveTo>
                <a:cubicBezTo>
                  <a:pt x="275" y="0"/>
                  <a:pt x="604" y="0"/>
                  <a:pt x="878" y="0"/>
                </a:cubicBezTo>
                <a:cubicBezTo>
                  <a:pt x="878" y="87"/>
                  <a:pt x="878" y="174"/>
                  <a:pt x="878" y="261"/>
                </a:cubicBezTo>
                <a:cubicBezTo>
                  <a:pt x="604" y="261"/>
                  <a:pt x="275" y="261"/>
                  <a:pt x="0" y="261"/>
                </a:cubicBezTo>
                <a:cubicBezTo>
                  <a:pt x="0" y="174"/>
                  <a:pt x="0" y="87"/>
                  <a:pt x="0" y="0"/>
                </a:cubicBezTo>
                <a:close/>
              </a:path>
            </a:pathLst>
          </a:custGeom>
          <a:solidFill>
            <a:srgbClr val="F0D065"/>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63" name="Freeform 10">
            <a:extLst>
              <a:ext uri="{FF2B5EF4-FFF2-40B4-BE49-F238E27FC236}">
                <a16:creationId xmlns:a16="http://schemas.microsoft.com/office/drawing/2014/main" id="{60E3C9EF-4D0F-4B7C-81B8-43DCA105396D}"/>
              </a:ext>
            </a:extLst>
          </p:cNvPr>
          <p:cNvSpPr>
            <a:spLocks/>
          </p:cNvSpPr>
          <p:nvPr/>
        </p:nvSpPr>
        <p:spPr bwMode="auto">
          <a:xfrm rot="10800000">
            <a:off x="3609885" y="3924156"/>
            <a:ext cx="1252657" cy="479156"/>
          </a:xfrm>
          <a:custGeom>
            <a:avLst/>
            <a:gdLst>
              <a:gd name="T0" fmla="*/ 0 w 393"/>
              <a:gd name="T1" fmla="*/ 0 h 151"/>
              <a:gd name="T2" fmla="*/ 393 w 393"/>
              <a:gd name="T3" fmla="*/ 0 h 151"/>
              <a:gd name="T4" fmla="*/ 393 w 393"/>
              <a:gd name="T5" fmla="*/ 151 h 151"/>
              <a:gd name="T6" fmla="*/ 0 w 393"/>
              <a:gd name="T7" fmla="*/ 151 h 151"/>
              <a:gd name="T8" fmla="*/ 0 w 393"/>
              <a:gd name="T9" fmla="*/ 0 h 151"/>
            </a:gdLst>
            <a:ahLst/>
            <a:cxnLst>
              <a:cxn ang="0">
                <a:pos x="T0" y="T1"/>
              </a:cxn>
              <a:cxn ang="0">
                <a:pos x="T2" y="T3"/>
              </a:cxn>
              <a:cxn ang="0">
                <a:pos x="T4" y="T5"/>
              </a:cxn>
              <a:cxn ang="0">
                <a:pos x="T6" y="T7"/>
              </a:cxn>
              <a:cxn ang="0">
                <a:pos x="T8" y="T9"/>
              </a:cxn>
            </a:cxnLst>
            <a:rect l="0" t="0" r="r" b="b"/>
            <a:pathLst>
              <a:path w="393" h="151">
                <a:moveTo>
                  <a:pt x="0" y="0"/>
                </a:moveTo>
                <a:cubicBezTo>
                  <a:pt x="131" y="0"/>
                  <a:pt x="262" y="0"/>
                  <a:pt x="393" y="0"/>
                </a:cubicBezTo>
                <a:cubicBezTo>
                  <a:pt x="393" y="50"/>
                  <a:pt x="393" y="101"/>
                  <a:pt x="393" y="151"/>
                </a:cubicBezTo>
                <a:cubicBezTo>
                  <a:pt x="262" y="151"/>
                  <a:pt x="131" y="151"/>
                  <a:pt x="0" y="151"/>
                </a:cubicBezTo>
                <a:cubicBezTo>
                  <a:pt x="0" y="101"/>
                  <a:pt x="0" y="50"/>
                  <a:pt x="0" y="0"/>
                </a:cubicBezTo>
                <a:close/>
              </a:path>
            </a:pathLst>
          </a:custGeom>
          <a:solidFill>
            <a:srgbClr val="F0D065"/>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64" name="Freeform 16">
            <a:extLst>
              <a:ext uri="{FF2B5EF4-FFF2-40B4-BE49-F238E27FC236}">
                <a16:creationId xmlns:a16="http://schemas.microsoft.com/office/drawing/2014/main" id="{DBB95270-1A9E-46B0-97CC-FF90F50800D0}"/>
              </a:ext>
            </a:extLst>
          </p:cNvPr>
          <p:cNvSpPr>
            <a:spLocks/>
          </p:cNvSpPr>
          <p:nvPr/>
        </p:nvSpPr>
        <p:spPr bwMode="auto">
          <a:xfrm rot="10800000">
            <a:off x="2802198" y="3924155"/>
            <a:ext cx="807687" cy="849900"/>
          </a:xfrm>
          <a:custGeom>
            <a:avLst/>
            <a:gdLst>
              <a:gd name="T0" fmla="*/ 599 w 599"/>
              <a:gd name="T1" fmla="*/ 618 h 635"/>
              <a:gd name="T2" fmla="*/ 599 w 599"/>
              <a:gd name="T3" fmla="*/ 0 h 635"/>
              <a:gd name="T4" fmla="*/ 0 w 599"/>
              <a:gd name="T5" fmla="*/ 277 h 635"/>
              <a:gd name="T6" fmla="*/ 0 w 599"/>
              <a:gd name="T7" fmla="*/ 635 h 635"/>
              <a:gd name="T8" fmla="*/ 599 w 599"/>
              <a:gd name="T9" fmla="*/ 618 h 635"/>
            </a:gdLst>
            <a:ahLst/>
            <a:cxnLst>
              <a:cxn ang="0">
                <a:pos x="T0" y="T1"/>
              </a:cxn>
              <a:cxn ang="0">
                <a:pos x="T2" y="T3"/>
              </a:cxn>
              <a:cxn ang="0">
                <a:pos x="T4" y="T5"/>
              </a:cxn>
              <a:cxn ang="0">
                <a:pos x="T6" y="T7"/>
              </a:cxn>
              <a:cxn ang="0">
                <a:pos x="T8" y="T9"/>
              </a:cxn>
            </a:cxnLst>
            <a:rect l="0" t="0" r="r" b="b"/>
            <a:pathLst>
              <a:path w="599" h="635">
                <a:moveTo>
                  <a:pt x="599" y="618"/>
                </a:moveTo>
                <a:lnTo>
                  <a:pt x="599" y="0"/>
                </a:lnTo>
                <a:lnTo>
                  <a:pt x="0" y="277"/>
                </a:lnTo>
                <a:lnTo>
                  <a:pt x="0" y="635"/>
                </a:lnTo>
                <a:lnTo>
                  <a:pt x="599" y="618"/>
                </a:lnTo>
                <a:close/>
              </a:path>
            </a:pathLst>
          </a:custGeom>
          <a:solidFill>
            <a:srgbClr val="F0D065">
              <a:lumMod val="75000"/>
            </a:srgbClr>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65" name="Freeform 21">
            <a:extLst>
              <a:ext uri="{FF2B5EF4-FFF2-40B4-BE49-F238E27FC236}">
                <a16:creationId xmlns:a16="http://schemas.microsoft.com/office/drawing/2014/main" id="{66016B48-CEA5-4B1A-8BC5-2B17D0EFB2A4}"/>
              </a:ext>
            </a:extLst>
          </p:cNvPr>
          <p:cNvSpPr>
            <a:spLocks/>
          </p:cNvSpPr>
          <p:nvPr/>
        </p:nvSpPr>
        <p:spPr bwMode="auto">
          <a:xfrm rot="10800000">
            <a:off x="4862541" y="3924156"/>
            <a:ext cx="1171753" cy="479156"/>
          </a:xfrm>
          <a:custGeom>
            <a:avLst/>
            <a:gdLst>
              <a:gd name="T0" fmla="*/ 121 w 367"/>
              <a:gd name="T1" fmla="*/ 0 h 151"/>
              <a:gd name="T2" fmla="*/ 0 w 367"/>
              <a:gd name="T3" fmla="*/ 151 h 151"/>
              <a:gd name="T4" fmla="*/ 367 w 367"/>
              <a:gd name="T5" fmla="*/ 151 h 151"/>
              <a:gd name="T6" fmla="*/ 367 w 367"/>
              <a:gd name="T7" fmla="*/ 0 h 151"/>
              <a:gd name="T8" fmla="*/ 121 w 367"/>
              <a:gd name="T9" fmla="*/ 0 h 151"/>
            </a:gdLst>
            <a:ahLst/>
            <a:cxnLst>
              <a:cxn ang="0">
                <a:pos x="T0" y="T1"/>
              </a:cxn>
              <a:cxn ang="0">
                <a:pos x="T2" y="T3"/>
              </a:cxn>
              <a:cxn ang="0">
                <a:pos x="T4" y="T5"/>
              </a:cxn>
              <a:cxn ang="0">
                <a:pos x="T6" y="T7"/>
              </a:cxn>
              <a:cxn ang="0">
                <a:pos x="T8" y="T9"/>
              </a:cxn>
            </a:cxnLst>
            <a:rect l="0" t="0" r="r" b="b"/>
            <a:pathLst>
              <a:path w="367" h="151">
                <a:moveTo>
                  <a:pt x="121" y="0"/>
                </a:moveTo>
                <a:cubicBezTo>
                  <a:pt x="0" y="151"/>
                  <a:pt x="0" y="151"/>
                  <a:pt x="0" y="151"/>
                </a:cubicBezTo>
                <a:cubicBezTo>
                  <a:pt x="122" y="151"/>
                  <a:pt x="245" y="151"/>
                  <a:pt x="367" y="151"/>
                </a:cubicBezTo>
                <a:cubicBezTo>
                  <a:pt x="367" y="0"/>
                  <a:pt x="367" y="0"/>
                  <a:pt x="367" y="0"/>
                </a:cubicBezTo>
                <a:cubicBezTo>
                  <a:pt x="285" y="0"/>
                  <a:pt x="203" y="0"/>
                  <a:pt x="121" y="0"/>
                </a:cubicBezTo>
                <a:close/>
              </a:path>
            </a:pathLst>
          </a:custGeom>
          <a:solidFill>
            <a:srgbClr val="F0D065"/>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66" name="Freeform 1003">
            <a:extLst>
              <a:ext uri="{FF2B5EF4-FFF2-40B4-BE49-F238E27FC236}">
                <a16:creationId xmlns:a16="http://schemas.microsoft.com/office/drawing/2014/main" id="{DCD51B05-7F7B-49CF-B270-1E2FF0105933}"/>
              </a:ext>
            </a:extLst>
          </p:cNvPr>
          <p:cNvSpPr>
            <a:spLocks noChangeAspect="1" noChangeArrowheads="1"/>
          </p:cNvSpPr>
          <p:nvPr/>
        </p:nvSpPr>
        <p:spPr bwMode="auto">
          <a:xfrm>
            <a:off x="1208104" y="2331548"/>
            <a:ext cx="387578" cy="407978"/>
          </a:xfrm>
          <a:custGeom>
            <a:avLst/>
            <a:gdLst>
              <a:gd name="T0" fmla="*/ 151229 w 271103"/>
              <a:gd name="T1" fmla="*/ 263450 h 285391"/>
              <a:gd name="T2" fmla="*/ 143186 w 271103"/>
              <a:gd name="T3" fmla="*/ 266513 h 285391"/>
              <a:gd name="T4" fmla="*/ 56854 w 271103"/>
              <a:gd name="T5" fmla="*/ 260003 h 285391"/>
              <a:gd name="T6" fmla="*/ 62507 w 271103"/>
              <a:gd name="T7" fmla="*/ 266513 h 285391"/>
              <a:gd name="T8" fmla="*/ 55858 w 271103"/>
              <a:gd name="T9" fmla="*/ 263450 h 285391"/>
              <a:gd name="T10" fmla="*/ 108140 w 271103"/>
              <a:gd name="T11" fmla="*/ 262460 h 285391"/>
              <a:gd name="T12" fmla="*/ 103926 w 271103"/>
              <a:gd name="T13" fmla="*/ 258472 h 285391"/>
              <a:gd name="T14" fmla="*/ 33229 w 271103"/>
              <a:gd name="T15" fmla="*/ 278159 h 285391"/>
              <a:gd name="T16" fmla="*/ 196844 w 271103"/>
              <a:gd name="T17" fmla="*/ 246370 h 285391"/>
              <a:gd name="T18" fmla="*/ 88475 w 271103"/>
              <a:gd name="T19" fmla="*/ 142619 h 285391"/>
              <a:gd name="T20" fmla="*/ 102938 w 271103"/>
              <a:gd name="T21" fmla="*/ 128272 h 285391"/>
              <a:gd name="T22" fmla="*/ 102938 w 271103"/>
              <a:gd name="T23" fmla="*/ 165573 h 285391"/>
              <a:gd name="T24" fmla="*/ 103528 w 271103"/>
              <a:gd name="T25" fmla="*/ 104727 h 285391"/>
              <a:gd name="T26" fmla="*/ 138198 w 271103"/>
              <a:gd name="T27" fmla="*/ 161230 h 285391"/>
              <a:gd name="T28" fmla="*/ 184424 w 271103"/>
              <a:gd name="T29" fmla="*/ 149354 h 285391"/>
              <a:gd name="T30" fmla="*/ 208258 w 271103"/>
              <a:gd name="T31" fmla="*/ 149354 h 285391"/>
              <a:gd name="T32" fmla="*/ 232095 w 271103"/>
              <a:gd name="T33" fmla="*/ 148993 h 285391"/>
              <a:gd name="T34" fmla="*/ 262069 w 271103"/>
              <a:gd name="T35" fmla="*/ 142516 h 285391"/>
              <a:gd name="T36" fmla="*/ 138198 w 271103"/>
              <a:gd name="T37" fmla="*/ 125601 h 285391"/>
              <a:gd name="T38" fmla="*/ 144337 w 271103"/>
              <a:gd name="T39" fmla="*/ 119484 h 285391"/>
              <a:gd name="T40" fmla="*/ 271098 w 271103"/>
              <a:gd name="T41" fmla="*/ 139636 h 285391"/>
              <a:gd name="T42" fmla="*/ 253040 w 271103"/>
              <a:gd name="T43" fmla="*/ 163749 h 285391"/>
              <a:gd name="T44" fmla="*/ 238595 w 271103"/>
              <a:gd name="T45" fmla="*/ 155112 h 285391"/>
              <a:gd name="T46" fmla="*/ 223066 w 271103"/>
              <a:gd name="T47" fmla="*/ 164109 h 285391"/>
              <a:gd name="T48" fmla="*/ 199592 w 271103"/>
              <a:gd name="T49" fmla="*/ 164109 h 285391"/>
              <a:gd name="T50" fmla="*/ 176840 w 271103"/>
              <a:gd name="T51" fmla="*/ 167708 h 285391"/>
              <a:gd name="T52" fmla="*/ 55858 w 271103"/>
              <a:gd name="T53" fmla="*/ 143595 h 285391"/>
              <a:gd name="T54" fmla="*/ 157408 w 271103"/>
              <a:gd name="T55" fmla="*/ 90321 h 285391"/>
              <a:gd name="T56" fmla="*/ 104971 w 271103"/>
              <a:gd name="T57" fmla="*/ 77293 h 285391"/>
              <a:gd name="T58" fmla="*/ 58361 w 271103"/>
              <a:gd name="T59" fmla="*/ 188760 h 285391"/>
              <a:gd name="T60" fmla="*/ 157408 w 271103"/>
              <a:gd name="T61" fmla="*/ 194913 h 285391"/>
              <a:gd name="T62" fmla="*/ 30322 w 271103"/>
              <a:gd name="T63" fmla="*/ 142798 h 285391"/>
              <a:gd name="T64" fmla="*/ 143824 w 271103"/>
              <a:gd name="T65" fmla="*/ 20742 h 285391"/>
              <a:gd name="T66" fmla="*/ 138845 w 271103"/>
              <a:gd name="T67" fmla="*/ 24953 h 285391"/>
              <a:gd name="T68" fmla="*/ 122656 w 271103"/>
              <a:gd name="T69" fmla="*/ 20742 h 285391"/>
              <a:gd name="T70" fmla="*/ 82503 w 271103"/>
              <a:gd name="T71" fmla="*/ 29933 h 285391"/>
              <a:gd name="T72" fmla="*/ 33229 w 271103"/>
              <a:gd name="T73" fmla="*/ 9030 h 285391"/>
              <a:gd name="T74" fmla="*/ 196844 w 271103"/>
              <a:gd name="T75" fmla="*/ 40820 h 285391"/>
              <a:gd name="T76" fmla="*/ 33229 w 271103"/>
              <a:gd name="T77" fmla="*/ 9030 h 285391"/>
              <a:gd name="T78" fmla="*/ 205513 w 271103"/>
              <a:gd name="T79" fmla="*/ 33596 h 285391"/>
              <a:gd name="T80" fmla="*/ 196844 w 271103"/>
              <a:gd name="T81" fmla="*/ 105845 h 285391"/>
              <a:gd name="T82" fmla="*/ 8666 w 271103"/>
              <a:gd name="T83" fmla="*/ 237701 h 285391"/>
              <a:gd name="T84" fmla="*/ 201179 w 271103"/>
              <a:gd name="T85" fmla="*/ 173037 h 285391"/>
              <a:gd name="T86" fmla="*/ 172285 w 271103"/>
              <a:gd name="T87" fmla="*/ 286829 h 285391"/>
              <a:gd name="T88" fmla="*/ 0 w 271103"/>
              <a:gd name="T89" fmla="*/ 33596 h 28539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1103" h="285391">
                <a:moveTo>
                  <a:pt x="142430" y="258699"/>
                </a:moveTo>
                <a:cubicBezTo>
                  <a:pt x="144335" y="257175"/>
                  <a:pt x="147002" y="257175"/>
                  <a:pt x="148907" y="258699"/>
                </a:cubicBezTo>
                <a:cubicBezTo>
                  <a:pt x="150050" y="259461"/>
                  <a:pt x="150431" y="260604"/>
                  <a:pt x="150431" y="262128"/>
                </a:cubicBezTo>
                <a:cubicBezTo>
                  <a:pt x="150431" y="263271"/>
                  <a:pt x="150050" y="264414"/>
                  <a:pt x="148907" y="265176"/>
                </a:cubicBezTo>
                <a:cubicBezTo>
                  <a:pt x="148145" y="265938"/>
                  <a:pt x="147002" y="266319"/>
                  <a:pt x="145478" y="266319"/>
                </a:cubicBezTo>
                <a:cubicBezTo>
                  <a:pt x="144335" y="266319"/>
                  <a:pt x="143192" y="265938"/>
                  <a:pt x="142430" y="265176"/>
                </a:cubicBezTo>
                <a:cubicBezTo>
                  <a:pt x="141668" y="264414"/>
                  <a:pt x="141287" y="263271"/>
                  <a:pt x="141287" y="262128"/>
                </a:cubicBezTo>
                <a:cubicBezTo>
                  <a:pt x="141287" y="260604"/>
                  <a:pt x="141668" y="259461"/>
                  <a:pt x="142430" y="258699"/>
                </a:cubicBezTo>
                <a:close/>
                <a:moveTo>
                  <a:pt x="56554" y="258699"/>
                </a:moveTo>
                <a:cubicBezTo>
                  <a:pt x="58208" y="257175"/>
                  <a:pt x="60523" y="257175"/>
                  <a:pt x="62177" y="258699"/>
                </a:cubicBezTo>
                <a:cubicBezTo>
                  <a:pt x="62838" y="259461"/>
                  <a:pt x="63169" y="260604"/>
                  <a:pt x="63169" y="262128"/>
                </a:cubicBezTo>
                <a:cubicBezTo>
                  <a:pt x="63169" y="263271"/>
                  <a:pt x="62838" y="264414"/>
                  <a:pt x="62177" y="265176"/>
                </a:cubicBezTo>
                <a:cubicBezTo>
                  <a:pt x="61515" y="265938"/>
                  <a:pt x="60523" y="266319"/>
                  <a:pt x="59200" y="266319"/>
                </a:cubicBezTo>
                <a:cubicBezTo>
                  <a:pt x="58208" y="266319"/>
                  <a:pt x="57216" y="265938"/>
                  <a:pt x="56554" y="265176"/>
                </a:cubicBezTo>
                <a:cubicBezTo>
                  <a:pt x="55893" y="264414"/>
                  <a:pt x="55562" y="263271"/>
                  <a:pt x="55562" y="262128"/>
                </a:cubicBezTo>
                <a:cubicBezTo>
                  <a:pt x="55562" y="260985"/>
                  <a:pt x="55893" y="259461"/>
                  <a:pt x="56554" y="258699"/>
                </a:cubicBezTo>
                <a:close/>
                <a:moveTo>
                  <a:pt x="103378" y="257175"/>
                </a:moveTo>
                <a:cubicBezTo>
                  <a:pt x="105664" y="257175"/>
                  <a:pt x="107569" y="258829"/>
                  <a:pt x="107569" y="261144"/>
                </a:cubicBezTo>
                <a:cubicBezTo>
                  <a:pt x="107569" y="263129"/>
                  <a:pt x="105664" y="264782"/>
                  <a:pt x="103378" y="264782"/>
                </a:cubicBezTo>
                <a:cubicBezTo>
                  <a:pt x="100330" y="264782"/>
                  <a:pt x="98425" y="263129"/>
                  <a:pt x="98425" y="261144"/>
                </a:cubicBezTo>
                <a:cubicBezTo>
                  <a:pt x="98425" y="258829"/>
                  <a:pt x="100330" y="257175"/>
                  <a:pt x="103378" y="257175"/>
                </a:cubicBezTo>
                <a:close/>
                <a:moveTo>
                  <a:pt x="8622" y="245134"/>
                </a:moveTo>
                <a:lnTo>
                  <a:pt x="8622" y="252323"/>
                </a:lnTo>
                <a:cubicBezTo>
                  <a:pt x="8622" y="265622"/>
                  <a:pt x="19760" y="276764"/>
                  <a:pt x="33053" y="276764"/>
                </a:cubicBezTo>
                <a:lnTo>
                  <a:pt x="171375" y="276764"/>
                </a:lnTo>
                <a:cubicBezTo>
                  <a:pt x="184668" y="276764"/>
                  <a:pt x="195805" y="265622"/>
                  <a:pt x="195805" y="252323"/>
                </a:cubicBezTo>
                <a:lnTo>
                  <a:pt x="195805" y="245134"/>
                </a:lnTo>
                <a:lnTo>
                  <a:pt x="8622" y="245134"/>
                </a:lnTo>
                <a:close/>
                <a:moveTo>
                  <a:pt x="102394" y="127628"/>
                </a:moveTo>
                <a:cubicBezTo>
                  <a:pt x="94121" y="127628"/>
                  <a:pt x="88007" y="133695"/>
                  <a:pt x="88007" y="141903"/>
                </a:cubicBezTo>
                <a:cubicBezTo>
                  <a:pt x="88007" y="149755"/>
                  <a:pt x="94121" y="156178"/>
                  <a:pt x="102394" y="156178"/>
                </a:cubicBezTo>
                <a:cubicBezTo>
                  <a:pt x="109947" y="156178"/>
                  <a:pt x="116780" y="149755"/>
                  <a:pt x="116780" y="141903"/>
                </a:cubicBezTo>
                <a:cubicBezTo>
                  <a:pt x="116780" y="133695"/>
                  <a:pt x="109947" y="127628"/>
                  <a:pt x="102394" y="127628"/>
                </a:cubicBezTo>
                <a:close/>
                <a:moveTo>
                  <a:pt x="102394" y="119063"/>
                </a:moveTo>
                <a:cubicBezTo>
                  <a:pt x="114982" y="119063"/>
                  <a:pt x="125053" y="129056"/>
                  <a:pt x="125053" y="141903"/>
                </a:cubicBezTo>
                <a:cubicBezTo>
                  <a:pt x="125053" y="154394"/>
                  <a:pt x="114982" y="164743"/>
                  <a:pt x="102394" y="164743"/>
                </a:cubicBezTo>
                <a:cubicBezTo>
                  <a:pt x="89446" y="164743"/>
                  <a:pt x="79375" y="154394"/>
                  <a:pt x="79375" y="141903"/>
                </a:cubicBezTo>
                <a:cubicBezTo>
                  <a:pt x="79375" y="129056"/>
                  <a:pt x="89446" y="119063"/>
                  <a:pt x="102394" y="119063"/>
                </a:cubicBezTo>
                <a:close/>
                <a:moveTo>
                  <a:pt x="102981" y="104202"/>
                </a:moveTo>
                <a:cubicBezTo>
                  <a:pt x="81427" y="104202"/>
                  <a:pt x="63824" y="121390"/>
                  <a:pt x="63824" y="142875"/>
                </a:cubicBezTo>
                <a:cubicBezTo>
                  <a:pt x="63824" y="164360"/>
                  <a:pt x="81427" y="181548"/>
                  <a:pt x="102981" y="181548"/>
                </a:cubicBezTo>
                <a:cubicBezTo>
                  <a:pt x="117351" y="181548"/>
                  <a:pt x="130642" y="173312"/>
                  <a:pt x="137468" y="160421"/>
                </a:cubicBezTo>
                <a:cubicBezTo>
                  <a:pt x="138186" y="158989"/>
                  <a:pt x="139623" y="158273"/>
                  <a:pt x="141060" y="158273"/>
                </a:cubicBezTo>
                <a:lnTo>
                  <a:pt x="174110" y="158273"/>
                </a:lnTo>
                <a:lnTo>
                  <a:pt x="183450" y="148605"/>
                </a:lnTo>
                <a:cubicBezTo>
                  <a:pt x="187042" y="145382"/>
                  <a:pt x="192790" y="145382"/>
                  <a:pt x="196023" y="148605"/>
                </a:cubicBezTo>
                <a:lnTo>
                  <a:pt x="201411" y="153976"/>
                </a:lnTo>
                <a:lnTo>
                  <a:pt x="207159" y="148605"/>
                </a:lnTo>
                <a:cubicBezTo>
                  <a:pt x="210392" y="145382"/>
                  <a:pt x="216140" y="145382"/>
                  <a:pt x="219373" y="148605"/>
                </a:cubicBezTo>
                <a:lnTo>
                  <a:pt x="225121" y="153976"/>
                </a:lnTo>
                <a:lnTo>
                  <a:pt x="230869" y="148246"/>
                </a:lnTo>
                <a:cubicBezTo>
                  <a:pt x="234102" y="145024"/>
                  <a:pt x="239850" y="145024"/>
                  <a:pt x="243442" y="148246"/>
                </a:cubicBezTo>
                <a:lnTo>
                  <a:pt x="248830" y="153618"/>
                </a:lnTo>
                <a:lnTo>
                  <a:pt x="260685" y="141801"/>
                </a:lnTo>
                <a:lnTo>
                  <a:pt x="245957" y="127478"/>
                </a:lnTo>
                <a:lnTo>
                  <a:pt x="141060" y="127478"/>
                </a:lnTo>
                <a:cubicBezTo>
                  <a:pt x="139623" y="127478"/>
                  <a:pt x="138186" y="126403"/>
                  <a:pt x="137468" y="124971"/>
                </a:cubicBezTo>
                <a:cubicBezTo>
                  <a:pt x="130642" y="112080"/>
                  <a:pt x="117351" y="104202"/>
                  <a:pt x="102981" y="104202"/>
                </a:cubicBezTo>
                <a:close/>
                <a:moveTo>
                  <a:pt x="102981" y="95250"/>
                </a:moveTo>
                <a:cubicBezTo>
                  <a:pt x="119506" y="95250"/>
                  <a:pt x="135312" y="104202"/>
                  <a:pt x="143575" y="118884"/>
                </a:cubicBezTo>
                <a:lnTo>
                  <a:pt x="247753" y="118884"/>
                </a:lnTo>
                <a:cubicBezTo>
                  <a:pt x="248830" y="118884"/>
                  <a:pt x="249908" y="119242"/>
                  <a:pt x="250627" y="119958"/>
                </a:cubicBezTo>
                <a:lnTo>
                  <a:pt x="269666" y="138936"/>
                </a:lnTo>
                <a:cubicBezTo>
                  <a:pt x="270385" y="140011"/>
                  <a:pt x="271103" y="140727"/>
                  <a:pt x="271103" y="141801"/>
                </a:cubicBezTo>
                <a:cubicBezTo>
                  <a:pt x="271103" y="143233"/>
                  <a:pt x="270385" y="144308"/>
                  <a:pt x="269666" y="145024"/>
                </a:cubicBezTo>
                <a:lnTo>
                  <a:pt x="251704" y="162928"/>
                </a:lnTo>
                <a:cubicBezTo>
                  <a:pt x="250986" y="163644"/>
                  <a:pt x="249908" y="164002"/>
                  <a:pt x="248830" y="164002"/>
                </a:cubicBezTo>
                <a:cubicBezTo>
                  <a:pt x="247753" y="164002"/>
                  <a:pt x="246316" y="163644"/>
                  <a:pt x="245957" y="162928"/>
                </a:cubicBezTo>
                <a:lnTo>
                  <a:pt x="237335" y="154334"/>
                </a:lnTo>
                <a:lnTo>
                  <a:pt x="233743" y="157557"/>
                </a:lnTo>
                <a:lnTo>
                  <a:pt x="227995" y="163286"/>
                </a:lnTo>
                <a:cubicBezTo>
                  <a:pt x="226558" y="164718"/>
                  <a:pt x="223684" y="164718"/>
                  <a:pt x="221888" y="163286"/>
                </a:cubicBezTo>
                <a:lnTo>
                  <a:pt x="213266" y="154692"/>
                </a:lnTo>
                <a:lnTo>
                  <a:pt x="204645" y="163286"/>
                </a:lnTo>
                <a:cubicBezTo>
                  <a:pt x="202848" y="164718"/>
                  <a:pt x="200334" y="164718"/>
                  <a:pt x="198538" y="163286"/>
                </a:cubicBezTo>
                <a:lnTo>
                  <a:pt x="189916" y="154692"/>
                </a:lnTo>
                <a:lnTo>
                  <a:pt x="179139" y="165434"/>
                </a:lnTo>
                <a:cubicBezTo>
                  <a:pt x="178061" y="166151"/>
                  <a:pt x="176984" y="166867"/>
                  <a:pt x="175906" y="166867"/>
                </a:cubicBezTo>
                <a:lnTo>
                  <a:pt x="143575" y="166867"/>
                </a:lnTo>
                <a:cubicBezTo>
                  <a:pt x="135312" y="181190"/>
                  <a:pt x="119506" y="190142"/>
                  <a:pt x="102981" y="190142"/>
                </a:cubicBezTo>
                <a:cubicBezTo>
                  <a:pt x="76757" y="190142"/>
                  <a:pt x="55562" y="169015"/>
                  <a:pt x="55562" y="142875"/>
                </a:cubicBezTo>
                <a:cubicBezTo>
                  <a:pt x="55562" y="116735"/>
                  <a:pt x="76757" y="95250"/>
                  <a:pt x="102981" y="95250"/>
                </a:cubicBezTo>
                <a:close/>
                <a:moveTo>
                  <a:pt x="104417" y="68263"/>
                </a:moveTo>
                <a:cubicBezTo>
                  <a:pt x="123977" y="68263"/>
                  <a:pt x="142450" y="75825"/>
                  <a:pt x="156577" y="89869"/>
                </a:cubicBezTo>
                <a:cubicBezTo>
                  <a:pt x="158388" y="91669"/>
                  <a:pt x="158388" y="94190"/>
                  <a:pt x="156577" y="95990"/>
                </a:cubicBezTo>
                <a:cubicBezTo>
                  <a:pt x="154766" y="97791"/>
                  <a:pt x="152230" y="97791"/>
                  <a:pt x="150419" y="95990"/>
                </a:cubicBezTo>
                <a:cubicBezTo>
                  <a:pt x="138104" y="83747"/>
                  <a:pt x="121804" y="76905"/>
                  <a:pt x="104417" y="76905"/>
                </a:cubicBezTo>
                <a:cubicBezTo>
                  <a:pt x="86669" y="76905"/>
                  <a:pt x="70368" y="83747"/>
                  <a:pt x="58053" y="95990"/>
                </a:cubicBezTo>
                <a:cubicBezTo>
                  <a:pt x="45737" y="108233"/>
                  <a:pt x="38855" y="124797"/>
                  <a:pt x="38855" y="142082"/>
                </a:cubicBezTo>
                <a:cubicBezTo>
                  <a:pt x="38855" y="159366"/>
                  <a:pt x="45737" y="175570"/>
                  <a:pt x="58053" y="187813"/>
                </a:cubicBezTo>
                <a:cubicBezTo>
                  <a:pt x="83409" y="213380"/>
                  <a:pt x="124702" y="213380"/>
                  <a:pt x="150419" y="187813"/>
                </a:cubicBezTo>
                <a:cubicBezTo>
                  <a:pt x="152230" y="186013"/>
                  <a:pt x="154766" y="186013"/>
                  <a:pt x="156577" y="187813"/>
                </a:cubicBezTo>
                <a:cubicBezTo>
                  <a:pt x="158388" y="189614"/>
                  <a:pt x="158388" y="192134"/>
                  <a:pt x="156577" y="193935"/>
                </a:cubicBezTo>
                <a:cubicBezTo>
                  <a:pt x="142088" y="208338"/>
                  <a:pt x="123253" y="215540"/>
                  <a:pt x="104417" y="215540"/>
                </a:cubicBezTo>
                <a:cubicBezTo>
                  <a:pt x="85220" y="215540"/>
                  <a:pt x="66384" y="208338"/>
                  <a:pt x="51895" y="193935"/>
                </a:cubicBezTo>
                <a:cubicBezTo>
                  <a:pt x="37768" y="179891"/>
                  <a:pt x="30162" y="161527"/>
                  <a:pt x="30162" y="142082"/>
                </a:cubicBezTo>
                <a:cubicBezTo>
                  <a:pt x="30162" y="122277"/>
                  <a:pt x="37768" y="103912"/>
                  <a:pt x="51895" y="89869"/>
                </a:cubicBezTo>
                <a:cubicBezTo>
                  <a:pt x="66022" y="75825"/>
                  <a:pt x="84495" y="68263"/>
                  <a:pt x="104417" y="68263"/>
                </a:cubicBezTo>
                <a:close/>
                <a:moveTo>
                  <a:pt x="143065" y="20638"/>
                </a:moveTo>
                <a:cubicBezTo>
                  <a:pt x="145351" y="20638"/>
                  <a:pt x="147256" y="22543"/>
                  <a:pt x="147256" y="24829"/>
                </a:cubicBezTo>
                <a:cubicBezTo>
                  <a:pt x="147256" y="27877"/>
                  <a:pt x="145351" y="29782"/>
                  <a:pt x="143065" y="29782"/>
                </a:cubicBezTo>
                <a:cubicBezTo>
                  <a:pt x="140398" y="29782"/>
                  <a:pt x="138112" y="27877"/>
                  <a:pt x="138112" y="24829"/>
                </a:cubicBezTo>
                <a:cubicBezTo>
                  <a:pt x="138112" y="22543"/>
                  <a:pt x="140398" y="20638"/>
                  <a:pt x="143065" y="20638"/>
                </a:cubicBezTo>
                <a:close/>
                <a:moveTo>
                  <a:pt x="82067" y="20638"/>
                </a:moveTo>
                <a:lnTo>
                  <a:pt x="122008" y="20638"/>
                </a:lnTo>
                <a:cubicBezTo>
                  <a:pt x="124504" y="20638"/>
                  <a:pt x="126644" y="22543"/>
                  <a:pt x="126644" y="24829"/>
                </a:cubicBezTo>
                <a:cubicBezTo>
                  <a:pt x="126644" y="27877"/>
                  <a:pt x="124504" y="29782"/>
                  <a:pt x="122008" y="29782"/>
                </a:cubicBezTo>
                <a:lnTo>
                  <a:pt x="82067" y="29782"/>
                </a:lnTo>
                <a:cubicBezTo>
                  <a:pt x="79927" y="29782"/>
                  <a:pt x="77787" y="27877"/>
                  <a:pt x="77787" y="24829"/>
                </a:cubicBezTo>
                <a:cubicBezTo>
                  <a:pt x="77787" y="22543"/>
                  <a:pt x="79927" y="20638"/>
                  <a:pt x="82067" y="20638"/>
                </a:cubicBezTo>
                <a:close/>
                <a:moveTo>
                  <a:pt x="33053" y="8986"/>
                </a:moveTo>
                <a:cubicBezTo>
                  <a:pt x="19760" y="8986"/>
                  <a:pt x="8622" y="19769"/>
                  <a:pt x="8622" y="33428"/>
                </a:cubicBezTo>
                <a:lnTo>
                  <a:pt x="8622" y="40616"/>
                </a:lnTo>
                <a:lnTo>
                  <a:pt x="195805" y="40616"/>
                </a:lnTo>
                <a:lnTo>
                  <a:pt x="195805" y="33428"/>
                </a:lnTo>
                <a:cubicBezTo>
                  <a:pt x="195805" y="19769"/>
                  <a:pt x="184668" y="8986"/>
                  <a:pt x="171375" y="8986"/>
                </a:cubicBezTo>
                <a:lnTo>
                  <a:pt x="33053" y="8986"/>
                </a:lnTo>
                <a:close/>
                <a:moveTo>
                  <a:pt x="33053" y="0"/>
                </a:moveTo>
                <a:lnTo>
                  <a:pt x="171375" y="0"/>
                </a:lnTo>
                <a:cubicBezTo>
                  <a:pt x="189698" y="0"/>
                  <a:pt x="204428" y="15096"/>
                  <a:pt x="204428" y="33428"/>
                </a:cubicBezTo>
                <a:lnTo>
                  <a:pt x="204428" y="105314"/>
                </a:lnTo>
                <a:cubicBezTo>
                  <a:pt x="204428" y="107471"/>
                  <a:pt x="202272" y="109628"/>
                  <a:pt x="200117" y="109628"/>
                </a:cubicBezTo>
                <a:cubicBezTo>
                  <a:pt x="197602" y="109628"/>
                  <a:pt x="195805" y="107471"/>
                  <a:pt x="195805" y="105314"/>
                </a:cubicBezTo>
                <a:lnTo>
                  <a:pt x="195805" y="49243"/>
                </a:lnTo>
                <a:lnTo>
                  <a:pt x="8622" y="49243"/>
                </a:lnTo>
                <a:lnTo>
                  <a:pt x="8622" y="236508"/>
                </a:lnTo>
                <a:lnTo>
                  <a:pt x="195805" y="236508"/>
                </a:lnTo>
                <a:lnTo>
                  <a:pt x="195805" y="176482"/>
                </a:lnTo>
                <a:cubicBezTo>
                  <a:pt x="195805" y="173966"/>
                  <a:pt x="197602" y="172169"/>
                  <a:pt x="200117" y="172169"/>
                </a:cubicBezTo>
                <a:cubicBezTo>
                  <a:pt x="202272" y="172169"/>
                  <a:pt x="204428" y="173966"/>
                  <a:pt x="204428" y="176482"/>
                </a:cubicBezTo>
                <a:lnTo>
                  <a:pt x="204428" y="252323"/>
                </a:lnTo>
                <a:cubicBezTo>
                  <a:pt x="204428" y="270295"/>
                  <a:pt x="189698" y="285391"/>
                  <a:pt x="171375" y="285391"/>
                </a:cubicBezTo>
                <a:lnTo>
                  <a:pt x="33053" y="285391"/>
                </a:lnTo>
                <a:cubicBezTo>
                  <a:pt x="14730" y="285391"/>
                  <a:pt x="0" y="270295"/>
                  <a:pt x="0" y="252323"/>
                </a:cubicBezTo>
                <a:lnTo>
                  <a:pt x="0" y="33428"/>
                </a:lnTo>
                <a:cubicBezTo>
                  <a:pt x="0" y="15096"/>
                  <a:pt x="14730" y="0"/>
                  <a:pt x="33053" y="0"/>
                </a:cubicBezTo>
                <a:close/>
              </a:path>
            </a:pathLst>
          </a:custGeom>
          <a:solidFill>
            <a:srgbClr val="FFFFFF"/>
          </a:solidFill>
          <a:ln>
            <a:noFil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67" name="Freeform 1004">
            <a:extLst>
              <a:ext uri="{FF2B5EF4-FFF2-40B4-BE49-F238E27FC236}">
                <a16:creationId xmlns:a16="http://schemas.microsoft.com/office/drawing/2014/main" id="{84BC3B06-1E99-443F-9BC4-A8372C525173}"/>
              </a:ext>
            </a:extLst>
          </p:cNvPr>
          <p:cNvSpPr>
            <a:spLocks noChangeAspect="1" noChangeArrowheads="1"/>
          </p:cNvSpPr>
          <p:nvPr/>
        </p:nvSpPr>
        <p:spPr bwMode="auto">
          <a:xfrm>
            <a:off x="1210982" y="3242657"/>
            <a:ext cx="407978" cy="407978"/>
          </a:xfrm>
          <a:custGeom>
            <a:avLst/>
            <a:gdLst>
              <a:gd name="T0" fmla="*/ 163197 w 285390"/>
              <a:gd name="T1" fmla="*/ 261663 h 285391"/>
              <a:gd name="T2" fmla="*/ 163197 w 285390"/>
              <a:gd name="T3" fmla="*/ 270852 h 285391"/>
              <a:gd name="T4" fmla="*/ 118069 w 285390"/>
              <a:gd name="T5" fmla="*/ 266258 h 285391"/>
              <a:gd name="T6" fmla="*/ 8681 w 285390"/>
              <a:gd name="T7" fmla="*/ 251789 h 285391"/>
              <a:gd name="T8" fmla="*/ 21701 w 285390"/>
              <a:gd name="T9" fmla="*/ 278159 h 285391"/>
              <a:gd name="T10" fmla="*/ 278152 w 285390"/>
              <a:gd name="T11" fmla="*/ 265155 h 285391"/>
              <a:gd name="T12" fmla="*/ 8681 w 285390"/>
              <a:gd name="T13" fmla="*/ 251789 h 285391"/>
              <a:gd name="T14" fmla="*/ 10852 w 285390"/>
              <a:gd name="T15" fmla="*/ 243481 h 285391"/>
              <a:gd name="T16" fmla="*/ 256450 w 285390"/>
              <a:gd name="T17" fmla="*/ 200130 h 285391"/>
              <a:gd name="T18" fmla="*/ 204807 w 285390"/>
              <a:gd name="T19" fmla="*/ 130826 h 285391"/>
              <a:gd name="T20" fmla="*/ 212423 w 285390"/>
              <a:gd name="T21" fmla="*/ 156885 h 285391"/>
              <a:gd name="T22" fmla="*/ 212423 w 285390"/>
              <a:gd name="T23" fmla="*/ 130826 h 285391"/>
              <a:gd name="T24" fmla="*/ 72814 w 285390"/>
              <a:gd name="T25" fmla="*/ 130826 h 285391"/>
              <a:gd name="T26" fmla="*/ 72814 w 285390"/>
              <a:gd name="T27" fmla="*/ 156885 h 285391"/>
              <a:gd name="T28" fmla="*/ 80066 w 285390"/>
              <a:gd name="T29" fmla="*/ 130826 h 285391"/>
              <a:gd name="T30" fmla="*/ 174933 w 285390"/>
              <a:gd name="T31" fmla="*/ 113281 h 285391"/>
              <a:gd name="T32" fmla="*/ 174933 w 285390"/>
              <a:gd name="T33" fmla="*/ 122471 h 285391"/>
              <a:gd name="T34" fmla="*/ 174933 w 285390"/>
              <a:gd name="T35" fmla="*/ 113281 h 285391"/>
              <a:gd name="T36" fmla="*/ 179911 w 285390"/>
              <a:gd name="T37" fmla="*/ 97135 h 285391"/>
              <a:gd name="T38" fmla="*/ 170721 w 285390"/>
              <a:gd name="T39" fmla="*/ 97135 h 285391"/>
              <a:gd name="T40" fmla="*/ 174933 w 285390"/>
              <a:gd name="T41" fmla="*/ 73393 h 285391"/>
              <a:gd name="T42" fmla="*/ 174933 w 285390"/>
              <a:gd name="T43" fmla="*/ 82583 h 285391"/>
              <a:gd name="T44" fmla="*/ 174933 w 285390"/>
              <a:gd name="T45" fmla="*/ 73393 h 285391"/>
              <a:gd name="T46" fmla="*/ 149689 w 285390"/>
              <a:gd name="T47" fmla="*/ 156885 h 285391"/>
              <a:gd name="T48" fmla="*/ 170358 w 285390"/>
              <a:gd name="T49" fmla="*/ 138064 h 285391"/>
              <a:gd name="T50" fmla="*/ 179062 w 285390"/>
              <a:gd name="T51" fmla="*/ 138064 h 285391"/>
              <a:gd name="T52" fmla="*/ 196468 w 285390"/>
              <a:gd name="T53" fmla="*/ 156885 h 285391"/>
              <a:gd name="T54" fmla="*/ 188852 w 285390"/>
              <a:gd name="T55" fmla="*/ 61338 h 285391"/>
              <a:gd name="T56" fmla="*/ 121041 w 285390"/>
              <a:gd name="T57" fmla="*/ 61338 h 285391"/>
              <a:gd name="T58" fmla="*/ 140986 w 285390"/>
              <a:gd name="T59" fmla="*/ 156885 h 285391"/>
              <a:gd name="T60" fmla="*/ 121041 w 285390"/>
              <a:gd name="T61" fmla="*/ 61338 h 285391"/>
              <a:gd name="T62" fmla="*/ 88769 w 285390"/>
              <a:gd name="T63" fmla="*/ 68576 h 285391"/>
              <a:gd name="T64" fmla="*/ 111977 w 285390"/>
              <a:gd name="T65" fmla="*/ 156885 h 285391"/>
              <a:gd name="T66" fmla="*/ 96022 w 285390"/>
              <a:gd name="T67" fmla="*/ 61338 h 285391"/>
              <a:gd name="T68" fmla="*/ 188852 w 285390"/>
              <a:gd name="T69" fmla="*/ 52652 h 285391"/>
              <a:gd name="T70" fmla="*/ 204807 w 285390"/>
              <a:gd name="T71" fmla="*/ 122140 h 285391"/>
              <a:gd name="T72" fmla="*/ 234179 w 285390"/>
              <a:gd name="T73" fmla="*/ 144218 h 285391"/>
              <a:gd name="T74" fmla="*/ 72814 w 285390"/>
              <a:gd name="T75" fmla="*/ 165570 h 285391"/>
              <a:gd name="T76" fmla="*/ 72814 w 285390"/>
              <a:gd name="T77" fmla="*/ 122140 h 285391"/>
              <a:gd name="T78" fmla="*/ 80066 w 285390"/>
              <a:gd name="T79" fmla="*/ 68576 h 285391"/>
              <a:gd name="T80" fmla="*/ 44851 w 285390"/>
              <a:gd name="T81" fmla="*/ 9030 h 285391"/>
              <a:gd name="T82" fmla="*/ 31830 w 285390"/>
              <a:gd name="T83" fmla="*/ 191461 h 285391"/>
              <a:gd name="T84" fmla="*/ 255002 w 285390"/>
              <a:gd name="T85" fmla="*/ 22037 h 285391"/>
              <a:gd name="T86" fmla="*/ 44851 w 285390"/>
              <a:gd name="T87" fmla="*/ 9030 h 285391"/>
              <a:gd name="T88" fmla="*/ 241981 w 285390"/>
              <a:gd name="T89" fmla="*/ 0 h 285391"/>
              <a:gd name="T90" fmla="*/ 263684 w 285390"/>
              <a:gd name="T91" fmla="*/ 194712 h 285391"/>
              <a:gd name="T92" fmla="*/ 286832 w 285390"/>
              <a:gd name="T93" fmla="*/ 247815 h 285391"/>
              <a:gd name="T94" fmla="*/ 265131 w 285390"/>
              <a:gd name="T95" fmla="*/ 286829 h 285391"/>
              <a:gd name="T96" fmla="*/ 0 w 285390"/>
              <a:gd name="T97" fmla="*/ 265155 h 285391"/>
              <a:gd name="T98" fmla="*/ 360 w 285390"/>
              <a:gd name="T99" fmla="*/ 246009 h 285391"/>
              <a:gd name="T100" fmla="*/ 23148 w 285390"/>
              <a:gd name="T101" fmla="*/ 22037 h 28539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85390" h="285391">
                <a:moveTo>
                  <a:pt x="121785" y="260350"/>
                </a:moveTo>
                <a:lnTo>
                  <a:pt x="162376" y="260350"/>
                </a:lnTo>
                <a:cubicBezTo>
                  <a:pt x="164531" y="260350"/>
                  <a:pt x="166328" y="262255"/>
                  <a:pt x="166328" y="264922"/>
                </a:cubicBezTo>
                <a:cubicBezTo>
                  <a:pt x="166328" y="267208"/>
                  <a:pt x="164531" y="269494"/>
                  <a:pt x="162376" y="269494"/>
                </a:cubicBezTo>
                <a:lnTo>
                  <a:pt x="121785" y="269494"/>
                </a:lnTo>
                <a:cubicBezTo>
                  <a:pt x="119271" y="269494"/>
                  <a:pt x="117475" y="267208"/>
                  <a:pt x="117475" y="264922"/>
                </a:cubicBezTo>
                <a:cubicBezTo>
                  <a:pt x="117475" y="262255"/>
                  <a:pt x="119271" y="260350"/>
                  <a:pt x="121785" y="260350"/>
                </a:cubicBezTo>
                <a:close/>
                <a:moveTo>
                  <a:pt x="8637" y="250526"/>
                </a:moveTo>
                <a:lnTo>
                  <a:pt x="8637" y="263825"/>
                </a:lnTo>
                <a:cubicBezTo>
                  <a:pt x="8637" y="270654"/>
                  <a:pt x="14395" y="276764"/>
                  <a:pt x="21593" y="276764"/>
                </a:cubicBezTo>
                <a:lnTo>
                  <a:pt x="263797" y="276764"/>
                </a:lnTo>
                <a:cubicBezTo>
                  <a:pt x="270995" y="276764"/>
                  <a:pt x="276753" y="270654"/>
                  <a:pt x="276753" y="263825"/>
                </a:cubicBezTo>
                <a:lnTo>
                  <a:pt x="276753" y="250526"/>
                </a:lnTo>
                <a:lnTo>
                  <a:pt x="8637" y="250526"/>
                </a:lnTo>
                <a:close/>
                <a:moveTo>
                  <a:pt x="30230" y="199127"/>
                </a:moveTo>
                <a:lnTo>
                  <a:pt x="10796" y="242259"/>
                </a:lnTo>
                <a:lnTo>
                  <a:pt x="274234" y="242259"/>
                </a:lnTo>
                <a:lnTo>
                  <a:pt x="255160" y="199127"/>
                </a:lnTo>
                <a:lnTo>
                  <a:pt x="30230" y="199127"/>
                </a:lnTo>
                <a:close/>
                <a:moveTo>
                  <a:pt x="203777" y="130170"/>
                </a:moveTo>
                <a:lnTo>
                  <a:pt x="203777" y="156098"/>
                </a:lnTo>
                <a:lnTo>
                  <a:pt x="211354" y="156098"/>
                </a:lnTo>
                <a:cubicBezTo>
                  <a:pt x="218209" y="156098"/>
                  <a:pt x="224342" y="150336"/>
                  <a:pt x="224342" y="143494"/>
                </a:cubicBezTo>
                <a:cubicBezTo>
                  <a:pt x="224342" y="136292"/>
                  <a:pt x="218209" y="130170"/>
                  <a:pt x="211354" y="130170"/>
                </a:cubicBezTo>
                <a:lnTo>
                  <a:pt x="203777" y="130170"/>
                </a:lnTo>
                <a:close/>
                <a:moveTo>
                  <a:pt x="72447" y="130170"/>
                </a:moveTo>
                <a:cubicBezTo>
                  <a:pt x="65232" y="130170"/>
                  <a:pt x="59459" y="136292"/>
                  <a:pt x="59459" y="143494"/>
                </a:cubicBezTo>
                <a:cubicBezTo>
                  <a:pt x="59459" y="150336"/>
                  <a:pt x="65232" y="156098"/>
                  <a:pt x="72447" y="156098"/>
                </a:cubicBezTo>
                <a:lnTo>
                  <a:pt x="79663" y="156098"/>
                </a:lnTo>
                <a:lnTo>
                  <a:pt x="79663" y="130170"/>
                </a:lnTo>
                <a:lnTo>
                  <a:pt x="72447" y="130170"/>
                </a:lnTo>
                <a:close/>
                <a:moveTo>
                  <a:pt x="174053" y="112713"/>
                </a:moveTo>
                <a:cubicBezTo>
                  <a:pt x="176720" y="112713"/>
                  <a:pt x="179006" y="114999"/>
                  <a:pt x="179006" y="117285"/>
                </a:cubicBezTo>
                <a:cubicBezTo>
                  <a:pt x="179006" y="119952"/>
                  <a:pt x="176720" y="121857"/>
                  <a:pt x="174053" y="121857"/>
                </a:cubicBezTo>
                <a:cubicBezTo>
                  <a:pt x="171767" y="121857"/>
                  <a:pt x="169862" y="119952"/>
                  <a:pt x="169862" y="117285"/>
                </a:cubicBezTo>
                <a:cubicBezTo>
                  <a:pt x="169862" y="114999"/>
                  <a:pt x="171767" y="112713"/>
                  <a:pt x="174053" y="112713"/>
                </a:cubicBezTo>
                <a:close/>
                <a:moveTo>
                  <a:pt x="174053" y="92075"/>
                </a:moveTo>
                <a:cubicBezTo>
                  <a:pt x="176720" y="92075"/>
                  <a:pt x="179006" y="93980"/>
                  <a:pt x="179006" y="96647"/>
                </a:cubicBezTo>
                <a:cubicBezTo>
                  <a:pt x="179006" y="99314"/>
                  <a:pt x="176720" y="101219"/>
                  <a:pt x="174053" y="101219"/>
                </a:cubicBezTo>
                <a:cubicBezTo>
                  <a:pt x="171767" y="101219"/>
                  <a:pt x="169862" y="99314"/>
                  <a:pt x="169862" y="96647"/>
                </a:cubicBezTo>
                <a:cubicBezTo>
                  <a:pt x="169862" y="93980"/>
                  <a:pt x="171767" y="92075"/>
                  <a:pt x="174053" y="92075"/>
                </a:cubicBezTo>
                <a:close/>
                <a:moveTo>
                  <a:pt x="174053" y="73025"/>
                </a:moveTo>
                <a:cubicBezTo>
                  <a:pt x="176720" y="73025"/>
                  <a:pt x="179006" y="75311"/>
                  <a:pt x="179006" y="77597"/>
                </a:cubicBezTo>
                <a:cubicBezTo>
                  <a:pt x="179006" y="79883"/>
                  <a:pt x="176720" y="82169"/>
                  <a:pt x="174053" y="82169"/>
                </a:cubicBezTo>
                <a:cubicBezTo>
                  <a:pt x="171767" y="82169"/>
                  <a:pt x="169862" y="79883"/>
                  <a:pt x="169862" y="77597"/>
                </a:cubicBezTo>
                <a:cubicBezTo>
                  <a:pt x="169862" y="75311"/>
                  <a:pt x="171767" y="73025"/>
                  <a:pt x="174053" y="73025"/>
                </a:cubicBezTo>
                <a:close/>
                <a:moveTo>
                  <a:pt x="148936" y="61030"/>
                </a:moveTo>
                <a:lnTo>
                  <a:pt x="148936" y="156098"/>
                </a:lnTo>
                <a:lnTo>
                  <a:pt x="169501" y="156098"/>
                </a:lnTo>
                <a:lnTo>
                  <a:pt x="169501" y="137372"/>
                </a:lnTo>
                <a:cubicBezTo>
                  <a:pt x="169501" y="134852"/>
                  <a:pt x="171306" y="133051"/>
                  <a:pt x="173470" y="133051"/>
                </a:cubicBezTo>
                <a:cubicBezTo>
                  <a:pt x="175996" y="133051"/>
                  <a:pt x="178161" y="134852"/>
                  <a:pt x="178161" y="137372"/>
                </a:cubicBezTo>
                <a:lnTo>
                  <a:pt x="178161" y="156098"/>
                </a:lnTo>
                <a:lnTo>
                  <a:pt x="195479" y="156098"/>
                </a:lnTo>
                <a:lnTo>
                  <a:pt x="195479" y="68232"/>
                </a:lnTo>
                <a:cubicBezTo>
                  <a:pt x="195479" y="64271"/>
                  <a:pt x="191871" y="61030"/>
                  <a:pt x="187902" y="61030"/>
                </a:cubicBezTo>
                <a:lnTo>
                  <a:pt x="148936" y="61030"/>
                </a:lnTo>
                <a:close/>
                <a:moveTo>
                  <a:pt x="120433" y="61030"/>
                </a:moveTo>
                <a:lnTo>
                  <a:pt x="120433" y="156098"/>
                </a:lnTo>
                <a:lnTo>
                  <a:pt x="140277" y="156098"/>
                </a:lnTo>
                <a:lnTo>
                  <a:pt x="140277" y="61030"/>
                </a:lnTo>
                <a:lnTo>
                  <a:pt x="120433" y="61030"/>
                </a:lnTo>
                <a:close/>
                <a:moveTo>
                  <a:pt x="95538" y="61030"/>
                </a:moveTo>
                <a:cubicBezTo>
                  <a:pt x="91570" y="61030"/>
                  <a:pt x="88322" y="64271"/>
                  <a:pt x="88322" y="68232"/>
                </a:cubicBezTo>
                <a:lnTo>
                  <a:pt x="88322" y="156098"/>
                </a:lnTo>
                <a:lnTo>
                  <a:pt x="111413" y="156098"/>
                </a:lnTo>
                <a:lnTo>
                  <a:pt x="111413" y="61030"/>
                </a:lnTo>
                <a:lnTo>
                  <a:pt x="95538" y="61030"/>
                </a:lnTo>
                <a:close/>
                <a:moveTo>
                  <a:pt x="95538" y="52388"/>
                </a:moveTo>
                <a:lnTo>
                  <a:pt x="187902" y="52388"/>
                </a:lnTo>
                <a:cubicBezTo>
                  <a:pt x="196922" y="52388"/>
                  <a:pt x="203777" y="59590"/>
                  <a:pt x="203777" y="68232"/>
                </a:cubicBezTo>
                <a:lnTo>
                  <a:pt x="203777" y="121528"/>
                </a:lnTo>
                <a:lnTo>
                  <a:pt x="211354" y="121528"/>
                </a:lnTo>
                <a:cubicBezTo>
                  <a:pt x="223260" y="121528"/>
                  <a:pt x="233001" y="131251"/>
                  <a:pt x="233001" y="143494"/>
                </a:cubicBezTo>
                <a:cubicBezTo>
                  <a:pt x="233001" y="155017"/>
                  <a:pt x="223260" y="164740"/>
                  <a:pt x="211354" y="164740"/>
                </a:cubicBezTo>
                <a:lnTo>
                  <a:pt x="72447" y="164740"/>
                </a:lnTo>
                <a:cubicBezTo>
                  <a:pt x="60541" y="164740"/>
                  <a:pt x="50800" y="155017"/>
                  <a:pt x="50800" y="143494"/>
                </a:cubicBezTo>
                <a:cubicBezTo>
                  <a:pt x="50800" y="131251"/>
                  <a:pt x="60541" y="121528"/>
                  <a:pt x="72447" y="121528"/>
                </a:cubicBezTo>
                <a:lnTo>
                  <a:pt x="79663" y="121528"/>
                </a:lnTo>
                <a:lnTo>
                  <a:pt x="79663" y="68232"/>
                </a:lnTo>
                <a:cubicBezTo>
                  <a:pt x="79663" y="59590"/>
                  <a:pt x="86879" y="52388"/>
                  <a:pt x="95538" y="52388"/>
                </a:cubicBezTo>
                <a:close/>
                <a:moveTo>
                  <a:pt x="44626" y="8986"/>
                </a:moveTo>
                <a:cubicBezTo>
                  <a:pt x="37788" y="8986"/>
                  <a:pt x="31670" y="14737"/>
                  <a:pt x="31670" y="21925"/>
                </a:cubicBezTo>
                <a:lnTo>
                  <a:pt x="31670" y="190500"/>
                </a:lnTo>
                <a:lnTo>
                  <a:pt x="253720" y="190500"/>
                </a:lnTo>
                <a:lnTo>
                  <a:pt x="253720" y="21925"/>
                </a:lnTo>
                <a:cubicBezTo>
                  <a:pt x="253720" y="14737"/>
                  <a:pt x="247962" y="8986"/>
                  <a:pt x="240764" y="8986"/>
                </a:cubicBezTo>
                <a:lnTo>
                  <a:pt x="44626" y="8986"/>
                </a:lnTo>
                <a:close/>
                <a:moveTo>
                  <a:pt x="44626" y="0"/>
                </a:moveTo>
                <a:lnTo>
                  <a:pt x="240764" y="0"/>
                </a:lnTo>
                <a:cubicBezTo>
                  <a:pt x="252641" y="0"/>
                  <a:pt x="262358" y="9704"/>
                  <a:pt x="262358" y="21925"/>
                </a:cubicBezTo>
                <a:lnTo>
                  <a:pt x="262358" y="193735"/>
                </a:lnTo>
                <a:lnTo>
                  <a:pt x="285030" y="244775"/>
                </a:lnTo>
                <a:cubicBezTo>
                  <a:pt x="285390" y="245134"/>
                  <a:pt x="285390" y="245853"/>
                  <a:pt x="285390" y="246572"/>
                </a:cubicBezTo>
                <a:lnTo>
                  <a:pt x="285390" y="263825"/>
                </a:lnTo>
                <a:cubicBezTo>
                  <a:pt x="285390" y="275686"/>
                  <a:pt x="275673" y="285391"/>
                  <a:pt x="263797" y="285391"/>
                </a:cubicBezTo>
                <a:lnTo>
                  <a:pt x="21593" y="285391"/>
                </a:lnTo>
                <a:cubicBezTo>
                  <a:pt x="9717" y="285391"/>
                  <a:pt x="0" y="275686"/>
                  <a:pt x="0" y="263825"/>
                </a:cubicBezTo>
                <a:lnTo>
                  <a:pt x="0" y="246572"/>
                </a:lnTo>
                <a:cubicBezTo>
                  <a:pt x="0" y="245853"/>
                  <a:pt x="0" y="245134"/>
                  <a:pt x="360" y="244775"/>
                </a:cubicBezTo>
                <a:lnTo>
                  <a:pt x="23032" y="193735"/>
                </a:lnTo>
                <a:lnTo>
                  <a:pt x="23032" y="21925"/>
                </a:lnTo>
                <a:cubicBezTo>
                  <a:pt x="23032" y="9704"/>
                  <a:pt x="32749" y="0"/>
                  <a:pt x="44626" y="0"/>
                </a:cubicBezTo>
                <a:close/>
              </a:path>
            </a:pathLst>
          </a:custGeom>
          <a:solidFill>
            <a:srgbClr val="FFFFFF"/>
          </a:solidFill>
          <a:ln>
            <a:noFil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68" name="Freeform 1005">
            <a:extLst>
              <a:ext uri="{FF2B5EF4-FFF2-40B4-BE49-F238E27FC236}">
                <a16:creationId xmlns:a16="http://schemas.microsoft.com/office/drawing/2014/main" id="{CAAEA289-DB8C-4282-83C7-FA9991DBDE6A}"/>
              </a:ext>
            </a:extLst>
          </p:cNvPr>
          <p:cNvSpPr>
            <a:spLocks noChangeAspect="1" noChangeArrowheads="1"/>
          </p:cNvSpPr>
          <p:nvPr/>
        </p:nvSpPr>
        <p:spPr bwMode="auto">
          <a:xfrm>
            <a:off x="1213139" y="4156493"/>
            <a:ext cx="401177" cy="407978"/>
          </a:xfrm>
          <a:custGeom>
            <a:avLst/>
            <a:gdLst>
              <a:gd name="T0" fmla="*/ 71471 w 280627"/>
              <a:gd name="T1" fmla="*/ 265032 h 285391"/>
              <a:gd name="T2" fmla="*/ 64824 w 280627"/>
              <a:gd name="T3" fmla="*/ 267868 h 285391"/>
              <a:gd name="T4" fmla="*/ 108313 w 280627"/>
              <a:gd name="T5" fmla="*/ 261663 h 285391"/>
              <a:gd name="T6" fmla="*/ 103718 w 280627"/>
              <a:gd name="T7" fmla="*/ 266258 h 285391"/>
              <a:gd name="T8" fmla="*/ 8701 w 280627"/>
              <a:gd name="T9" fmla="*/ 259013 h 285391"/>
              <a:gd name="T10" fmla="*/ 145385 w 280627"/>
              <a:gd name="T11" fmla="*/ 270935 h 285391"/>
              <a:gd name="T12" fmla="*/ 8701 w 280627"/>
              <a:gd name="T13" fmla="*/ 247454 h 285391"/>
              <a:gd name="T14" fmla="*/ 205960 w 280627"/>
              <a:gd name="T15" fmla="*/ 213479 h 285391"/>
              <a:gd name="T16" fmla="*/ 221350 w 280627"/>
              <a:gd name="T17" fmla="*/ 244630 h 285391"/>
              <a:gd name="T18" fmla="*/ 222065 w 280627"/>
              <a:gd name="T19" fmla="*/ 205510 h 285391"/>
              <a:gd name="T20" fmla="*/ 231013 w 280627"/>
              <a:gd name="T21" fmla="*/ 205510 h 285391"/>
              <a:gd name="T22" fmla="*/ 229939 w 280627"/>
              <a:gd name="T23" fmla="*/ 251874 h 285391"/>
              <a:gd name="T24" fmla="*/ 194507 w 280627"/>
              <a:gd name="T25" fmla="*/ 251874 h 285391"/>
              <a:gd name="T26" fmla="*/ 193433 w 280627"/>
              <a:gd name="T27" fmla="*/ 205510 h 285391"/>
              <a:gd name="T28" fmla="*/ 154086 w 280627"/>
              <a:gd name="T29" fmla="*/ 166534 h 285391"/>
              <a:gd name="T30" fmla="*/ 266118 w 280627"/>
              <a:gd name="T31" fmla="*/ 278159 h 285391"/>
              <a:gd name="T32" fmla="*/ 266118 w 280627"/>
              <a:gd name="T33" fmla="*/ 159671 h 285391"/>
              <a:gd name="T34" fmla="*/ 112729 w 280627"/>
              <a:gd name="T35" fmla="*/ 95316 h 285391"/>
              <a:gd name="T36" fmla="*/ 129627 w 280627"/>
              <a:gd name="T37" fmla="*/ 121916 h 285391"/>
              <a:gd name="T38" fmla="*/ 91790 w 280627"/>
              <a:gd name="T39" fmla="*/ 124466 h 285391"/>
              <a:gd name="T40" fmla="*/ 112729 w 280627"/>
              <a:gd name="T41" fmla="*/ 185316 h 285391"/>
              <a:gd name="T42" fmla="*/ 103913 w 280627"/>
              <a:gd name="T43" fmla="*/ 191875 h 285391"/>
              <a:gd name="T44" fmla="*/ 87014 w 280627"/>
              <a:gd name="T45" fmla="*/ 165276 h 285391"/>
              <a:gd name="T46" fmla="*/ 124852 w 280627"/>
              <a:gd name="T47" fmla="*/ 162360 h 285391"/>
              <a:gd name="T48" fmla="*/ 103913 w 280627"/>
              <a:gd name="T49" fmla="*/ 101876 h 285391"/>
              <a:gd name="T50" fmla="*/ 207745 w 280627"/>
              <a:gd name="T51" fmla="*/ 89951 h 285391"/>
              <a:gd name="T52" fmla="*/ 249802 w 280627"/>
              <a:gd name="T53" fmla="*/ 150640 h 285391"/>
              <a:gd name="T54" fmla="*/ 207745 w 280627"/>
              <a:gd name="T55" fmla="*/ 89951 h 285391"/>
              <a:gd name="T56" fmla="*/ 163425 w 280627"/>
              <a:gd name="T57" fmla="*/ 101401 h 285391"/>
              <a:gd name="T58" fmla="*/ 43755 w 280627"/>
              <a:gd name="T59" fmla="*/ 144574 h 285391"/>
              <a:gd name="T60" fmla="*/ 135310 w 280627"/>
              <a:gd name="T61" fmla="*/ 208789 h 285391"/>
              <a:gd name="T62" fmla="*/ 35105 w 280627"/>
              <a:gd name="T63" fmla="*/ 144574 h 285391"/>
              <a:gd name="T64" fmla="*/ 8701 w 280627"/>
              <a:gd name="T65" fmla="*/ 56715 h 285391"/>
              <a:gd name="T66" fmla="*/ 145385 w 280627"/>
              <a:gd name="T67" fmla="*/ 243481 h 285391"/>
              <a:gd name="T68" fmla="*/ 168588 w 280627"/>
              <a:gd name="T69" fmla="*/ 150640 h 285391"/>
              <a:gd name="T70" fmla="*/ 209557 w 280627"/>
              <a:gd name="T71" fmla="*/ 81280 h 285391"/>
              <a:gd name="T72" fmla="*/ 22115 w 280627"/>
              <a:gd name="T73" fmla="*/ 43711 h 285391"/>
              <a:gd name="T74" fmla="*/ 105122 w 280627"/>
              <a:gd name="T75" fmla="*/ 26756 h 285391"/>
              <a:gd name="T76" fmla="*/ 27918 w 280627"/>
              <a:gd name="T77" fmla="*/ 9030 h 285391"/>
              <a:gd name="T78" fmla="*/ 22115 w 280627"/>
              <a:gd name="T79" fmla="*/ 35041 h 285391"/>
              <a:gd name="T80" fmla="*/ 209557 w 280627"/>
              <a:gd name="T81" fmla="*/ 27816 h 285391"/>
              <a:gd name="T82" fmla="*/ 27918 w 280627"/>
              <a:gd name="T83" fmla="*/ 0 h 285391"/>
              <a:gd name="T84" fmla="*/ 217896 w 280627"/>
              <a:gd name="T85" fmla="*/ 81280 h 285391"/>
              <a:gd name="T86" fmla="*/ 258503 w 280627"/>
              <a:gd name="T87" fmla="*/ 150640 h 285391"/>
              <a:gd name="T88" fmla="*/ 282069 w 280627"/>
              <a:gd name="T89" fmla="*/ 270935 h 285391"/>
              <a:gd name="T90" fmla="*/ 0 w 280627"/>
              <a:gd name="T91" fmla="*/ 259013 h 2853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80627" h="285391">
                <a:moveTo>
                  <a:pt x="64492" y="260527"/>
                </a:moveTo>
                <a:cubicBezTo>
                  <a:pt x="66145" y="258763"/>
                  <a:pt x="68791" y="258763"/>
                  <a:pt x="70114" y="260527"/>
                </a:cubicBezTo>
                <a:cubicBezTo>
                  <a:pt x="70775" y="261233"/>
                  <a:pt x="71106" y="262291"/>
                  <a:pt x="71106" y="263702"/>
                </a:cubicBezTo>
                <a:cubicBezTo>
                  <a:pt x="71106" y="264760"/>
                  <a:pt x="70775" y="265819"/>
                  <a:pt x="70114" y="266524"/>
                </a:cubicBezTo>
                <a:cubicBezTo>
                  <a:pt x="69453" y="267583"/>
                  <a:pt x="68460" y="267935"/>
                  <a:pt x="67468" y="267935"/>
                </a:cubicBezTo>
                <a:cubicBezTo>
                  <a:pt x="66476" y="267935"/>
                  <a:pt x="65153" y="267583"/>
                  <a:pt x="64492" y="266524"/>
                </a:cubicBezTo>
                <a:cubicBezTo>
                  <a:pt x="63830" y="265819"/>
                  <a:pt x="63500" y="264760"/>
                  <a:pt x="63500" y="263702"/>
                </a:cubicBezTo>
                <a:cubicBezTo>
                  <a:pt x="63500" y="262291"/>
                  <a:pt x="63830" y="261233"/>
                  <a:pt x="64492" y="260527"/>
                </a:cubicBezTo>
                <a:close/>
                <a:moveTo>
                  <a:pt x="107759" y="260350"/>
                </a:moveTo>
                <a:cubicBezTo>
                  <a:pt x="110426" y="260350"/>
                  <a:pt x="112331" y="262255"/>
                  <a:pt x="112331" y="264922"/>
                </a:cubicBezTo>
                <a:cubicBezTo>
                  <a:pt x="112331" y="267208"/>
                  <a:pt x="110426" y="269494"/>
                  <a:pt x="107759" y="269494"/>
                </a:cubicBezTo>
                <a:cubicBezTo>
                  <a:pt x="105092" y="269494"/>
                  <a:pt x="103187" y="267208"/>
                  <a:pt x="103187" y="264922"/>
                </a:cubicBezTo>
                <a:cubicBezTo>
                  <a:pt x="103187" y="262255"/>
                  <a:pt x="105092" y="260350"/>
                  <a:pt x="107759" y="260350"/>
                </a:cubicBezTo>
                <a:close/>
                <a:moveTo>
                  <a:pt x="8657" y="246213"/>
                </a:moveTo>
                <a:lnTo>
                  <a:pt x="8657" y="257714"/>
                </a:lnTo>
                <a:cubicBezTo>
                  <a:pt x="8657" y="268138"/>
                  <a:pt x="17313" y="276764"/>
                  <a:pt x="27774" y="276764"/>
                </a:cubicBezTo>
                <a:lnTo>
                  <a:pt x="146445" y="276764"/>
                </a:lnTo>
                <a:cubicBezTo>
                  <a:pt x="145363" y="274608"/>
                  <a:pt x="144641" y="272092"/>
                  <a:pt x="144641" y="269576"/>
                </a:cubicBezTo>
                <a:lnTo>
                  <a:pt x="144641" y="250526"/>
                </a:lnTo>
                <a:lnTo>
                  <a:pt x="22003" y="250526"/>
                </a:lnTo>
                <a:cubicBezTo>
                  <a:pt x="16953" y="250526"/>
                  <a:pt x="12264" y="249088"/>
                  <a:pt x="8657" y="246213"/>
                </a:cubicBezTo>
                <a:close/>
                <a:moveTo>
                  <a:pt x="210959" y="194388"/>
                </a:moveTo>
                <a:cubicBezTo>
                  <a:pt x="205262" y="194388"/>
                  <a:pt x="200989" y="199073"/>
                  <a:pt x="200989" y="204479"/>
                </a:cubicBezTo>
                <a:cubicBezTo>
                  <a:pt x="200989" y="207723"/>
                  <a:pt x="202413" y="210606"/>
                  <a:pt x="204906" y="212408"/>
                </a:cubicBezTo>
                <a:cubicBezTo>
                  <a:pt x="206330" y="213489"/>
                  <a:pt x="207042" y="214931"/>
                  <a:pt x="206330" y="216733"/>
                </a:cubicBezTo>
                <a:lnTo>
                  <a:pt x="201701" y="243403"/>
                </a:lnTo>
                <a:lnTo>
                  <a:pt x="220217" y="243403"/>
                </a:lnTo>
                <a:lnTo>
                  <a:pt x="215588" y="216733"/>
                </a:lnTo>
                <a:cubicBezTo>
                  <a:pt x="215232" y="214931"/>
                  <a:pt x="215944" y="213489"/>
                  <a:pt x="217012" y="212408"/>
                </a:cubicBezTo>
                <a:cubicBezTo>
                  <a:pt x="219505" y="210606"/>
                  <a:pt x="220929" y="207723"/>
                  <a:pt x="220929" y="204479"/>
                </a:cubicBezTo>
                <a:cubicBezTo>
                  <a:pt x="220929" y="199073"/>
                  <a:pt x="216656" y="194388"/>
                  <a:pt x="210959" y="194388"/>
                </a:cubicBezTo>
                <a:close/>
                <a:moveTo>
                  <a:pt x="210959" y="185738"/>
                </a:moveTo>
                <a:cubicBezTo>
                  <a:pt x="221285" y="185738"/>
                  <a:pt x="229831" y="194028"/>
                  <a:pt x="229831" y="204479"/>
                </a:cubicBezTo>
                <a:cubicBezTo>
                  <a:pt x="229831" y="209525"/>
                  <a:pt x="227695" y="214210"/>
                  <a:pt x="224490" y="217454"/>
                </a:cubicBezTo>
                <a:lnTo>
                  <a:pt x="229831" y="247007"/>
                </a:lnTo>
                <a:cubicBezTo>
                  <a:pt x="229831" y="248088"/>
                  <a:pt x="229475" y="249530"/>
                  <a:pt x="228763" y="250611"/>
                </a:cubicBezTo>
                <a:cubicBezTo>
                  <a:pt x="227695" y="251332"/>
                  <a:pt x="226627" y="252053"/>
                  <a:pt x="225558" y="252053"/>
                </a:cubicBezTo>
                <a:lnTo>
                  <a:pt x="196716" y="252053"/>
                </a:lnTo>
                <a:cubicBezTo>
                  <a:pt x="195292" y="252053"/>
                  <a:pt x="194224" y="251332"/>
                  <a:pt x="193512" y="250611"/>
                </a:cubicBezTo>
                <a:cubicBezTo>
                  <a:pt x="192799" y="249530"/>
                  <a:pt x="192087" y="248088"/>
                  <a:pt x="192443" y="247007"/>
                </a:cubicBezTo>
                <a:lnTo>
                  <a:pt x="197784" y="217454"/>
                </a:lnTo>
                <a:cubicBezTo>
                  <a:pt x="194224" y="214210"/>
                  <a:pt x="192443" y="209525"/>
                  <a:pt x="192443" y="204479"/>
                </a:cubicBezTo>
                <a:cubicBezTo>
                  <a:pt x="192443" y="194028"/>
                  <a:pt x="200989" y="185738"/>
                  <a:pt x="210959" y="185738"/>
                </a:cubicBezTo>
                <a:close/>
                <a:moveTo>
                  <a:pt x="160512" y="158870"/>
                </a:moveTo>
                <a:cubicBezTo>
                  <a:pt x="156545" y="158870"/>
                  <a:pt x="153298" y="161745"/>
                  <a:pt x="153298" y="165699"/>
                </a:cubicBezTo>
                <a:lnTo>
                  <a:pt x="153298" y="269576"/>
                </a:lnTo>
                <a:cubicBezTo>
                  <a:pt x="153298" y="273529"/>
                  <a:pt x="156545" y="276764"/>
                  <a:pt x="160512" y="276764"/>
                </a:cubicBezTo>
                <a:lnTo>
                  <a:pt x="264756" y="276764"/>
                </a:lnTo>
                <a:cubicBezTo>
                  <a:pt x="268363" y="276764"/>
                  <a:pt x="271970" y="273529"/>
                  <a:pt x="271970" y="269576"/>
                </a:cubicBezTo>
                <a:lnTo>
                  <a:pt x="271970" y="165699"/>
                </a:lnTo>
                <a:cubicBezTo>
                  <a:pt x="271970" y="161745"/>
                  <a:pt x="268363" y="158870"/>
                  <a:pt x="264756" y="158870"/>
                </a:cubicBezTo>
                <a:lnTo>
                  <a:pt x="160512" y="158870"/>
                </a:lnTo>
                <a:close/>
                <a:moveTo>
                  <a:pt x="107767" y="90488"/>
                </a:moveTo>
                <a:cubicBezTo>
                  <a:pt x="110325" y="90488"/>
                  <a:pt x="112153" y="92300"/>
                  <a:pt x="112153" y="94838"/>
                </a:cubicBezTo>
                <a:lnTo>
                  <a:pt x="112153" y="101002"/>
                </a:lnTo>
                <a:cubicBezTo>
                  <a:pt x="120558" y="102814"/>
                  <a:pt x="127868" y="107890"/>
                  <a:pt x="131157" y="115503"/>
                </a:cubicBezTo>
                <a:cubicBezTo>
                  <a:pt x="132253" y="117678"/>
                  <a:pt x="131157" y="120216"/>
                  <a:pt x="128964" y="121304"/>
                </a:cubicBezTo>
                <a:cubicBezTo>
                  <a:pt x="126771" y="122029"/>
                  <a:pt x="124213" y="121304"/>
                  <a:pt x="123117" y="119129"/>
                </a:cubicBezTo>
                <a:cubicBezTo>
                  <a:pt x="120558" y="113328"/>
                  <a:pt x="114711" y="109703"/>
                  <a:pt x="107767" y="109703"/>
                </a:cubicBezTo>
                <a:cubicBezTo>
                  <a:pt x="98630" y="109703"/>
                  <a:pt x="91321" y="115866"/>
                  <a:pt x="91321" y="123842"/>
                </a:cubicBezTo>
                <a:cubicBezTo>
                  <a:pt x="91321" y="130368"/>
                  <a:pt x="93879" y="138343"/>
                  <a:pt x="107767" y="138343"/>
                </a:cubicBezTo>
                <a:cubicBezTo>
                  <a:pt x="126406" y="138343"/>
                  <a:pt x="132984" y="150307"/>
                  <a:pt x="132984" y="161546"/>
                </a:cubicBezTo>
                <a:cubicBezTo>
                  <a:pt x="132984" y="172785"/>
                  <a:pt x="123848" y="182574"/>
                  <a:pt x="112153" y="184386"/>
                </a:cubicBezTo>
                <a:lnTo>
                  <a:pt x="112153" y="190913"/>
                </a:lnTo>
                <a:cubicBezTo>
                  <a:pt x="112153" y="193088"/>
                  <a:pt x="110325" y="194901"/>
                  <a:pt x="107767" y="194901"/>
                </a:cubicBezTo>
                <a:cubicBezTo>
                  <a:pt x="105209" y="194901"/>
                  <a:pt x="103381" y="193088"/>
                  <a:pt x="103381" y="190913"/>
                </a:cubicBezTo>
                <a:lnTo>
                  <a:pt x="103381" y="184386"/>
                </a:lnTo>
                <a:cubicBezTo>
                  <a:pt x="94610" y="182936"/>
                  <a:pt x="87666" y="177498"/>
                  <a:pt x="84012" y="169885"/>
                </a:cubicBezTo>
                <a:cubicBezTo>
                  <a:pt x="83281" y="167709"/>
                  <a:pt x="84377" y="165172"/>
                  <a:pt x="86570" y="164447"/>
                </a:cubicBezTo>
                <a:cubicBezTo>
                  <a:pt x="88763" y="163359"/>
                  <a:pt x="91321" y="164447"/>
                  <a:pt x="92417" y="166622"/>
                </a:cubicBezTo>
                <a:cubicBezTo>
                  <a:pt x="94610" y="172423"/>
                  <a:pt x="100823" y="176048"/>
                  <a:pt x="107767" y="176048"/>
                </a:cubicBezTo>
                <a:cubicBezTo>
                  <a:pt x="116904" y="176048"/>
                  <a:pt x="124213" y="169522"/>
                  <a:pt x="124213" y="161546"/>
                </a:cubicBezTo>
                <a:cubicBezTo>
                  <a:pt x="124213" y="155020"/>
                  <a:pt x="121289" y="147044"/>
                  <a:pt x="107767" y="147044"/>
                </a:cubicBezTo>
                <a:cubicBezTo>
                  <a:pt x="89128" y="147044"/>
                  <a:pt x="82550" y="135081"/>
                  <a:pt x="82550" y="123842"/>
                </a:cubicBezTo>
                <a:cubicBezTo>
                  <a:pt x="82550" y="112603"/>
                  <a:pt x="91321" y="103177"/>
                  <a:pt x="103381" y="101364"/>
                </a:cubicBezTo>
                <a:lnTo>
                  <a:pt x="103381" y="94838"/>
                </a:lnTo>
                <a:cubicBezTo>
                  <a:pt x="103381" y="92300"/>
                  <a:pt x="105209" y="90488"/>
                  <a:pt x="107767" y="90488"/>
                </a:cubicBezTo>
                <a:close/>
                <a:moveTo>
                  <a:pt x="206683" y="89499"/>
                </a:moveTo>
                <a:cubicBezTo>
                  <a:pt x="190090" y="89499"/>
                  <a:pt x="176383" y="103157"/>
                  <a:pt x="176383" y="119691"/>
                </a:cubicBezTo>
                <a:lnTo>
                  <a:pt x="176383" y="149884"/>
                </a:lnTo>
                <a:lnTo>
                  <a:pt x="248524" y="149884"/>
                </a:lnTo>
                <a:lnTo>
                  <a:pt x="248524" y="119691"/>
                </a:lnTo>
                <a:cubicBezTo>
                  <a:pt x="248524" y="103157"/>
                  <a:pt x="235178" y="89499"/>
                  <a:pt x="218225" y="89499"/>
                </a:cubicBezTo>
                <a:lnTo>
                  <a:pt x="206683" y="89499"/>
                </a:lnTo>
                <a:close/>
                <a:moveTo>
                  <a:pt x="108081" y="69850"/>
                </a:moveTo>
                <a:cubicBezTo>
                  <a:pt x="129239" y="69850"/>
                  <a:pt x="148962" y="78874"/>
                  <a:pt x="162948" y="94757"/>
                </a:cubicBezTo>
                <a:cubicBezTo>
                  <a:pt x="164741" y="96923"/>
                  <a:pt x="164383" y="99450"/>
                  <a:pt x="162589" y="100893"/>
                </a:cubicBezTo>
                <a:cubicBezTo>
                  <a:pt x="160796" y="102337"/>
                  <a:pt x="158286" y="102337"/>
                  <a:pt x="156493" y="100532"/>
                </a:cubicBezTo>
                <a:cubicBezTo>
                  <a:pt x="144300" y="86455"/>
                  <a:pt x="126729" y="78513"/>
                  <a:pt x="108081" y="78513"/>
                </a:cubicBezTo>
                <a:cubicBezTo>
                  <a:pt x="72579" y="78513"/>
                  <a:pt x="43531" y="107752"/>
                  <a:pt x="43531" y="143849"/>
                </a:cubicBezTo>
                <a:cubicBezTo>
                  <a:pt x="43531" y="179586"/>
                  <a:pt x="72579" y="208825"/>
                  <a:pt x="108081" y="208825"/>
                </a:cubicBezTo>
                <a:cubicBezTo>
                  <a:pt x="115253" y="208825"/>
                  <a:pt x="122425" y="207381"/>
                  <a:pt x="129239" y="205215"/>
                </a:cubicBezTo>
                <a:cubicBezTo>
                  <a:pt x="131391" y="204132"/>
                  <a:pt x="133901" y="205576"/>
                  <a:pt x="134618" y="207742"/>
                </a:cubicBezTo>
                <a:cubicBezTo>
                  <a:pt x="135335" y="209908"/>
                  <a:pt x="134259" y="212435"/>
                  <a:pt x="132108" y="213157"/>
                </a:cubicBezTo>
                <a:cubicBezTo>
                  <a:pt x="124218" y="216044"/>
                  <a:pt x="116329" y="217127"/>
                  <a:pt x="108081" y="217127"/>
                </a:cubicBezTo>
                <a:cubicBezTo>
                  <a:pt x="67558" y="217127"/>
                  <a:pt x="34925" y="184278"/>
                  <a:pt x="34925" y="143849"/>
                </a:cubicBezTo>
                <a:cubicBezTo>
                  <a:pt x="34925" y="103059"/>
                  <a:pt x="67558" y="69850"/>
                  <a:pt x="108081" y="69850"/>
                </a:cubicBezTo>
                <a:close/>
                <a:moveTo>
                  <a:pt x="22003" y="43491"/>
                </a:moveTo>
                <a:cubicBezTo>
                  <a:pt x="14789" y="43491"/>
                  <a:pt x="8657" y="49242"/>
                  <a:pt x="8657" y="56431"/>
                </a:cubicBezTo>
                <a:lnTo>
                  <a:pt x="8657" y="229319"/>
                </a:lnTo>
                <a:cubicBezTo>
                  <a:pt x="8657" y="236508"/>
                  <a:pt x="14789" y="242259"/>
                  <a:pt x="22003" y="242259"/>
                </a:cubicBezTo>
                <a:lnTo>
                  <a:pt x="144641" y="242259"/>
                </a:lnTo>
                <a:lnTo>
                  <a:pt x="144641" y="165699"/>
                </a:lnTo>
                <a:cubicBezTo>
                  <a:pt x="144641" y="157072"/>
                  <a:pt x="151855" y="149884"/>
                  <a:pt x="160512" y="149884"/>
                </a:cubicBezTo>
                <a:lnTo>
                  <a:pt x="167726" y="149884"/>
                </a:lnTo>
                <a:lnTo>
                  <a:pt x="167726" y="119691"/>
                </a:lnTo>
                <a:cubicBezTo>
                  <a:pt x="167726" y="98125"/>
                  <a:pt x="185040" y="80872"/>
                  <a:pt x="206683" y="80872"/>
                </a:cubicBezTo>
                <a:lnTo>
                  <a:pt x="208486" y="80872"/>
                </a:lnTo>
                <a:lnTo>
                  <a:pt x="208486" y="56431"/>
                </a:lnTo>
                <a:cubicBezTo>
                  <a:pt x="208486" y="49242"/>
                  <a:pt x="202354" y="43491"/>
                  <a:pt x="195140" y="43491"/>
                </a:cubicBezTo>
                <a:lnTo>
                  <a:pt x="22003" y="43491"/>
                </a:lnTo>
                <a:close/>
                <a:moveTo>
                  <a:pt x="104584" y="17463"/>
                </a:moveTo>
                <a:cubicBezTo>
                  <a:pt x="107251" y="17463"/>
                  <a:pt x="109156" y="19661"/>
                  <a:pt x="109156" y="22225"/>
                </a:cubicBezTo>
                <a:cubicBezTo>
                  <a:pt x="109156" y="24423"/>
                  <a:pt x="107251" y="26621"/>
                  <a:pt x="104584" y="26621"/>
                </a:cubicBezTo>
                <a:cubicBezTo>
                  <a:pt x="101917" y="26621"/>
                  <a:pt x="100012" y="24423"/>
                  <a:pt x="100012" y="22225"/>
                </a:cubicBezTo>
                <a:cubicBezTo>
                  <a:pt x="100012" y="19661"/>
                  <a:pt x="101917" y="17463"/>
                  <a:pt x="104584" y="17463"/>
                </a:cubicBezTo>
                <a:close/>
                <a:moveTo>
                  <a:pt x="27774" y="8986"/>
                </a:moveTo>
                <a:cubicBezTo>
                  <a:pt x="17313" y="8986"/>
                  <a:pt x="8657" y="17253"/>
                  <a:pt x="8657" y="27676"/>
                </a:cubicBezTo>
                <a:lnTo>
                  <a:pt x="8657" y="39178"/>
                </a:lnTo>
                <a:cubicBezTo>
                  <a:pt x="12264" y="36303"/>
                  <a:pt x="16953" y="34865"/>
                  <a:pt x="22003" y="34865"/>
                </a:cubicBezTo>
                <a:lnTo>
                  <a:pt x="195140" y="34865"/>
                </a:lnTo>
                <a:cubicBezTo>
                  <a:pt x="200190" y="34865"/>
                  <a:pt x="204518" y="36303"/>
                  <a:pt x="208486" y="39178"/>
                </a:cubicBezTo>
                <a:lnTo>
                  <a:pt x="208486" y="27676"/>
                </a:lnTo>
                <a:cubicBezTo>
                  <a:pt x="208486" y="17253"/>
                  <a:pt x="199829" y="8986"/>
                  <a:pt x="189368" y="8986"/>
                </a:cubicBezTo>
                <a:lnTo>
                  <a:pt x="27774" y="8986"/>
                </a:lnTo>
                <a:close/>
                <a:moveTo>
                  <a:pt x="27774" y="0"/>
                </a:moveTo>
                <a:lnTo>
                  <a:pt x="189368" y="0"/>
                </a:lnTo>
                <a:cubicBezTo>
                  <a:pt x="204518" y="0"/>
                  <a:pt x="216782" y="12580"/>
                  <a:pt x="216782" y="27676"/>
                </a:cubicBezTo>
                <a:lnTo>
                  <a:pt x="216782" y="80872"/>
                </a:lnTo>
                <a:lnTo>
                  <a:pt x="218225" y="80872"/>
                </a:lnTo>
                <a:cubicBezTo>
                  <a:pt x="239867" y="80872"/>
                  <a:pt x="257181" y="98125"/>
                  <a:pt x="257181" y="119691"/>
                </a:cubicBezTo>
                <a:lnTo>
                  <a:pt x="257181" y="149884"/>
                </a:lnTo>
                <a:lnTo>
                  <a:pt x="264756" y="149884"/>
                </a:lnTo>
                <a:cubicBezTo>
                  <a:pt x="273412" y="149884"/>
                  <a:pt x="280627" y="157072"/>
                  <a:pt x="280627" y="165699"/>
                </a:cubicBezTo>
                <a:lnTo>
                  <a:pt x="280627" y="269576"/>
                </a:lnTo>
                <a:cubicBezTo>
                  <a:pt x="280627" y="278202"/>
                  <a:pt x="273412" y="285391"/>
                  <a:pt x="264756" y="285391"/>
                </a:cubicBezTo>
                <a:lnTo>
                  <a:pt x="27774" y="285391"/>
                </a:lnTo>
                <a:cubicBezTo>
                  <a:pt x="12264" y="285391"/>
                  <a:pt x="0" y="273170"/>
                  <a:pt x="0" y="257714"/>
                </a:cubicBezTo>
                <a:lnTo>
                  <a:pt x="0" y="27676"/>
                </a:lnTo>
                <a:cubicBezTo>
                  <a:pt x="0" y="12580"/>
                  <a:pt x="12264" y="0"/>
                  <a:pt x="27774" y="0"/>
                </a:cubicBezTo>
                <a:close/>
              </a:path>
            </a:pathLst>
          </a:custGeom>
          <a:solidFill>
            <a:srgbClr val="FFFFFF"/>
          </a:solidFill>
          <a:ln>
            <a:noFil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737572"/>
              </a:solidFill>
              <a:effectLst/>
              <a:uLnTx/>
              <a:uFillTx/>
              <a:latin typeface="Lato Light" panose="020F0502020204030203" pitchFamily="34" charset="0"/>
            </a:endParaRPr>
          </a:p>
        </p:txBody>
      </p:sp>
      <p:sp>
        <p:nvSpPr>
          <p:cNvPr id="69" name="Freeform 1006">
            <a:extLst>
              <a:ext uri="{FF2B5EF4-FFF2-40B4-BE49-F238E27FC236}">
                <a16:creationId xmlns:a16="http://schemas.microsoft.com/office/drawing/2014/main" id="{F1421409-4534-4E23-B01C-7BCB92FCEAB6}"/>
              </a:ext>
            </a:extLst>
          </p:cNvPr>
          <p:cNvSpPr>
            <a:spLocks noChangeAspect="1" noChangeArrowheads="1"/>
          </p:cNvSpPr>
          <p:nvPr/>
        </p:nvSpPr>
        <p:spPr bwMode="auto">
          <a:xfrm>
            <a:off x="1213139" y="5064875"/>
            <a:ext cx="392113" cy="407978"/>
          </a:xfrm>
          <a:custGeom>
            <a:avLst/>
            <a:gdLst>
              <a:gd name="T0" fmla="*/ 159234 w 274278"/>
              <a:gd name="T1" fmla="*/ 261471 h 285391"/>
              <a:gd name="T2" fmla="*/ 142031 w 274278"/>
              <a:gd name="T3" fmla="*/ 261471 h 285391"/>
              <a:gd name="T4" fmla="*/ 119669 w 274278"/>
              <a:gd name="T5" fmla="*/ 256877 h 285391"/>
              <a:gd name="T6" fmla="*/ 98593 w 274278"/>
              <a:gd name="T7" fmla="*/ 266066 h 285391"/>
              <a:gd name="T8" fmla="*/ 63261 w 274278"/>
              <a:gd name="T9" fmla="*/ 256877 h 285391"/>
              <a:gd name="T10" fmla="*/ 71687 w 274278"/>
              <a:gd name="T11" fmla="*/ 266066 h 285391"/>
              <a:gd name="T12" fmla="*/ 63261 w 274278"/>
              <a:gd name="T13" fmla="*/ 256877 h 285391"/>
              <a:gd name="T14" fmla="*/ 97462 w 274278"/>
              <a:gd name="T15" fmla="*/ 243481 h 285391"/>
              <a:gd name="T16" fmla="*/ 26086 w 274278"/>
              <a:gd name="T17" fmla="*/ 278159 h 285391"/>
              <a:gd name="T18" fmla="*/ 209055 w 274278"/>
              <a:gd name="T19" fmla="*/ 243481 h 285391"/>
              <a:gd name="T20" fmla="*/ 132244 w 274278"/>
              <a:gd name="T21" fmla="*/ 234449 h 285391"/>
              <a:gd name="T22" fmla="*/ 184417 w 274278"/>
              <a:gd name="T23" fmla="*/ 218555 h 285391"/>
              <a:gd name="T24" fmla="*/ 231016 w 274278"/>
              <a:gd name="T25" fmla="*/ 127832 h 285391"/>
              <a:gd name="T26" fmla="*/ 226420 w 274278"/>
              <a:gd name="T27" fmla="*/ 122854 h 285391"/>
              <a:gd name="T28" fmla="*/ 145031 w 274278"/>
              <a:gd name="T29" fmla="*/ 132044 h 285391"/>
              <a:gd name="T30" fmla="*/ 226844 w 274278"/>
              <a:gd name="T31" fmla="*/ 79619 h 285391"/>
              <a:gd name="T32" fmla="*/ 229769 w 274278"/>
              <a:gd name="T33" fmla="*/ 176741 h 285391"/>
              <a:gd name="T34" fmla="*/ 226844 w 274278"/>
              <a:gd name="T35" fmla="*/ 86094 h 285391"/>
              <a:gd name="T36" fmla="*/ 143375 w 274278"/>
              <a:gd name="T37" fmla="*/ 79619 h 285391"/>
              <a:gd name="T38" fmla="*/ 143375 w 274278"/>
              <a:gd name="T39" fmla="*/ 175303 h 285391"/>
              <a:gd name="T40" fmla="*/ 137092 w 274278"/>
              <a:gd name="T41" fmla="*/ 79619 h 285391"/>
              <a:gd name="T42" fmla="*/ 188686 w 274278"/>
              <a:gd name="T43" fmla="*/ 87084 h 285391"/>
              <a:gd name="T44" fmla="*/ 198872 w 274278"/>
              <a:gd name="T45" fmla="*/ 104466 h 285391"/>
              <a:gd name="T46" fmla="*/ 184321 w 274278"/>
              <a:gd name="T47" fmla="*/ 122933 h 285391"/>
              <a:gd name="T48" fmla="*/ 188686 w 274278"/>
              <a:gd name="T49" fmla="*/ 173990 h 285391"/>
              <a:gd name="T50" fmla="*/ 179956 w 274278"/>
              <a:gd name="T51" fmla="*/ 167834 h 285391"/>
              <a:gd name="T52" fmla="*/ 169406 w 274278"/>
              <a:gd name="T53" fmla="*/ 150453 h 285391"/>
              <a:gd name="T54" fmla="*/ 184321 w 274278"/>
              <a:gd name="T55" fmla="*/ 131623 h 285391"/>
              <a:gd name="T56" fmla="*/ 179956 w 274278"/>
              <a:gd name="T57" fmla="*/ 80929 h 285391"/>
              <a:gd name="T58" fmla="*/ 101448 w 274278"/>
              <a:gd name="T59" fmla="*/ 127520 h 285391"/>
              <a:gd name="T60" fmla="*/ 139128 w 274278"/>
              <a:gd name="T61" fmla="*/ 196157 h 285391"/>
              <a:gd name="T62" fmla="*/ 184417 w 274278"/>
              <a:gd name="T63" fmla="*/ 44794 h 285391"/>
              <a:gd name="T64" fmla="*/ 149213 w 274278"/>
              <a:gd name="T65" fmla="*/ 31528 h 285391"/>
              <a:gd name="T66" fmla="*/ 88914 w 274278"/>
              <a:gd name="T67" fmla="*/ 22337 h 285391"/>
              <a:gd name="T68" fmla="*/ 129357 w 274278"/>
              <a:gd name="T69" fmla="*/ 31528 h 285391"/>
              <a:gd name="T70" fmla="*/ 88914 w 274278"/>
              <a:gd name="T71" fmla="*/ 22337 h 285391"/>
              <a:gd name="T72" fmla="*/ 8694 w 274278"/>
              <a:gd name="T73" fmla="*/ 234449 h 285391"/>
              <a:gd name="T74" fmla="*/ 184417 w 274278"/>
              <a:gd name="T75" fmla="*/ 36123 h 285391"/>
              <a:gd name="T76" fmla="*/ 190214 w 274278"/>
              <a:gd name="T77" fmla="*/ 9030 h 285391"/>
              <a:gd name="T78" fmla="*/ 190214 w 274278"/>
              <a:gd name="T79" fmla="*/ 0 h 285391"/>
              <a:gd name="T80" fmla="*/ 275720 w 274278"/>
              <a:gd name="T81" fmla="*/ 127520 h 285391"/>
              <a:gd name="T82" fmla="*/ 191664 w 274278"/>
              <a:gd name="T83" fmla="*/ 286829 h 285391"/>
              <a:gd name="T84" fmla="*/ 0 w 274278"/>
              <a:gd name="T85" fmla="*/ 27816 h 28539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74278" h="285391">
                <a:moveTo>
                  <a:pt x="145828" y="255588"/>
                </a:moveTo>
                <a:lnTo>
                  <a:pt x="154210" y="255588"/>
                </a:lnTo>
                <a:cubicBezTo>
                  <a:pt x="156305" y="255588"/>
                  <a:pt x="158401" y="257493"/>
                  <a:pt x="158401" y="260160"/>
                </a:cubicBezTo>
                <a:cubicBezTo>
                  <a:pt x="158401" y="262446"/>
                  <a:pt x="156305" y="264732"/>
                  <a:pt x="154210" y="264732"/>
                </a:cubicBezTo>
                <a:lnTo>
                  <a:pt x="145828" y="264732"/>
                </a:lnTo>
                <a:cubicBezTo>
                  <a:pt x="143733" y="264732"/>
                  <a:pt x="141288" y="262446"/>
                  <a:pt x="141288" y="260160"/>
                </a:cubicBezTo>
                <a:cubicBezTo>
                  <a:pt x="141288" y="257493"/>
                  <a:pt x="143733" y="255588"/>
                  <a:pt x="145828" y="255588"/>
                </a:cubicBezTo>
                <a:close/>
                <a:moveTo>
                  <a:pt x="98077" y="255588"/>
                </a:moveTo>
                <a:lnTo>
                  <a:pt x="119043" y="255588"/>
                </a:lnTo>
                <a:cubicBezTo>
                  <a:pt x="121618" y="255588"/>
                  <a:pt x="123457" y="257493"/>
                  <a:pt x="123457" y="260160"/>
                </a:cubicBezTo>
                <a:cubicBezTo>
                  <a:pt x="123457" y="262446"/>
                  <a:pt x="121618" y="264732"/>
                  <a:pt x="119043" y="264732"/>
                </a:cubicBezTo>
                <a:lnTo>
                  <a:pt x="98077" y="264732"/>
                </a:lnTo>
                <a:cubicBezTo>
                  <a:pt x="95870" y="264732"/>
                  <a:pt x="93663" y="262446"/>
                  <a:pt x="93663" y="260160"/>
                </a:cubicBezTo>
                <a:cubicBezTo>
                  <a:pt x="93663" y="257493"/>
                  <a:pt x="95870" y="255588"/>
                  <a:pt x="98077" y="255588"/>
                </a:cubicBezTo>
                <a:close/>
                <a:moveTo>
                  <a:pt x="62929" y="255588"/>
                </a:moveTo>
                <a:lnTo>
                  <a:pt x="71311" y="255588"/>
                </a:lnTo>
                <a:cubicBezTo>
                  <a:pt x="73755" y="255588"/>
                  <a:pt x="75851" y="257493"/>
                  <a:pt x="75851" y="260160"/>
                </a:cubicBezTo>
                <a:cubicBezTo>
                  <a:pt x="75851" y="262446"/>
                  <a:pt x="73755" y="264732"/>
                  <a:pt x="71311" y="264732"/>
                </a:cubicBezTo>
                <a:lnTo>
                  <a:pt x="62929" y="264732"/>
                </a:lnTo>
                <a:cubicBezTo>
                  <a:pt x="60833" y="264732"/>
                  <a:pt x="58738" y="262446"/>
                  <a:pt x="58738" y="260160"/>
                </a:cubicBezTo>
                <a:cubicBezTo>
                  <a:pt x="58738" y="257493"/>
                  <a:pt x="60833" y="255588"/>
                  <a:pt x="62929" y="255588"/>
                </a:cubicBezTo>
                <a:close/>
                <a:moveTo>
                  <a:pt x="136598" y="204159"/>
                </a:moveTo>
                <a:lnTo>
                  <a:pt x="99836" y="240821"/>
                </a:lnTo>
                <a:cubicBezTo>
                  <a:pt x="99115" y="241540"/>
                  <a:pt x="97673" y="242259"/>
                  <a:pt x="96952" y="242259"/>
                </a:cubicBezTo>
                <a:lnTo>
                  <a:pt x="8650" y="242259"/>
                </a:lnTo>
                <a:lnTo>
                  <a:pt x="8650" y="259512"/>
                </a:lnTo>
                <a:cubicBezTo>
                  <a:pt x="8650" y="268857"/>
                  <a:pt x="16579" y="276764"/>
                  <a:pt x="25950" y="276764"/>
                </a:cubicBezTo>
                <a:lnTo>
                  <a:pt x="190661" y="276764"/>
                </a:lnTo>
                <a:cubicBezTo>
                  <a:pt x="200392" y="276764"/>
                  <a:pt x="207961" y="268857"/>
                  <a:pt x="207961" y="259512"/>
                </a:cubicBezTo>
                <a:lnTo>
                  <a:pt x="207961" y="242259"/>
                </a:lnTo>
                <a:lnTo>
                  <a:pt x="131552" y="242259"/>
                </a:lnTo>
                <a:cubicBezTo>
                  <a:pt x="129029" y="242259"/>
                  <a:pt x="126867" y="240102"/>
                  <a:pt x="126867" y="237946"/>
                </a:cubicBezTo>
                <a:cubicBezTo>
                  <a:pt x="126867" y="235429"/>
                  <a:pt x="129029" y="233273"/>
                  <a:pt x="131552" y="233273"/>
                </a:cubicBezTo>
                <a:lnTo>
                  <a:pt x="207961" y="233273"/>
                </a:lnTo>
                <a:lnTo>
                  <a:pt x="207961" y="213863"/>
                </a:lnTo>
                <a:cubicBezTo>
                  <a:pt x="200032" y="216020"/>
                  <a:pt x="191742" y="217458"/>
                  <a:pt x="183452" y="217458"/>
                </a:cubicBezTo>
                <a:cubicBezTo>
                  <a:pt x="166873" y="217458"/>
                  <a:pt x="150654" y="213145"/>
                  <a:pt x="136598" y="204159"/>
                </a:cubicBezTo>
                <a:close/>
                <a:moveTo>
                  <a:pt x="225235" y="122238"/>
                </a:moveTo>
                <a:cubicBezTo>
                  <a:pt x="227902" y="122238"/>
                  <a:pt x="229807" y="124524"/>
                  <a:pt x="229807" y="127191"/>
                </a:cubicBezTo>
                <a:cubicBezTo>
                  <a:pt x="229807" y="129477"/>
                  <a:pt x="227902" y="131382"/>
                  <a:pt x="225235" y="131382"/>
                </a:cubicBezTo>
                <a:cubicBezTo>
                  <a:pt x="222568" y="131382"/>
                  <a:pt x="220663" y="129477"/>
                  <a:pt x="220663" y="127191"/>
                </a:cubicBezTo>
                <a:cubicBezTo>
                  <a:pt x="220663" y="124524"/>
                  <a:pt x="222568" y="122238"/>
                  <a:pt x="225235" y="122238"/>
                </a:cubicBezTo>
                <a:close/>
                <a:moveTo>
                  <a:pt x="144272" y="122238"/>
                </a:moveTo>
                <a:cubicBezTo>
                  <a:pt x="146939" y="122238"/>
                  <a:pt x="148844" y="124524"/>
                  <a:pt x="148844" y="127191"/>
                </a:cubicBezTo>
                <a:cubicBezTo>
                  <a:pt x="148844" y="129477"/>
                  <a:pt x="146939" y="131382"/>
                  <a:pt x="144272" y="131382"/>
                </a:cubicBezTo>
                <a:cubicBezTo>
                  <a:pt x="141605" y="131382"/>
                  <a:pt x="139700" y="129477"/>
                  <a:pt x="139700" y="127191"/>
                </a:cubicBezTo>
                <a:cubicBezTo>
                  <a:pt x="139700" y="124524"/>
                  <a:pt x="141605" y="122238"/>
                  <a:pt x="144272" y="122238"/>
                </a:cubicBezTo>
                <a:close/>
                <a:moveTo>
                  <a:pt x="225657" y="79219"/>
                </a:moveTo>
                <a:cubicBezTo>
                  <a:pt x="227476" y="77788"/>
                  <a:pt x="230023" y="77788"/>
                  <a:pt x="231842" y="79219"/>
                </a:cubicBezTo>
                <a:cubicBezTo>
                  <a:pt x="258399" y="105705"/>
                  <a:pt x="258399" y="148296"/>
                  <a:pt x="231842" y="174424"/>
                </a:cubicBezTo>
                <a:cubicBezTo>
                  <a:pt x="231114" y="175497"/>
                  <a:pt x="230023" y="175855"/>
                  <a:pt x="228567" y="175855"/>
                </a:cubicBezTo>
                <a:cubicBezTo>
                  <a:pt x="227476" y="175855"/>
                  <a:pt x="226385" y="175497"/>
                  <a:pt x="225657" y="174424"/>
                </a:cubicBezTo>
                <a:cubicBezTo>
                  <a:pt x="223838" y="172992"/>
                  <a:pt x="223838" y="170129"/>
                  <a:pt x="225657" y="168697"/>
                </a:cubicBezTo>
                <a:cubicBezTo>
                  <a:pt x="248940" y="145433"/>
                  <a:pt x="248940" y="108568"/>
                  <a:pt x="225657" y="85662"/>
                </a:cubicBezTo>
                <a:cubicBezTo>
                  <a:pt x="223838" y="83872"/>
                  <a:pt x="223838" y="81009"/>
                  <a:pt x="225657" y="79219"/>
                </a:cubicBezTo>
                <a:close/>
                <a:moveTo>
                  <a:pt x="136375" y="79219"/>
                </a:moveTo>
                <a:cubicBezTo>
                  <a:pt x="138213" y="77788"/>
                  <a:pt x="140787" y="77788"/>
                  <a:pt x="142625" y="79219"/>
                </a:cubicBezTo>
                <a:cubicBezTo>
                  <a:pt x="144095" y="81009"/>
                  <a:pt x="144095" y="83872"/>
                  <a:pt x="142625" y="85662"/>
                </a:cubicBezTo>
                <a:cubicBezTo>
                  <a:pt x="119096" y="108568"/>
                  <a:pt x="119096" y="145433"/>
                  <a:pt x="142625" y="168697"/>
                </a:cubicBezTo>
                <a:cubicBezTo>
                  <a:pt x="144095" y="170129"/>
                  <a:pt x="144095" y="172992"/>
                  <a:pt x="142625" y="174424"/>
                </a:cubicBezTo>
                <a:cubicBezTo>
                  <a:pt x="141890" y="175497"/>
                  <a:pt x="140419" y="175855"/>
                  <a:pt x="139316" y="175855"/>
                </a:cubicBezTo>
                <a:cubicBezTo>
                  <a:pt x="138213" y="175855"/>
                  <a:pt x="137478" y="175497"/>
                  <a:pt x="136375" y="174424"/>
                </a:cubicBezTo>
                <a:cubicBezTo>
                  <a:pt x="109538" y="148296"/>
                  <a:pt x="109538" y="105705"/>
                  <a:pt x="136375" y="79219"/>
                </a:cubicBezTo>
                <a:close/>
                <a:moveTo>
                  <a:pt x="183356" y="76200"/>
                </a:moveTo>
                <a:cubicBezTo>
                  <a:pt x="185890" y="76200"/>
                  <a:pt x="187699" y="78361"/>
                  <a:pt x="187699" y="80523"/>
                </a:cubicBezTo>
                <a:lnTo>
                  <a:pt x="187699" y="86648"/>
                </a:lnTo>
                <a:cubicBezTo>
                  <a:pt x="196022" y="88089"/>
                  <a:pt x="202897" y="93133"/>
                  <a:pt x="206154" y="100699"/>
                </a:cubicBezTo>
                <a:cubicBezTo>
                  <a:pt x="206877" y="102861"/>
                  <a:pt x="205792" y="105383"/>
                  <a:pt x="203621" y="106103"/>
                </a:cubicBezTo>
                <a:cubicBezTo>
                  <a:pt x="201450" y="107184"/>
                  <a:pt x="198916" y="106103"/>
                  <a:pt x="197831" y="103942"/>
                </a:cubicBezTo>
                <a:cubicBezTo>
                  <a:pt x="195660" y="98537"/>
                  <a:pt x="189870" y="94935"/>
                  <a:pt x="183356" y="94935"/>
                </a:cubicBezTo>
                <a:cubicBezTo>
                  <a:pt x="174672" y="94935"/>
                  <a:pt x="167435" y="101059"/>
                  <a:pt x="167435" y="108625"/>
                </a:cubicBezTo>
                <a:cubicBezTo>
                  <a:pt x="167435" y="115110"/>
                  <a:pt x="170330" y="122317"/>
                  <a:pt x="183356" y="122317"/>
                </a:cubicBezTo>
                <a:cubicBezTo>
                  <a:pt x="201450" y="122317"/>
                  <a:pt x="207601" y="134206"/>
                  <a:pt x="207601" y="145014"/>
                </a:cubicBezTo>
                <a:cubicBezTo>
                  <a:pt x="207601" y="155823"/>
                  <a:pt x="198916" y="165190"/>
                  <a:pt x="187699" y="166992"/>
                </a:cubicBezTo>
                <a:lnTo>
                  <a:pt x="187699" y="173117"/>
                </a:lnTo>
                <a:cubicBezTo>
                  <a:pt x="187699" y="175278"/>
                  <a:pt x="185890" y="177440"/>
                  <a:pt x="183356" y="177440"/>
                </a:cubicBezTo>
                <a:cubicBezTo>
                  <a:pt x="180823" y="177440"/>
                  <a:pt x="179014" y="175278"/>
                  <a:pt x="179014" y="173117"/>
                </a:cubicBezTo>
                <a:lnTo>
                  <a:pt x="179014" y="166992"/>
                </a:lnTo>
                <a:cubicBezTo>
                  <a:pt x="170691" y="165551"/>
                  <a:pt x="163816" y="160507"/>
                  <a:pt x="160921" y="153301"/>
                </a:cubicBezTo>
                <a:cubicBezTo>
                  <a:pt x="159836" y="150779"/>
                  <a:pt x="160921" y="148257"/>
                  <a:pt x="162730" y="147536"/>
                </a:cubicBezTo>
                <a:cubicBezTo>
                  <a:pt x="165263" y="146816"/>
                  <a:pt x="167797" y="147536"/>
                  <a:pt x="168520" y="149698"/>
                </a:cubicBezTo>
                <a:cubicBezTo>
                  <a:pt x="171053" y="155102"/>
                  <a:pt x="176843" y="158705"/>
                  <a:pt x="183356" y="158705"/>
                </a:cubicBezTo>
                <a:cubicBezTo>
                  <a:pt x="192041" y="158705"/>
                  <a:pt x="198916" y="152580"/>
                  <a:pt x="198916" y="145014"/>
                </a:cubicBezTo>
                <a:cubicBezTo>
                  <a:pt x="198916" y="138890"/>
                  <a:pt x="196383" y="130963"/>
                  <a:pt x="183356" y="130963"/>
                </a:cubicBezTo>
                <a:cubicBezTo>
                  <a:pt x="165625" y="130963"/>
                  <a:pt x="158750" y="119434"/>
                  <a:pt x="158750" y="108625"/>
                </a:cubicBezTo>
                <a:cubicBezTo>
                  <a:pt x="158750" y="97817"/>
                  <a:pt x="167435" y="88810"/>
                  <a:pt x="179014" y="86648"/>
                </a:cubicBezTo>
                <a:lnTo>
                  <a:pt x="179014" y="80523"/>
                </a:lnTo>
                <a:cubicBezTo>
                  <a:pt x="179014" y="78361"/>
                  <a:pt x="180823" y="76200"/>
                  <a:pt x="183356" y="76200"/>
                </a:cubicBezTo>
                <a:close/>
                <a:moveTo>
                  <a:pt x="183452" y="44570"/>
                </a:moveTo>
                <a:cubicBezTo>
                  <a:pt x="138040" y="44570"/>
                  <a:pt x="100917" y="81591"/>
                  <a:pt x="100917" y="126880"/>
                </a:cubicBezTo>
                <a:lnTo>
                  <a:pt x="100917" y="227163"/>
                </a:lnTo>
                <a:lnTo>
                  <a:pt x="132994" y="195892"/>
                </a:lnTo>
                <a:cubicBezTo>
                  <a:pt x="134075" y="194454"/>
                  <a:pt x="136598" y="194095"/>
                  <a:pt x="138400" y="195173"/>
                </a:cubicBezTo>
                <a:cubicBezTo>
                  <a:pt x="151736" y="204159"/>
                  <a:pt x="167234" y="208831"/>
                  <a:pt x="183452" y="208831"/>
                </a:cubicBezTo>
                <a:cubicBezTo>
                  <a:pt x="228865" y="208831"/>
                  <a:pt x="265628" y="172169"/>
                  <a:pt x="265628" y="126880"/>
                </a:cubicBezTo>
                <a:cubicBezTo>
                  <a:pt x="265628" y="81591"/>
                  <a:pt x="228865" y="44570"/>
                  <a:pt x="183452" y="44570"/>
                </a:cubicBezTo>
                <a:close/>
                <a:moveTo>
                  <a:pt x="148432" y="22225"/>
                </a:moveTo>
                <a:cubicBezTo>
                  <a:pt x="150416" y="22225"/>
                  <a:pt x="152069" y="24130"/>
                  <a:pt x="152069" y="26797"/>
                </a:cubicBezTo>
                <a:cubicBezTo>
                  <a:pt x="152069" y="29083"/>
                  <a:pt x="150416" y="31369"/>
                  <a:pt x="148432" y="31369"/>
                </a:cubicBezTo>
                <a:cubicBezTo>
                  <a:pt x="146117" y="31369"/>
                  <a:pt x="144463" y="29083"/>
                  <a:pt x="144463" y="26797"/>
                </a:cubicBezTo>
                <a:cubicBezTo>
                  <a:pt x="144463" y="24130"/>
                  <a:pt x="146117" y="22225"/>
                  <a:pt x="148432" y="22225"/>
                </a:cubicBezTo>
                <a:close/>
                <a:moveTo>
                  <a:pt x="88449" y="22225"/>
                </a:moveTo>
                <a:lnTo>
                  <a:pt x="128680" y="22225"/>
                </a:lnTo>
                <a:cubicBezTo>
                  <a:pt x="130836" y="22225"/>
                  <a:pt x="132991" y="24130"/>
                  <a:pt x="132991" y="26797"/>
                </a:cubicBezTo>
                <a:cubicBezTo>
                  <a:pt x="132991" y="29083"/>
                  <a:pt x="130836" y="31369"/>
                  <a:pt x="128680" y="31369"/>
                </a:cubicBezTo>
                <a:lnTo>
                  <a:pt x="88449" y="31369"/>
                </a:lnTo>
                <a:cubicBezTo>
                  <a:pt x="85934" y="31369"/>
                  <a:pt x="84138" y="29083"/>
                  <a:pt x="84138" y="26797"/>
                </a:cubicBezTo>
                <a:cubicBezTo>
                  <a:pt x="84138" y="24130"/>
                  <a:pt x="85934" y="22225"/>
                  <a:pt x="88449" y="22225"/>
                </a:cubicBezTo>
                <a:close/>
                <a:moveTo>
                  <a:pt x="27752" y="8986"/>
                </a:moveTo>
                <a:cubicBezTo>
                  <a:pt x="17300" y="8986"/>
                  <a:pt x="8650" y="17253"/>
                  <a:pt x="8650" y="27676"/>
                </a:cubicBezTo>
                <a:lnTo>
                  <a:pt x="8650" y="233273"/>
                </a:lnTo>
                <a:lnTo>
                  <a:pt x="92627" y="233273"/>
                </a:lnTo>
                <a:lnTo>
                  <a:pt x="92627" y="126880"/>
                </a:lnTo>
                <a:cubicBezTo>
                  <a:pt x="92627" y="76919"/>
                  <a:pt x="133354" y="35943"/>
                  <a:pt x="183452" y="35943"/>
                </a:cubicBezTo>
                <a:cubicBezTo>
                  <a:pt x="191742" y="35943"/>
                  <a:pt x="200032" y="37381"/>
                  <a:pt x="207961" y="39537"/>
                </a:cubicBezTo>
                <a:lnTo>
                  <a:pt x="207961" y="27676"/>
                </a:lnTo>
                <a:cubicBezTo>
                  <a:pt x="207961" y="17253"/>
                  <a:pt x="199311" y="8986"/>
                  <a:pt x="189219" y="8986"/>
                </a:cubicBezTo>
                <a:lnTo>
                  <a:pt x="27752" y="8986"/>
                </a:lnTo>
                <a:close/>
                <a:moveTo>
                  <a:pt x="27752" y="0"/>
                </a:moveTo>
                <a:lnTo>
                  <a:pt x="189219" y="0"/>
                </a:lnTo>
                <a:cubicBezTo>
                  <a:pt x="204357" y="0"/>
                  <a:pt x="216611" y="12580"/>
                  <a:pt x="216611" y="27676"/>
                </a:cubicBezTo>
                <a:lnTo>
                  <a:pt x="216611" y="42413"/>
                </a:lnTo>
                <a:cubicBezTo>
                  <a:pt x="250490" y="55712"/>
                  <a:pt x="274278" y="88421"/>
                  <a:pt x="274278" y="126880"/>
                </a:cubicBezTo>
                <a:cubicBezTo>
                  <a:pt x="274278" y="164980"/>
                  <a:pt x="250490" y="197689"/>
                  <a:pt x="216611" y="210988"/>
                </a:cubicBezTo>
                <a:lnTo>
                  <a:pt x="216611" y="259512"/>
                </a:lnTo>
                <a:cubicBezTo>
                  <a:pt x="216611" y="273889"/>
                  <a:pt x="205077" y="285391"/>
                  <a:pt x="190661" y="285391"/>
                </a:cubicBezTo>
                <a:lnTo>
                  <a:pt x="25950" y="285391"/>
                </a:lnTo>
                <a:cubicBezTo>
                  <a:pt x="11894" y="285391"/>
                  <a:pt x="0" y="273889"/>
                  <a:pt x="0" y="259512"/>
                </a:cubicBezTo>
                <a:lnTo>
                  <a:pt x="0" y="27676"/>
                </a:lnTo>
                <a:cubicBezTo>
                  <a:pt x="0" y="12580"/>
                  <a:pt x="12254" y="0"/>
                  <a:pt x="27752" y="0"/>
                </a:cubicBezTo>
                <a:close/>
              </a:path>
            </a:pathLst>
          </a:custGeom>
          <a:solidFill>
            <a:srgbClr val="FFFFFF"/>
          </a:solidFill>
          <a:ln>
            <a:noFil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rgbClr val="737572"/>
              </a:solidFill>
              <a:effectLst/>
              <a:uLnTx/>
              <a:uFillTx/>
              <a:latin typeface="Lato Light" panose="020F0502020204030203" pitchFamily="34" charset="0"/>
            </a:endParaRPr>
          </a:p>
        </p:txBody>
      </p:sp>
      <p:grpSp>
        <p:nvGrpSpPr>
          <p:cNvPr id="76" name="Grupo 75">
            <a:extLst>
              <a:ext uri="{FF2B5EF4-FFF2-40B4-BE49-F238E27FC236}">
                <a16:creationId xmlns:a16="http://schemas.microsoft.com/office/drawing/2014/main" id="{87B94BEB-D987-40B1-A040-883AAF8262EE}"/>
              </a:ext>
            </a:extLst>
          </p:cNvPr>
          <p:cNvGrpSpPr/>
          <p:nvPr/>
        </p:nvGrpSpPr>
        <p:grpSpPr>
          <a:xfrm>
            <a:off x="6086123" y="2268268"/>
            <a:ext cx="5663025" cy="3183903"/>
            <a:chOff x="6101456" y="2143325"/>
            <a:chExt cx="5663025" cy="3183903"/>
          </a:xfrm>
        </p:grpSpPr>
        <p:sp>
          <p:nvSpPr>
            <p:cNvPr id="70" name="TextBox 28">
              <a:extLst>
                <a:ext uri="{FF2B5EF4-FFF2-40B4-BE49-F238E27FC236}">
                  <a16:creationId xmlns:a16="http://schemas.microsoft.com/office/drawing/2014/main" id="{46A30392-D9AE-43A4-9836-595DBAAED8DD}"/>
                </a:ext>
              </a:extLst>
            </p:cNvPr>
            <p:cNvSpPr txBox="1"/>
            <p:nvPr/>
          </p:nvSpPr>
          <p:spPr>
            <a:xfrm>
              <a:off x="6101456" y="2143325"/>
              <a:ext cx="5653086" cy="384721"/>
            </a:xfrm>
            <a:prstGeom prst="rect">
              <a:avLst/>
            </a:prstGeom>
            <a:noFill/>
          </p:spPr>
          <p:txBody>
            <a:bodyPr wrap="none"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b="1" spc="150" dirty="0" err="1">
                  <a:solidFill>
                    <a:srgbClr val="5DCEDB"/>
                  </a:solidFill>
                  <a:ea typeface="League Spartan" charset="0"/>
                  <a:cs typeface="Poppins" pitchFamily="2" charset="77"/>
                </a:rPr>
                <a:t>Aseguramiento</a:t>
              </a:r>
              <a:r>
                <a:rPr lang="en-US" sz="1900" b="1" spc="150" dirty="0">
                  <a:solidFill>
                    <a:srgbClr val="5DCEDB"/>
                  </a:solidFill>
                  <a:ea typeface="League Spartan" charset="0"/>
                  <a:cs typeface="Poppins" pitchFamily="2" charset="77"/>
                </a:rPr>
                <a:t> </a:t>
              </a:r>
              <a:r>
                <a:rPr lang="en-US" sz="1900" b="1" spc="150" dirty="0" err="1">
                  <a:solidFill>
                    <a:srgbClr val="5DCEDB"/>
                  </a:solidFill>
                  <a:ea typeface="League Spartan" charset="0"/>
                  <a:cs typeface="Poppins" pitchFamily="2" charset="77"/>
                </a:rPr>
                <a:t>Voluntario</a:t>
              </a:r>
              <a:r>
                <a:rPr lang="en-US" sz="1900" b="1" spc="150" dirty="0">
                  <a:solidFill>
                    <a:srgbClr val="5DCEDB"/>
                  </a:solidFill>
                  <a:ea typeface="League Spartan" charset="0"/>
                  <a:cs typeface="Poppins" pitchFamily="2" charset="77"/>
                </a:rPr>
                <a:t> y </a:t>
              </a:r>
              <a:r>
                <a:rPr lang="en-US" sz="1900" b="1" spc="150" dirty="0" err="1">
                  <a:solidFill>
                    <a:srgbClr val="5DCEDB"/>
                  </a:solidFill>
                  <a:ea typeface="League Spartan" charset="0"/>
                  <a:cs typeface="Poppins" pitchFamily="2" charset="77"/>
                </a:rPr>
                <a:t>Complementario</a:t>
              </a:r>
              <a:endParaRPr kumimoji="0" lang="en-US" sz="1900" b="1" i="0" u="none" strike="noStrike" kern="1200" cap="none" spc="150" normalizeH="0" baseline="0" noProof="0" dirty="0">
                <a:ln>
                  <a:noFill/>
                </a:ln>
                <a:solidFill>
                  <a:srgbClr val="5DCEDB"/>
                </a:solidFill>
                <a:effectLst/>
                <a:uLnTx/>
                <a:uFillTx/>
                <a:ea typeface="League Spartan" charset="0"/>
                <a:cs typeface="Poppins" pitchFamily="2" charset="77"/>
              </a:endParaRPr>
            </a:p>
          </p:txBody>
        </p:sp>
        <p:sp>
          <p:nvSpPr>
            <p:cNvPr id="71" name="Subtitle 2">
              <a:extLst>
                <a:ext uri="{FF2B5EF4-FFF2-40B4-BE49-F238E27FC236}">
                  <a16:creationId xmlns:a16="http://schemas.microsoft.com/office/drawing/2014/main" id="{C06FDC2F-0838-416F-A83F-6B6D09408034}"/>
                </a:ext>
              </a:extLst>
            </p:cNvPr>
            <p:cNvSpPr txBox="1">
              <a:spLocks/>
            </p:cNvSpPr>
            <p:nvPr/>
          </p:nvSpPr>
          <p:spPr>
            <a:xfrm>
              <a:off x="6115456" y="2482641"/>
              <a:ext cx="4847882" cy="330894"/>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just" defTabSz="1087636" rtl="0" eaLnBrk="1" fontAlgn="auto" latinLnBrk="0" hangingPunct="1">
                <a:lnSpc>
                  <a:spcPts val="1850"/>
                </a:lnSpc>
                <a:spcBef>
                  <a:spcPct val="20000"/>
                </a:spcBef>
                <a:spcAft>
                  <a:spcPts val="0"/>
                </a:spcAft>
                <a:buClrTx/>
                <a:buSzTx/>
                <a:buFont typeface="Arial"/>
                <a:buNone/>
                <a:tabLst/>
                <a:defRPr/>
              </a:pPr>
              <a:r>
                <a:rPr kumimoji="0" lang="en-US" sz="1400" b="0" i="0" u="none" strike="noStrike" kern="1200" cap="none" spc="0" normalizeH="0" baseline="0" noProof="0" dirty="0">
                  <a:ln>
                    <a:noFill/>
                  </a:ln>
                  <a:solidFill>
                    <a:srgbClr val="737572"/>
                  </a:solidFill>
                  <a:effectLst/>
                  <a:uLnTx/>
                  <a:uFillTx/>
                  <a:latin typeface="+mn-lt"/>
                  <a:ea typeface="Lato Light" panose="020F0502020204030203" pitchFamily="34" charset="0"/>
                  <a:cs typeface="Mukta ExtraLight" panose="020B0000000000000000" pitchFamily="34" charset="77"/>
                </a:rPr>
                <a:t>Se </a:t>
              </a:r>
              <a:r>
                <a:rPr kumimoji="0" lang="en-US" sz="1400" b="0" i="0" u="none" strike="noStrike" kern="1200" cap="none" spc="0" normalizeH="0" baseline="0" noProof="0" dirty="0" err="1">
                  <a:ln>
                    <a:noFill/>
                  </a:ln>
                  <a:solidFill>
                    <a:srgbClr val="737572"/>
                  </a:solidFill>
                  <a:effectLst/>
                  <a:uLnTx/>
                  <a:uFillTx/>
                  <a:latin typeface="+mn-lt"/>
                  <a:ea typeface="Lato Light" panose="020F0502020204030203" pitchFamily="34" charset="0"/>
                  <a:cs typeface="Mukta ExtraLight" panose="020B0000000000000000" pitchFamily="34" charset="77"/>
                </a:rPr>
                <a:t>adiciona</a:t>
              </a:r>
              <a:r>
                <a:rPr kumimoji="0" lang="en-US" sz="1400" b="0" i="0" u="none" strike="noStrike" kern="1200" cap="none" spc="0" normalizeH="0" baseline="0" noProof="0" dirty="0">
                  <a:ln>
                    <a:noFill/>
                  </a:ln>
                  <a:solidFill>
                    <a:srgbClr val="737572"/>
                  </a:solidFill>
                  <a:effectLst/>
                  <a:uLnTx/>
                  <a:uFillTx/>
                  <a:latin typeface="+mn-lt"/>
                  <a:ea typeface="Lato Light" panose="020F0502020204030203" pitchFamily="34" charset="0"/>
                  <a:cs typeface="Mukta ExtraLight" panose="020B0000000000000000" pitchFamily="34" charset="77"/>
                </a:rPr>
                <a:t> </a:t>
              </a:r>
              <a:r>
                <a:rPr kumimoji="0" lang="en-US" sz="1400" b="0" i="0" u="none" strike="noStrike" kern="1200" cap="none" spc="0" normalizeH="0" baseline="0" noProof="0" dirty="0" err="1">
                  <a:ln>
                    <a:noFill/>
                  </a:ln>
                  <a:solidFill>
                    <a:srgbClr val="737572"/>
                  </a:solidFill>
                  <a:effectLst/>
                  <a:uLnTx/>
                  <a:uFillTx/>
                  <a:latin typeface="+mn-lt"/>
                  <a:ea typeface="Lato Light" panose="020F0502020204030203" pitchFamily="34" charset="0"/>
                  <a:cs typeface="Mukta ExtraLight" panose="020B0000000000000000" pitchFamily="34" charset="77"/>
                </a:rPr>
                <a:t>el</a:t>
              </a:r>
              <a:r>
                <a:rPr kumimoji="0" lang="en-US" sz="1400" b="0" i="0" u="none" strike="noStrike" kern="1200" cap="none" spc="0" normalizeH="0" baseline="0" noProof="0" dirty="0">
                  <a:ln>
                    <a:noFill/>
                  </a:ln>
                  <a:solidFill>
                    <a:srgbClr val="737572"/>
                  </a:solidFill>
                  <a:effectLst/>
                  <a:uLnTx/>
                  <a:uFillTx/>
                  <a:latin typeface="+mn-lt"/>
                  <a:ea typeface="Lato Light" panose="020F0502020204030203" pitchFamily="34" charset="0"/>
                  <a:cs typeface="Mukta ExtraLight" panose="020B0000000000000000" pitchFamily="34" charset="77"/>
                </a:rPr>
                <a:t> </a:t>
              </a:r>
              <a:r>
                <a:rPr kumimoji="0" lang="en-US" sz="1400" b="1" i="0" u="sng" strike="noStrike" kern="1200" cap="none" spc="0" normalizeH="0" baseline="0" noProof="0" dirty="0" err="1">
                  <a:ln>
                    <a:noFill/>
                  </a:ln>
                  <a:solidFill>
                    <a:schemeClr val="accent3"/>
                  </a:solidFill>
                  <a:effectLst/>
                  <a:uLnTx/>
                  <a:uFillTx/>
                  <a:latin typeface="+mn-lt"/>
                  <a:ea typeface="Lato Light" panose="020F0502020204030203" pitchFamily="34" charset="0"/>
                  <a:cs typeface="Mukta ExtraLight" panose="020B0000000000000000" pitchFamily="34" charset="77"/>
                </a:rPr>
                <a:t>Articulo</a:t>
              </a:r>
              <a:r>
                <a:rPr kumimoji="0" lang="en-US" sz="1400" b="1" i="0" u="sng" strike="noStrike" kern="1200" cap="none" spc="0" normalizeH="0" baseline="0" noProof="0" dirty="0">
                  <a:ln>
                    <a:noFill/>
                  </a:ln>
                  <a:solidFill>
                    <a:schemeClr val="accent3"/>
                  </a:solidFill>
                  <a:effectLst/>
                  <a:uLnTx/>
                  <a:uFillTx/>
                  <a:latin typeface="+mn-lt"/>
                  <a:ea typeface="Lato Light" panose="020F0502020204030203" pitchFamily="34" charset="0"/>
                  <a:cs typeface="Mukta ExtraLight" panose="020B0000000000000000" pitchFamily="34" charset="77"/>
                </a:rPr>
                <a:t> 42 A </a:t>
              </a:r>
              <a:r>
                <a:rPr kumimoji="0" lang="en-US" sz="1400" b="0" i="0" u="none" strike="noStrike" kern="1200" cap="none" spc="0" normalizeH="0" baseline="0" noProof="0" dirty="0">
                  <a:ln>
                    <a:noFill/>
                  </a:ln>
                  <a:solidFill>
                    <a:srgbClr val="737572"/>
                  </a:solidFill>
                  <a:effectLst/>
                  <a:uLnTx/>
                  <a:uFillTx/>
                  <a:latin typeface="+mn-lt"/>
                  <a:ea typeface="Lato Light" panose="020F0502020204030203" pitchFamily="34" charset="0"/>
                  <a:cs typeface="Mukta ExtraLight" panose="020B0000000000000000" pitchFamily="34" charset="77"/>
                </a:rPr>
                <a:t>al Código Nacional de </a:t>
              </a:r>
              <a:r>
                <a:rPr kumimoji="0" lang="en-US" sz="1400" b="0" i="0" u="none" strike="noStrike" kern="1200" cap="none" spc="0" normalizeH="0" baseline="0" noProof="0" dirty="0" err="1">
                  <a:ln>
                    <a:noFill/>
                  </a:ln>
                  <a:solidFill>
                    <a:srgbClr val="737572"/>
                  </a:solidFill>
                  <a:effectLst/>
                  <a:uLnTx/>
                  <a:uFillTx/>
                  <a:latin typeface="+mn-lt"/>
                  <a:ea typeface="Lato Light" panose="020F0502020204030203" pitchFamily="34" charset="0"/>
                  <a:cs typeface="Mukta ExtraLight" panose="020B0000000000000000" pitchFamily="34" charset="77"/>
                </a:rPr>
                <a:t>Tránsito</a:t>
              </a:r>
              <a:endParaRPr kumimoji="0" lang="en-US" sz="1400" b="0" i="0" u="none" strike="noStrike" kern="1200" cap="none" spc="0" normalizeH="0" baseline="0" noProof="0" dirty="0">
                <a:ln>
                  <a:noFill/>
                </a:ln>
                <a:solidFill>
                  <a:srgbClr val="737572"/>
                </a:solidFill>
                <a:effectLst/>
                <a:uLnTx/>
                <a:uFillTx/>
                <a:latin typeface="+mn-lt"/>
                <a:ea typeface="Lato Light" panose="020F0502020204030203" pitchFamily="34" charset="0"/>
                <a:cs typeface="Mukta ExtraLight" panose="020B0000000000000000" pitchFamily="34" charset="77"/>
              </a:endParaRPr>
            </a:p>
          </p:txBody>
        </p:sp>
        <p:sp>
          <p:nvSpPr>
            <p:cNvPr id="72" name="TextBox 30">
              <a:extLst>
                <a:ext uri="{FF2B5EF4-FFF2-40B4-BE49-F238E27FC236}">
                  <a16:creationId xmlns:a16="http://schemas.microsoft.com/office/drawing/2014/main" id="{718A8A6B-DD56-4F25-B447-006FD0E72303}"/>
                </a:ext>
              </a:extLst>
            </p:cNvPr>
            <p:cNvSpPr txBox="1"/>
            <p:nvPr/>
          </p:nvSpPr>
          <p:spPr>
            <a:xfrm>
              <a:off x="6134652" y="3355027"/>
              <a:ext cx="5284075" cy="384721"/>
            </a:xfrm>
            <a:prstGeom prst="rect">
              <a:avLst/>
            </a:prstGeom>
            <a:noFill/>
          </p:spPr>
          <p:txBody>
            <a:bodyPr wrap="none"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b="1" spc="150" dirty="0" err="1">
                  <a:solidFill>
                    <a:srgbClr val="5ECB95"/>
                  </a:solidFill>
                  <a:ea typeface="League Spartan" charset="0"/>
                  <a:cs typeface="Poppins" pitchFamily="2" charset="77"/>
                </a:rPr>
                <a:t>Daños</a:t>
              </a:r>
              <a:r>
                <a:rPr lang="en-US" sz="1900" b="1" spc="150" dirty="0">
                  <a:solidFill>
                    <a:srgbClr val="5ECB95"/>
                  </a:solidFill>
                  <a:ea typeface="League Spartan" charset="0"/>
                  <a:cs typeface="Poppins" pitchFamily="2" charset="77"/>
                </a:rPr>
                <a:t> </a:t>
              </a:r>
              <a:r>
                <a:rPr lang="en-US" sz="1900" b="1" spc="150" dirty="0" err="1">
                  <a:solidFill>
                    <a:srgbClr val="5ECB95"/>
                  </a:solidFill>
                  <a:ea typeface="League Spartan" charset="0"/>
                  <a:cs typeface="Poppins" pitchFamily="2" charset="77"/>
                </a:rPr>
                <a:t>Materiales</a:t>
              </a:r>
              <a:r>
                <a:rPr lang="en-US" sz="1900" b="1" spc="150" dirty="0">
                  <a:solidFill>
                    <a:srgbClr val="5ECB95"/>
                  </a:solidFill>
                  <a:ea typeface="League Spartan" charset="0"/>
                  <a:cs typeface="Poppins" pitchFamily="2" charset="77"/>
                </a:rPr>
                <a:t> a </a:t>
              </a:r>
              <a:r>
                <a:rPr lang="en-US" sz="1900" b="1" spc="150" dirty="0" err="1">
                  <a:solidFill>
                    <a:srgbClr val="5ECB95"/>
                  </a:solidFill>
                  <a:ea typeface="League Spartan" charset="0"/>
                  <a:cs typeface="Poppins" pitchFamily="2" charset="77"/>
                </a:rPr>
                <a:t>Vehiculos</a:t>
              </a:r>
              <a:r>
                <a:rPr lang="en-US" sz="1900" b="1" spc="150" dirty="0">
                  <a:solidFill>
                    <a:srgbClr val="5ECB95"/>
                  </a:solidFill>
                  <a:ea typeface="League Spartan" charset="0"/>
                  <a:cs typeface="Poppins" pitchFamily="2" charset="77"/>
                </a:rPr>
                <a:t> </a:t>
              </a:r>
              <a:r>
                <a:rPr lang="en-US" sz="1900" b="1" spc="150" dirty="0" err="1">
                  <a:solidFill>
                    <a:srgbClr val="5ECB95"/>
                  </a:solidFill>
                  <a:ea typeface="League Spartan" charset="0"/>
                  <a:cs typeface="Poppins" pitchFamily="2" charset="77"/>
                </a:rPr>
                <a:t>Asegurados</a:t>
              </a:r>
              <a:endParaRPr lang="en-US" sz="1900" b="1" spc="150" dirty="0">
                <a:solidFill>
                  <a:srgbClr val="5ECB95"/>
                </a:solidFill>
                <a:ea typeface="League Spartan" charset="0"/>
                <a:cs typeface="Poppins" pitchFamily="2" charset="77"/>
              </a:endParaRPr>
            </a:p>
          </p:txBody>
        </p:sp>
        <p:sp>
          <p:nvSpPr>
            <p:cNvPr id="73" name="Subtitle 2">
              <a:extLst>
                <a:ext uri="{FF2B5EF4-FFF2-40B4-BE49-F238E27FC236}">
                  <a16:creationId xmlns:a16="http://schemas.microsoft.com/office/drawing/2014/main" id="{B98F93FC-AF28-4D3A-91E0-8145EE2F6118}"/>
                </a:ext>
              </a:extLst>
            </p:cNvPr>
            <p:cNvSpPr txBox="1">
              <a:spLocks/>
            </p:cNvSpPr>
            <p:nvPr/>
          </p:nvSpPr>
          <p:spPr>
            <a:xfrm>
              <a:off x="6101456" y="3697252"/>
              <a:ext cx="5367455" cy="333844"/>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just" defTabSz="1087636" rtl="0" eaLnBrk="1" fontAlgn="auto" latinLnBrk="0" hangingPunct="1">
                <a:lnSpc>
                  <a:spcPts val="1850"/>
                </a:lnSpc>
                <a:spcBef>
                  <a:spcPct val="20000"/>
                </a:spcBef>
                <a:spcAft>
                  <a:spcPts val="0"/>
                </a:spcAft>
                <a:buClrTx/>
                <a:buSzTx/>
                <a:buFont typeface="Arial"/>
                <a:buNone/>
                <a:tabLst/>
                <a:defRPr/>
              </a:pPr>
              <a:r>
                <a:rPr kumimoji="0" lang="en-US" sz="1400" b="0" i="0" u="none" strike="noStrike" kern="1200" cap="none" spc="0" normalizeH="0" baseline="0" noProof="0" dirty="0">
                  <a:ln>
                    <a:noFill/>
                  </a:ln>
                  <a:solidFill>
                    <a:srgbClr val="737572"/>
                  </a:solidFill>
                  <a:effectLst/>
                  <a:uLnTx/>
                  <a:uFillTx/>
                  <a:latin typeface="+mn-lt"/>
                  <a:ea typeface="Lato Light" panose="020F0502020204030203" pitchFamily="34" charset="0"/>
                  <a:cs typeface="Mukta ExtraLight" panose="020B0000000000000000" pitchFamily="34" charset="77"/>
                </a:rPr>
                <a:t>Se </a:t>
              </a:r>
              <a:r>
                <a:rPr kumimoji="0" lang="en-US" sz="1400" b="0" i="0" u="none" strike="noStrike" kern="1200" cap="none" spc="0" normalizeH="0" baseline="0" noProof="0" dirty="0" err="1">
                  <a:ln>
                    <a:noFill/>
                  </a:ln>
                  <a:solidFill>
                    <a:srgbClr val="737572"/>
                  </a:solidFill>
                  <a:effectLst/>
                  <a:uLnTx/>
                  <a:uFillTx/>
                  <a:latin typeface="+mn-lt"/>
                  <a:ea typeface="Lato Light" panose="020F0502020204030203" pitchFamily="34" charset="0"/>
                  <a:cs typeface="Mukta ExtraLight" panose="020B0000000000000000" pitchFamily="34" charset="77"/>
                </a:rPr>
                <a:t>adiciona</a:t>
              </a:r>
              <a:r>
                <a:rPr kumimoji="0" lang="en-US" sz="1400" b="0" i="0" u="none" strike="noStrike" kern="1200" cap="none" spc="0" normalizeH="0" baseline="0" noProof="0" dirty="0">
                  <a:ln>
                    <a:noFill/>
                  </a:ln>
                  <a:solidFill>
                    <a:srgbClr val="737572"/>
                  </a:solidFill>
                  <a:effectLst/>
                  <a:uLnTx/>
                  <a:uFillTx/>
                  <a:latin typeface="+mn-lt"/>
                  <a:ea typeface="Lato Light" panose="020F0502020204030203" pitchFamily="34" charset="0"/>
                  <a:cs typeface="Mukta ExtraLight" panose="020B0000000000000000" pitchFamily="34" charset="77"/>
                </a:rPr>
                <a:t> </a:t>
              </a:r>
              <a:r>
                <a:rPr kumimoji="0" lang="en-US" sz="1400" b="0" i="0" u="none" strike="noStrike" kern="1200" cap="none" spc="0" normalizeH="0" baseline="0" noProof="0" dirty="0" err="1">
                  <a:ln>
                    <a:noFill/>
                  </a:ln>
                  <a:solidFill>
                    <a:srgbClr val="737572"/>
                  </a:solidFill>
                  <a:effectLst/>
                  <a:uLnTx/>
                  <a:uFillTx/>
                  <a:latin typeface="+mn-lt"/>
                  <a:ea typeface="Lato Light" panose="020F0502020204030203" pitchFamily="34" charset="0"/>
                  <a:cs typeface="Mukta ExtraLight" panose="020B0000000000000000" pitchFamily="34" charset="77"/>
                </a:rPr>
                <a:t>el</a:t>
              </a:r>
              <a:r>
                <a:rPr kumimoji="0" lang="en-US" sz="1400" b="0" i="0" u="none" strike="noStrike" kern="1200" cap="none" spc="0" normalizeH="0" baseline="0" noProof="0" dirty="0">
                  <a:ln>
                    <a:noFill/>
                  </a:ln>
                  <a:solidFill>
                    <a:srgbClr val="737572"/>
                  </a:solidFill>
                  <a:effectLst/>
                  <a:uLnTx/>
                  <a:uFillTx/>
                  <a:latin typeface="+mn-lt"/>
                  <a:ea typeface="Lato Light" panose="020F0502020204030203" pitchFamily="34" charset="0"/>
                  <a:cs typeface="Mukta ExtraLight" panose="020B0000000000000000" pitchFamily="34" charset="77"/>
                </a:rPr>
                <a:t> </a:t>
              </a:r>
              <a:r>
                <a:rPr kumimoji="0" lang="en-US" sz="1400" b="1" i="0" u="sng" strike="noStrike" kern="1200" cap="none" spc="0" normalizeH="0" baseline="0" noProof="0" dirty="0" err="1">
                  <a:ln>
                    <a:noFill/>
                  </a:ln>
                  <a:solidFill>
                    <a:schemeClr val="accent3"/>
                  </a:solidFill>
                  <a:effectLst/>
                  <a:uLnTx/>
                  <a:uFillTx/>
                  <a:latin typeface="+mn-lt"/>
                  <a:ea typeface="Lato Light" panose="020F0502020204030203" pitchFamily="34" charset="0"/>
                  <a:cs typeface="Mukta ExtraLight" panose="020B0000000000000000" pitchFamily="34" charset="77"/>
                </a:rPr>
                <a:t>Artículo</a:t>
              </a:r>
              <a:r>
                <a:rPr kumimoji="0" lang="en-US" sz="1400" b="1" i="0" u="sng" strike="noStrike" kern="1200" cap="none" spc="0" normalizeH="0" baseline="0" noProof="0" dirty="0">
                  <a:ln>
                    <a:noFill/>
                  </a:ln>
                  <a:solidFill>
                    <a:schemeClr val="accent3"/>
                  </a:solidFill>
                  <a:effectLst/>
                  <a:uLnTx/>
                  <a:uFillTx/>
                  <a:latin typeface="+mn-lt"/>
                  <a:ea typeface="Lato Light" panose="020F0502020204030203" pitchFamily="34" charset="0"/>
                  <a:cs typeface="Mukta ExtraLight" panose="020B0000000000000000" pitchFamily="34" charset="77"/>
                </a:rPr>
                <a:t> 143 A </a:t>
              </a:r>
              <a:r>
                <a:rPr kumimoji="0" lang="en-US" sz="1400" b="0" i="0" u="none" strike="noStrike" kern="1200" cap="none" spc="0" normalizeH="0" baseline="0" noProof="0" dirty="0">
                  <a:ln>
                    <a:noFill/>
                  </a:ln>
                  <a:solidFill>
                    <a:srgbClr val="737572"/>
                  </a:solidFill>
                  <a:effectLst/>
                  <a:uLnTx/>
                  <a:uFillTx/>
                  <a:latin typeface="+mn-lt"/>
                  <a:ea typeface="Lato Light" panose="020F0502020204030203" pitchFamily="34" charset="0"/>
                  <a:cs typeface="Mukta ExtraLight" panose="020B0000000000000000" pitchFamily="34" charset="77"/>
                </a:rPr>
                <a:t>al Código Nacional de </a:t>
              </a:r>
              <a:r>
                <a:rPr kumimoji="0" lang="en-US" sz="1400" b="0" i="0" u="none" strike="noStrike" kern="1200" cap="none" spc="0" normalizeH="0" baseline="0" noProof="0" dirty="0" err="1">
                  <a:ln>
                    <a:noFill/>
                  </a:ln>
                  <a:solidFill>
                    <a:srgbClr val="737572"/>
                  </a:solidFill>
                  <a:effectLst/>
                  <a:uLnTx/>
                  <a:uFillTx/>
                  <a:latin typeface="+mn-lt"/>
                  <a:ea typeface="Lato Light" panose="020F0502020204030203" pitchFamily="34" charset="0"/>
                  <a:cs typeface="Mukta ExtraLight" panose="020B0000000000000000" pitchFamily="34" charset="77"/>
                </a:rPr>
                <a:t>Tránsito</a:t>
              </a:r>
              <a:endParaRPr kumimoji="0" lang="en-US" sz="1400" b="0" i="0" u="none" strike="noStrike" kern="1200" cap="none" spc="0" normalizeH="0" baseline="0" noProof="0" dirty="0">
                <a:ln>
                  <a:noFill/>
                </a:ln>
                <a:solidFill>
                  <a:srgbClr val="737572"/>
                </a:solidFill>
                <a:effectLst/>
                <a:uLnTx/>
                <a:uFillTx/>
                <a:latin typeface="+mn-lt"/>
                <a:ea typeface="Lato Light" panose="020F0502020204030203" pitchFamily="34" charset="0"/>
                <a:cs typeface="Mukta ExtraLight" panose="020B0000000000000000" pitchFamily="34" charset="77"/>
              </a:endParaRPr>
            </a:p>
          </p:txBody>
        </p:sp>
        <p:sp>
          <p:nvSpPr>
            <p:cNvPr id="74" name="TextBox 32">
              <a:extLst>
                <a:ext uri="{FF2B5EF4-FFF2-40B4-BE49-F238E27FC236}">
                  <a16:creationId xmlns:a16="http://schemas.microsoft.com/office/drawing/2014/main" id="{2A135D55-193B-4FBF-9611-EB8A3BDBA738}"/>
                </a:ext>
              </a:extLst>
            </p:cNvPr>
            <p:cNvSpPr txBox="1"/>
            <p:nvPr/>
          </p:nvSpPr>
          <p:spPr>
            <a:xfrm>
              <a:off x="6101456" y="4564471"/>
              <a:ext cx="5663025" cy="384721"/>
            </a:xfrm>
            <a:prstGeom prst="rect">
              <a:avLst/>
            </a:prstGeom>
            <a:noFill/>
          </p:spPr>
          <p:txBody>
            <a:bodyPr wrap="none"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1" i="0" u="none" strike="noStrike" kern="1200" cap="none" spc="150" normalizeH="0" baseline="0" noProof="0" dirty="0" err="1">
                  <a:ln>
                    <a:noFill/>
                  </a:ln>
                  <a:solidFill>
                    <a:srgbClr val="F0D065"/>
                  </a:solidFill>
                  <a:effectLst/>
                  <a:uLnTx/>
                  <a:uFillTx/>
                  <a:ea typeface="League Spartan" charset="0"/>
                  <a:cs typeface="Poppins" pitchFamily="2" charset="77"/>
                </a:rPr>
                <a:t>Retiro</a:t>
              </a:r>
              <a:r>
                <a:rPr kumimoji="0" lang="en-US" sz="1900" b="1" i="0" u="none" strike="noStrike" kern="1200" cap="none" spc="150" normalizeH="0" baseline="0" noProof="0" dirty="0">
                  <a:ln>
                    <a:noFill/>
                  </a:ln>
                  <a:solidFill>
                    <a:srgbClr val="F0D065"/>
                  </a:solidFill>
                  <a:effectLst/>
                  <a:uLnTx/>
                  <a:uFillTx/>
                  <a:ea typeface="League Spartan" charset="0"/>
                  <a:cs typeface="Poppins" pitchFamily="2" charset="77"/>
                </a:rPr>
                <a:t> de </a:t>
              </a:r>
              <a:r>
                <a:rPr kumimoji="0" lang="en-US" sz="1900" b="1" i="0" u="none" strike="noStrike" kern="1200" cap="none" spc="150" normalizeH="0" baseline="0" noProof="0" dirty="0" err="1">
                  <a:ln>
                    <a:noFill/>
                  </a:ln>
                  <a:solidFill>
                    <a:srgbClr val="F0D065"/>
                  </a:solidFill>
                  <a:effectLst/>
                  <a:uLnTx/>
                  <a:uFillTx/>
                  <a:ea typeface="League Spartan" charset="0"/>
                  <a:cs typeface="Poppins" pitchFamily="2" charset="77"/>
                </a:rPr>
                <a:t>vehículos</a:t>
              </a:r>
              <a:r>
                <a:rPr kumimoji="0" lang="en-US" sz="1900" b="1" i="0" u="none" strike="noStrike" kern="1200" cap="none" spc="150" normalizeH="0" baseline="0" noProof="0" dirty="0">
                  <a:ln>
                    <a:noFill/>
                  </a:ln>
                  <a:solidFill>
                    <a:srgbClr val="F0D065"/>
                  </a:solidFill>
                  <a:effectLst/>
                  <a:uLnTx/>
                  <a:uFillTx/>
                  <a:ea typeface="League Spartan" charset="0"/>
                  <a:cs typeface="Poppins" pitchFamily="2" charset="77"/>
                </a:rPr>
                <a:t> </a:t>
              </a:r>
              <a:r>
                <a:rPr kumimoji="0" lang="en-US" sz="1900" b="1" i="0" u="none" strike="noStrike" kern="1200" cap="none" spc="150" normalizeH="0" baseline="0" noProof="0" dirty="0" err="1">
                  <a:ln>
                    <a:noFill/>
                  </a:ln>
                  <a:solidFill>
                    <a:srgbClr val="F0D065"/>
                  </a:solidFill>
                  <a:effectLst/>
                  <a:uLnTx/>
                  <a:uFillTx/>
                  <a:ea typeface="League Spartan" charset="0"/>
                  <a:cs typeface="Poppins" pitchFamily="2" charset="77"/>
                </a:rPr>
                <a:t>por</a:t>
              </a:r>
              <a:r>
                <a:rPr kumimoji="0" lang="en-US" sz="1900" b="1" i="0" u="none" strike="noStrike" kern="1200" cap="none" spc="150" normalizeH="0" baseline="0" noProof="0" dirty="0">
                  <a:ln>
                    <a:noFill/>
                  </a:ln>
                  <a:solidFill>
                    <a:srgbClr val="F0D065"/>
                  </a:solidFill>
                  <a:effectLst/>
                  <a:uLnTx/>
                  <a:uFillTx/>
                  <a:ea typeface="League Spartan" charset="0"/>
                  <a:cs typeface="Poppins" pitchFamily="2" charset="77"/>
                </a:rPr>
                <a:t> </a:t>
              </a:r>
              <a:r>
                <a:rPr kumimoji="0" lang="en-US" sz="1900" b="1" i="0" u="none" strike="noStrike" kern="1200" cap="none" spc="150" normalizeH="0" baseline="0" noProof="0" dirty="0" err="1">
                  <a:ln>
                    <a:noFill/>
                  </a:ln>
                  <a:solidFill>
                    <a:srgbClr val="F0D065"/>
                  </a:solidFill>
                  <a:effectLst/>
                  <a:uLnTx/>
                  <a:uFillTx/>
                  <a:ea typeface="League Spartan" charset="0"/>
                  <a:cs typeface="Poppins" pitchFamily="2" charset="77"/>
                </a:rPr>
                <a:t>autoridad</a:t>
              </a:r>
              <a:r>
                <a:rPr kumimoji="0" lang="en-US" sz="1900" b="1" i="0" u="none" strike="noStrike" kern="1200" cap="none" spc="150" normalizeH="0" baseline="0" noProof="0" dirty="0">
                  <a:ln>
                    <a:noFill/>
                  </a:ln>
                  <a:solidFill>
                    <a:srgbClr val="F0D065"/>
                  </a:solidFill>
                  <a:effectLst/>
                  <a:uLnTx/>
                  <a:uFillTx/>
                  <a:ea typeface="League Spartan" charset="0"/>
                  <a:cs typeface="Poppins" pitchFamily="2" charset="77"/>
                </a:rPr>
                <a:t> de </a:t>
              </a:r>
              <a:r>
                <a:rPr kumimoji="0" lang="en-US" sz="1900" b="1" i="0" u="none" strike="noStrike" kern="1200" cap="none" spc="150" normalizeH="0" baseline="0" noProof="0" dirty="0" err="1">
                  <a:ln>
                    <a:noFill/>
                  </a:ln>
                  <a:solidFill>
                    <a:srgbClr val="F0D065"/>
                  </a:solidFill>
                  <a:effectLst/>
                  <a:uLnTx/>
                  <a:uFillTx/>
                  <a:ea typeface="League Spartan" charset="0"/>
                  <a:cs typeface="Poppins" pitchFamily="2" charset="77"/>
                </a:rPr>
                <a:t>tránsito</a:t>
              </a:r>
              <a:endParaRPr kumimoji="0" lang="en-US" sz="1900" b="1" i="0" u="none" strike="noStrike" kern="1200" cap="none" spc="150" normalizeH="0" baseline="0" noProof="0" dirty="0">
                <a:ln>
                  <a:noFill/>
                </a:ln>
                <a:solidFill>
                  <a:srgbClr val="F0D065"/>
                </a:solidFill>
                <a:effectLst/>
                <a:uLnTx/>
                <a:uFillTx/>
                <a:ea typeface="League Spartan" charset="0"/>
                <a:cs typeface="Poppins" pitchFamily="2" charset="77"/>
              </a:endParaRPr>
            </a:p>
          </p:txBody>
        </p:sp>
        <p:sp>
          <p:nvSpPr>
            <p:cNvPr id="75" name="Subtitle 2">
              <a:extLst>
                <a:ext uri="{FF2B5EF4-FFF2-40B4-BE49-F238E27FC236}">
                  <a16:creationId xmlns:a16="http://schemas.microsoft.com/office/drawing/2014/main" id="{3CB4B083-24BE-4E31-AFFF-16E901E86768}"/>
                </a:ext>
              </a:extLst>
            </p:cNvPr>
            <p:cNvSpPr txBox="1">
              <a:spLocks/>
            </p:cNvSpPr>
            <p:nvPr/>
          </p:nvSpPr>
          <p:spPr>
            <a:xfrm>
              <a:off x="6101456" y="4996334"/>
              <a:ext cx="4269811" cy="330894"/>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just" defTabSz="1087636" rtl="0" eaLnBrk="1" fontAlgn="auto" latinLnBrk="0" hangingPunct="1">
                <a:lnSpc>
                  <a:spcPts val="1850"/>
                </a:lnSpc>
                <a:spcBef>
                  <a:spcPct val="20000"/>
                </a:spcBef>
                <a:spcAft>
                  <a:spcPts val="0"/>
                </a:spcAft>
                <a:buClrTx/>
                <a:buSzTx/>
                <a:buFont typeface="Arial"/>
                <a:buNone/>
                <a:tabLst/>
                <a:defRPr/>
              </a:pPr>
              <a:endParaRPr kumimoji="0" lang="en-US" sz="1300" b="0" i="0" u="none" strike="noStrike" kern="1200" cap="none" spc="0" normalizeH="0" baseline="0" noProof="0">
                <a:ln>
                  <a:noFill/>
                </a:ln>
                <a:solidFill>
                  <a:srgbClr val="737572"/>
                </a:solidFill>
                <a:effectLst/>
                <a:uLnTx/>
                <a:uFillTx/>
                <a:latin typeface="+mn-lt"/>
                <a:ea typeface="Lato Light" panose="020F0502020204030203" pitchFamily="34" charset="0"/>
                <a:cs typeface="Mukta ExtraLight" panose="020B0000000000000000" pitchFamily="34" charset="77"/>
              </a:endParaRPr>
            </a:p>
          </p:txBody>
        </p:sp>
      </p:grpSp>
      <p:sp>
        <p:nvSpPr>
          <p:cNvPr id="77" name="Subtitle 2">
            <a:extLst>
              <a:ext uri="{FF2B5EF4-FFF2-40B4-BE49-F238E27FC236}">
                <a16:creationId xmlns:a16="http://schemas.microsoft.com/office/drawing/2014/main" id="{AC9E0B15-F8AB-407E-9FDB-AB646F28E61E}"/>
              </a:ext>
            </a:extLst>
          </p:cNvPr>
          <p:cNvSpPr txBox="1">
            <a:spLocks/>
          </p:cNvSpPr>
          <p:nvPr/>
        </p:nvSpPr>
        <p:spPr>
          <a:xfrm>
            <a:off x="6096000" y="5015196"/>
            <a:ext cx="5367455" cy="333844"/>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just" defTabSz="1087636" rtl="0" eaLnBrk="1" fontAlgn="auto" latinLnBrk="0" hangingPunct="1">
              <a:lnSpc>
                <a:spcPts val="1850"/>
              </a:lnSpc>
              <a:spcBef>
                <a:spcPct val="20000"/>
              </a:spcBef>
              <a:spcAft>
                <a:spcPts val="0"/>
              </a:spcAft>
              <a:buClrTx/>
              <a:buSzTx/>
              <a:buFont typeface="Arial"/>
              <a:buNone/>
              <a:tabLst/>
              <a:defRPr/>
            </a:pPr>
            <a:r>
              <a:rPr kumimoji="0" lang="en-US" sz="1400" i="0" u="none" strike="noStrike" kern="1200" cap="none" spc="0" normalizeH="0" baseline="0" noProof="0" dirty="0">
                <a:ln>
                  <a:noFill/>
                </a:ln>
                <a:solidFill>
                  <a:srgbClr val="737572"/>
                </a:solidFill>
                <a:effectLst/>
                <a:uLnTx/>
                <a:uFillTx/>
                <a:latin typeface="+mn-lt"/>
                <a:ea typeface="Lato Light" panose="020F0502020204030203" pitchFamily="34" charset="0"/>
                <a:cs typeface="Mukta ExtraLight" panose="020B0000000000000000" pitchFamily="34" charset="77"/>
              </a:rPr>
              <a:t>Se </a:t>
            </a:r>
            <a:r>
              <a:rPr kumimoji="0" lang="en-US" sz="1400" i="0" u="none" strike="noStrike" kern="1200" cap="none" spc="0" normalizeH="0" baseline="0" noProof="0" dirty="0" err="1">
                <a:ln>
                  <a:noFill/>
                </a:ln>
                <a:solidFill>
                  <a:srgbClr val="737572"/>
                </a:solidFill>
                <a:effectLst/>
                <a:uLnTx/>
                <a:uFillTx/>
                <a:latin typeface="+mn-lt"/>
                <a:ea typeface="Lato Light" panose="020F0502020204030203" pitchFamily="34" charset="0"/>
                <a:cs typeface="Mukta ExtraLight" panose="020B0000000000000000" pitchFamily="34" charset="77"/>
              </a:rPr>
              <a:t>adiciona</a:t>
            </a:r>
            <a:r>
              <a:rPr kumimoji="0" lang="en-US" sz="1400" i="0" u="none" strike="noStrike" kern="1200" cap="none" spc="0" normalizeH="0" baseline="0" noProof="0" dirty="0">
                <a:ln>
                  <a:noFill/>
                </a:ln>
                <a:solidFill>
                  <a:srgbClr val="737572"/>
                </a:solidFill>
                <a:effectLst/>
                <a:uLnTx/>
                <a:uFillTx/>
                <a:latin typeface="+mn-lt"/>
                <a:ea typeface="Lato Light" panose="020F0502020204030203" pitchFamily="34" charset="0"/>
                <a:cs typeface="Mukta ExtraLight" panose="020B0000000000000000" pitchFamily="34" charset="77"/>
              </a:rPr>
              <a:t> </a:t>
            </a:r>
            <a:r>
              <a:rPr kumimoji="0" lang="en-US" sz="1400" i="0" u="none" strike="noStrike" kern="1200" cap="none" spc="0" normalizeH="0" baseline="0" noProof="0" dirty="0" err="1">
                <a:ln>
                  <a:noFill/>
                </a:ln>
                <a:solidFill>
                  <a:srgbClr val="737572"/>
                </a:solidFill>
                <a:effectLst/>
                <a:uLnTx/>
                <a:uFillTx/>
                <a:latin typeface="+mn-lt"/>
                <a:ea typeface="Lato Light" panose="020F0502020204030203" pitchFamily="34" charset="0"/>
                <a:cs typeface="Mukta ExtraLight" panose="020B0000000000000000" pitchFamily="34" charset="77"/>
              </a:rPr>
              <a:t>el</a:t>
            </a:r>
            <a:r>
              <a:rPr kumimoji="0" lang="en-US" sz="1400" i="0" u="none" strike="noStrike" kern="1200" cap="none" spc="0" normalizeH="0" baseline="0" noProof="0" dirty="0">
                <a:ln>
                  <a:noFill/>
                </a:ln>
                <a:solidFill>
                  <a:srgbClr val="737572"/>
                </a:solidFill>
                <a:effectLst/>
                <a:uLnTx/>
                <a:uFillTx/>
                <a:latin typeface="+mn-lt"/>
                <a:ea typeface="Lato Light" panose="020F0502020204030203" pitchFamily="34" charset="0"/>
                <a:cs typeface="Mukta ExtraLight" panose="020B0000000000000000" pitchFamily="34" charset="77"/>
              </a:rPr>
              <a:t> </a:t>
            </a:r>
            <a:r>
              <a:rPr kumimoji="0" lang="en-US" sz="1400" b="1" i="0" u="sng" strike="noStrike" kern="1200" cap="none" spc="0" normalizeH="0" baseline="0" noProof="0" dirty="0" err="1">
                <a:ln>
                  <a:noFill/>
                </a:ln>
                <a:solidFill>
                  <a:schemeClr val="accent3"/>
                </a:solidFill>
                <a:effectLst/>
                <a:uLnTx/>
                <a:uFillTx/>
                <a:latin typeface="+mn-lt"/>
                <a:ea typeface="Lato Light" panose="020F0502020204030203" pitchFamily="34" charset="0"/>
                <a:cs typeface="Mukta ExtraLight" panose="020B0000000000000000" pitchFamily="34" charset="77"/>
              </a:rPr>
              <a:t>Artículo</a:t>
            </a:r>
            <a:r>
              <a:rPr kumimoji="0" lang="en-US" sz="1400" b="1" i="0" u="sng" strike="noStrike" kern="1200" cap="none" spc="0" normalizeH="0" baseline="0" noProof="0" dirty="0">
                <a:ln>
                  <a:noFill/>
                </a:ln>
                <a:solidFill>
                  <a:schemeClr val="accent3"/>
                </a:solidFill>
                <a:effectLst/>
                <a:uLnTx/>
                <a:uFillTx/>
                <a:latin typeface="+mn-lt"/>
                <a:ea typeface="Lato Light" panose="020F0502020204030203" pitchFamily="34" charset="0"/>
                <a:cs typeface="Mukta ExtraLight" panose="020B0000000000000000" pitchFamily="34" charset="77"/>
              </a:rPr>
              <a:t> 144 A </a:t>
            </a:r>
            <a:r>
              <a:rPr kumimoji="0" lang="en-US" sz="1400" i="0" u="none" strike="noStrike" kern="1200" cap="none" spc="0" normalizeH="0" baseline="0" noProof="0" dirty="0">
                <a:ln>
                  <a:noFill/>
                </a:ln>
                <a:solidFill>
                  <a:srgbClr val="737572"/>
                </a:solidFill>
                <a:effectLst/>
                <a:uLnTx/>
                <a:uFillTx/>
                <a:latin typeface="+mn-lt"/>
                <a:ea typeface="Lato Light" panose="020F0502020204030203" pitchFamily="34" charset="0"/>
                <a:cs typeface="Mukta ExtraLight" panose="020B0000000000000000" pitchFamily="34" charset="77"/>
              </a:rPr>
              <a:t>al Código Nacional de </a:t>
            </a:r>
            <a:r>
              <a:rPr kumimoji="0" lang="en-US" sz="1400" i="0" u="none" strike="noStrike" kern="1200" cap="none" spc="0" normalizeH="0" baseline="0" noProof="0" dirty="0" err="1">
                <a:ln>
                  <a:noFill/>
                </a:ln>
                <a:solidFill>
                  <a:srgbClr val="737572"/>
                </a:solidFill>
                <a:effectLst/>
                <a:uLnTx/>
                <a:uFillTx/>
                <a:latin typeface="+mn-lt"/>
                <a:ea typeface="Lato Light" panose="020F0502020204030203" pitchFamily="34" charset="0"/>
                <a:cs typeface="Mukta ExtraLight" panose="020B0000000000000000" pitchFamily="34" charset="77"/>
              </a:rPr>
              <a:t>Tránsito</a:t>
            </a:r>
            <a:endParaRPr kumimoji="0" lang="en-US" sz="1400" i="0" u="none" strike="noStrike" kern="1200" cap="none" spc="0" normalizeH="0" baseline="0" noProof="0" dirty="0">
              <a:ln>
                <a:noFill/>
              </a:ln>
              <a:solidFill>
                <a:srgbClr val="737572"/>
              </a:solidFill>
              <a:effectLst/>
              <a:uLnTx/>
              <a:uFillTx/>
              <a:latin typeface="+mn-lt"/>
              <a:ea typeface="Lato Light" panose="020F0502020204030203" pitchFamily="34" charset="0"/>
              <a:cs typeface="Mukta ExtraLight" panose="020B0000000000000000" pitchFamily="34" charset="77"/>
            </a:endParaRPr>
          </a:p>
        </p:txBody>
      </p:sp>
    </p:spTree>
    <p:extLst>
      <p:ext uri="{BB962C8B-B14F-4D97-AF65-F5344CB8AC3E}">
        <p14:creationId xmlns:p14="http://schemas.microsoft.com/office/powerpoint/2010/main" val="24200451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2">
            <a:extLst>
              <a:ext uri="{FF2B5EF4-FFF2-40B4-BE49-F238E27FC236}">
                <a16:creationId xmlns:a16="http://schemas.microsoft.com/office/drawing/2014/main" id="{7C84D062-B08B-4C15-9D7B-A85AA9F9729B}"/>
              </a:ext>
            </a:extLst>
          </p:cNvPr>
          <p:cNvSpPr txBox="1">
            <a:spLocks/>
          </p:cNvSpPr>
          <p:nvPr/>
        </p:nvSpPr>
        <p:spPr>
          <a:xfrm>
            <a:off x="477285" y="82641"/>
            <a:ext cx="11237429" cy="938692"/>
          </a:xfrm>
          <a:prstGeom prst="rect">
            <a:avLst/>
          </a:prstGeom>
        </p:spPr>
        <p:txBody>
          <a:bodyPr vert="horz" lIns="91440" tIns="45720" rIns="91440" bIns="45720" rtlCol="0" anchor="b">
            <a:normAutofit/>
          </a:bodyPr>
          <a:lstStyle>
            <a:lvl1pPr marL="0" indent="0" algn="l" defTabSz="914400" rtl="0" eaLnBrk="1" fontAlgn="base" latinLnBrk="0" hangingPunct="1">
              <a:spcBef>
                <a:spcPct val="0"/>
              </a:spcBef>
              <a:spcAft>
                <a:spcPct val="0"/>
              </a:spcAft>
              <a:buFont typeface="Arial" pitchFamily="34" charset="0"/>
              <a:buNone/>
              <a:defRPr lang="es-ES" sz="2500" b="1" kern="1200" cap="none" dirty="0" smtClean="0">
                <a:solidFill>
                  <a:schemeClr val="tx2"/>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s-CO" sz="3200"/>
              <a:t>1. Aseguramiento Voluntario y Complementario al SOAT. </a:t>
            </a:r>
          </a:p>
        </p:txBody>
      </p:sp>
      <p:sp>
        <p:nvSpPr>
          <p:cNvPr id="51" name="CuadroTexto 50">
            <a:extLst>
              <a:ext uri="{FF2B5EF4-FFF2-40B4-BE49-F238E27FC236}">
                <a16:creationId xmlns:a16="http://schemas.microsoft.com/office/drawing/2014/main" id="{99487434-3C28-4107-9B95-4489D102C84F}"/>
              </a:ext>
            </a:extLst>
          </p:cNvPr>
          <p:cNvSpPr txBox="1"/>
          <p:nvPr/>
        </p:nvSpPr>
        <p:spPr>
          <a:xfrm>
            <a:off x="1014664" y="1547918"/>
            <a:ext cx="4200707" cy="440120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s-ES_tradnl" sz="1400" b="1">
                <a:ln>
                  <a:noFill/>
                </a:ln>
                <a:solidFill>
                  <a:srgbClr val="000000"/>
                </a:solidFill>
                <a:effectLst/>
                <a:uFill>
                  <a:solidFill>
                    <a:srgbClr val="000000"/>
                  </a:solidFill>
                </a:uFill>
                <a:ea typeface="Arial Unicode MS"/>
                <a:cs typeface="Arial Unicode MS"/>
              </a:rPr>
              <a:t>ARTÍCULO 42A. ASEGURAMIENTO COMPLEMENTARIO Y VOLUNTARIO AL SEGURO OBLIGATORIO</a:t>
            </a:r>
            <a:r>
              <a:rPr lang="es-ES_tradnl" sz="1400">
                <a:ln>
                  <a:noFill/>
                </a:ln>
                <a:solidFill>
                  <a:srgbClr val="000000"/>
                </a:solidFill>
                <a:effectLst/>
                <a:uFill>
                  <a:solidFill>
                    <a:srgbClr val="000000"/>
                  </a:solidFill>
                </a:uFill>
                <a:ea typeface="Arial Unicode MS"/>
                <a:cs typeface="Arial Unicode MS"/>
              </a:rPr>
              <a:t>. </a:t>
            </a:r>
          </a:p>
          <a:p>
            <a:pPr algn="just"/>
            <a:endParaRPr lang="es-ES_tradnl" sz="1400">
              <a:solidFill>
                <a:srgbClr val="000000"/>
              </a:solidFill>
              <a:uFill>
                <a:solidFill>
                  <a:srgbClr val="000000"/>
                </a:solidFill>
              </a:uFill>
              <a:ea typeface="Arial Unicode MS"/>
              <a:cs typeface="Arial Unicode MS"/>
            </a:endParaRPr>
          </a:p>
          <a:p>
            <a:pPr algn="just"/>
            <a:r>
              <a:rPr lang="es-ES_tradnl" sz="1400">
                <a:ln>
                  <a:noFill/>
                </a:ln>
                <a:solidFill>
                  <a:srgbClr val="000000"/>
                </a:solidFill>
                <a:effectLst/>
                <a:uFill>
                  <a:solidFill>
                    <a:srgbClr val="000000"/>
                  </a:solidFill>
                </a:uFill>
                <a:ea typeface="Arial Unicode MS"/>
                <a:cs typeface="Arial Unicode MS"/>
              </a:rPr>
              <a:t>La </a:t>
            </a:r>
            <a:r>
              <a:rPr lang="es-ES_tradnl" sz="1400" b="1">
                <a:ln>
                  <a:noFill/>
                </a:ln>
                <a:solidFill>
                  <a:schemeClr val="accent6"/>
                </a:solidFill>
                <a:effectLst/>
                <a:uFill>
                  <a:solidFill>
                    <a:srgbClr val="000000"/>
                  </a:solidFill>
                </a:uFill>
                <a:ea typeface="Arial Unicode MS"/>
                <a:cs typeface="Arial Unicode MS"/>
              </a:rPr>
              <a:t>compañía aseguradora que ofrezca </a:t>
            </a:r>
            <a:r>
              <a:rPr lang="es-ES_tradnl" sz="1400">
                <a:ln>
                  <a:noFill/>
                </a:ln>
                <a:solidFill>
                  <a:srgbClr val="000000"/>
                </a:solidFill>
                <a:effectLst/>
                <a:uFill>
                  <a:solidFill>
                    <a:srgbClr val="000000"/>
                  </a:solidFill>
                </a:uFill>
                <a:ea typeface="Arial Unicode MS"/>
                <a:cs typeface="Arial Unicode MS"/>
              </a:rPr>
              <a:t>el Seguro Obligatorio de Accidentes de Tránsito,</a:t>
            </a:r>
            <a:r>
              <a:rPr lang="es-ES_tradnl" sz="1400" b="1">
                <a:ln>
                  <a:noFill/>
                </a:ln>
                <a:solidFill>
                  <a:schemeClr val="accent6"/>
                </a:solidFill>
                <a:effectLst/>
                <a:uFill>
                  <a:solidFill>
                    <a:srgbClr val="000000"/>
                  </a:solidFill>
                </a:uFill>
                <a:ea typeface="Arial Unicode MS"/>
                <a:cs typeface="Arial Unicode MS"/>
              </a:rPr>
              <a:t> SOAT</a:t>
            </a:r>
            <a:r>
              <a:rPr lang="es-ES_tradnl" sz="1400">
                <a:ln>
                  <a:noFill/>
                </a:ln>
                <a:solidFill>
                  <a:srgbClr val="000000"/>
                </a:solidFill>
                <a:effectLst/>
                <a:uFill>
                  <a:solidFill>
                    <a:srgbClr val="000000"/>
                  </a:solidFill>
                </a:uFill>
                <a:ea typeface="Arial Unicode MS"/>
                <a:cs typeface="Arial Unicode MS"/>
              </a:rPr>
              <a:t>, previsto en el artículo 42 de la Ley 769 de 2002 </a:t>
            </a:r>
            <a:r>
              <a:rPr lang="es-ES_tradnl" sz="1400" b="1">
                <a:ln>
                  <a:noFill/>
                </a:ln>
                <a:solidFill>
                  <a:schemeClr val="accent6"/>
                </a:solidFill>
                <a:effectLst/>
                <a:uFill>
                  <a:solidFill>
                    <a:srgbClr val="000000"/>
                  </a:solidFill>
                </a:uFill>
                <a:ea typeface="Arial Unicode MS"/>
                <a:cs typeface="Arial Unicode MS"/>
              </a:rPr>
              <a:t>deberá además ofrecer una póliza complementaria cuya suscripción será voluntaria </a:t>
            </a:r>
            <a:r>
              <a:rPr lang="es-ES_tradnl" sz="1400">
                <a:ln>
                  <a:noFill/>
                </a:ln>
                <a:solidFill>
                  <a:srgbClr val="000000"/>
                </a:solidFill>
                <a:effectLst/>
                <a:uFill>
                  <a:solidFill>
                    <a:srgbClr val="000000"/>
                  </a:solidFill>
                </a:uFill>
                <a:ea typeface="Arial Unicode MS"/>
                <a:cs typeface="Arial Unicode MS"/>
              </a:rPr>
              <a:t>por parte del tomador, siempre y cuando </a:t>
            </a:r>
            <a:r>
              <a:rPr lang="es-ES_tradnl" sz="1400" b="1">
                <a:ln>
                  <a:noFill/>
                </a:ln>
                <a:solidFill>
                  <a:schemeClr val="accent6"/>
                </a:solidFill>
                <a:effectLst/>
                <a:uFill>
                  <a:solidFill>
                    <a:srgbClr val="000000"/>
                  </a:solidFill>
                </a:uFill>
                <a:ea typeface="Arial Unicode MS"/>
                <a:cs typeface="Arial Unicode MS"/>
              </a:rPr>
              <a:t>la compañía aseguradora contemple dicho servicio dentro de su portafolio</a:t>
            </a:r>
            <a:r>
              <a:rPr lang="es-ES_tradnl" sz="1400">
                <a:ln>
                  <a:noFill/>
                </a:ln>
                <a:solidFill>
                  <a:srgbClr val="000000"/>
                </a:solidFill>
                <a:effectLst/>
                <a:uFill>
                  <a:solidFill>
                    <a:srgbClr val="000000"/>
                  </a:solidFill>
                </a:uFill>
                <a:ea typeface="Arial Unicode MS"/>
                <a:cs typeface="Arial Unicode MS"/>
              </a:rPr>
              <a:t>.</a:t>
            </a:r>
          </a:p>
          <a:p>
            <a:pPr algn="just"/>
            <a:endParaRPr lang="es-CO" sz="1400">
              <a:ln>
                <a:noFill/>
              </a:ln>
              <a:solidFill>
                <a:srgbClr val="000000"/>
              </a:solidFill>
              <a:effectLst/>
              <a:uFill>
                <a:solidFill>
                  <a:srgbClr val="000000"/>
                </a:solidFill>
              </a:uFill>
              <a:ea typeface="Arial Unicode MS"/>
              <a:cs typeface="Arial Unicode MS"/>
            </a:endParaRPr>
          </a:p>
          <a:p>
            <a:pPr algn="just"/>
            <a:r>
              <a:rPr lang="es-ES_tradnl" sz="1400">
                <a:effectLst/>
                <a:ea typeface="Arial Unicode MS"/>
                <a:cs typeface="Times New Roman" panose="02020603050405020304" pitchFamily="18" charset="0"/>
              </a:rPr>
              <a:t>Este aseguramiento voluntario adicional </a:t>
            </a:r>
            <a:r>
              <a:rPr lang="es-ES_tradnl" sz="1400" b="1">
                <a:solidFill>
                  <a:schemeClr val="accent6"/>
                </a:solidFill>
                <a:effectLst/>
                <a:ea typeface="Arial Unicode MS"/>
                <a:cs typeface="Times New Roman" panose="02020603050405020304" pitchFamily="18" charset="0"/>
              </a:rPr>
              <a:t>tendrá por objeto la cobertura de responsabilidad civil por daños materiales a terceros</a:t>
            </a:r>
            <a:r>
              <a:rPr lang="es-ES_tradnl" sz="1400">
                <a:effectLst/>
                <a:ea typeface="Arial Unicode MS"/>
                <a:cs typeface="Times New Roman" panose="02020603050405020304" pitchFamily="18" charset="0"/>
              </a:rPr>
              <a:t>, cubriendo la reparación o parte de ella de los bienes asegurables, </a:t>
            </a:r>
            <a:r>
              <a:rPr lang="es-ES_tradnl" sz="1400" b="1">
                <a:solidFill>
                  <a:schemeClr val="accent6"/>
                </a:solidFill>
                <a:effectLst/>
                <a:ea typeface="Arial Unicode MS"/>
                <a:cs typeface="Times New Roman" panose="02020603050405020304" pitchFamily="18" charset="0"/>
              </a:rPr>
              <a:t>en caso de presentarse un choque simple</a:t>
            </a:r>
            <a:r>
              <a:rPr lang="es-ES_tradnl" sz="1400" b="1">
                <a:effectLst/>
                <a:ea typeface="Arial Unicode MS"/>
                <a:cs typeface="Times New Roman" panose="02020603050405020304" pitchFamily="18" charset="0"/>
              </a:rPr>
              <a:t>. </a:t>
            </a:r>
            <a:r>
              <a:rPr lang="es-ES_tradnl" sz="1400">
                <a:effectLst/>
                <a:ea typeface="Arial Unicode MS"/>
                <a:cs typeface="Times New Roman" panose="02020603050405020304" pitchFamily="18" charset="0"/>
              </a:rPr>
              <a:t>Las compañías aseguradoras determinarán con libertad de oferta los montos asegurables, cumpliendo las disposiciones técnicas del Estatuto Orgánico del Sistema Financiero.</a:t>
            </a:r>
            <a:endParaRPr lang="es-CO" sz="1400"/>
          </a:p>
        </p:txBody>
      </p:sp>
      <p:sp>
        <p:nvSpPr>
          <p:cNvPr id="83" name="CuadroTexto 82">
            <a:extLst>
              <a:ext uri="{FF2B5EF4-FFF2-40B4-BE49-F238E27FC236}">
                <a16:creationId xmlns:a16="http://schemas.microsoft.com/office/drawing/2014/main" id="{792A142C-FE21-45BF-A0A0-3088D6760D60}"/>
              </a:ext>
            </a:extLst>
          </p:cNvPr>
          <p:cNvSpPr txBox="1"/>
          <p:nvPr/>
        </p:nvSpPr>
        <p:spPr>
          <a:xfrm>
            <a:off x="5741749" y="1372969"/>
            <a:ext cx="5797474" cy="5570756"/>
          </a:xfrm>
          <a:prstGeom prst="rect">
            <a:avLst/>
          </a:prstGeom>
          <a:noFill/>
        </p:spPr>
        <p:txBody>
          <a:bodyPr wrap="square" rtlCol="0">
            <a:spAutoFit/>
          </a:bodyPr>
          <a:lstStyle/>
          <a:p>
            <a:pPr marL="342900" indent="-342900" algn="just">
              <a:buClr>
                <a:schemeClr val="accent4"/>
              </a:buClr>
              <a:buFont typeface="+mj-lt"/>
              <a:buAutoNum type="alphaLcPeriod"/>
            </a:pPr>
            <a:r>
              <a:rPr lang="es-CO" sz="1600" dirty="0"/>
              <a:t>Crea un </a:t>
            </a:r>
            <a:r>
              <a:rPr lang="es-CO" sz="1600" b="1" dirty="0">
                <a:solidFill>
                  <a:schemeClr val="accent4"/>
                </a:solidFill>
              </a:rPr>
              <a:t>seguro de RC con un único amparo (DBT), </a:t>
            </a:r>
            <a:r>
              <a:rPr lang="es-CO" sz="1600" dirty="0"/>
              <a:t>de voluntaria adquisición.</a:t>
            </a:r>
          </a:p>
          <a:p>
            <a:pPr marL="342900" indent="-342900" algn="just">
              <a:buClr>
                <a:schemeClr val="accent4"/>
              </a:buClr>
              <a:buFont typeface="+mj-lt"/>
              <a:buAutoNum type="alphaLcPeriod"/>
            </a:pPr>
            <a:endParaRPr lang="es-CO" sz="1600" dirty="0"/>
          </a:p>
          <a:p>
            <a:pPr marL="342900" indent="-342900" algn="just">
              <a:buClr>
                <a:schemeClr val="accent4"/>
              </a:buClr>
              <a:buFont typeface="+mj-lt"/>
              <a:buAutoNum type="alphaLcPeriod"/>
            </a:pPr>
            <a:r>
              <a:rPr lang="es-CO" sz="1600" b="1" dirty="0">
                <a:solidFill>
                  <a:schemeClr val="accent4"/>
                </a:solidFill>
              </a:rPr>
              <a:t>Las aseguradoras que suscriben SOAT son las únicas obligadas a ofrecer la Póliza Complementaria</a:t>
            </a:r>
            <a:r>
              <a:rPr lang="es-CO" sz="1600" dirty="0"/>
              <a:t>, siempre que la comercialicen en su portafolio de servicios.</a:t>
            </a:r>
          </a:p>
          <a:p>
            <a:pPr marL="342900" indent="-342900" algn="just">
              <a:buClr>
                <a:schemeClr val="accent4"/>
              </a:buClr>
              <a:buFont typeface="+mj-lt"/>
              <a:buAutoNum type="alphaLcPeriod"/>
            </a:pPr>
            <a:endParaRPr lang="es-CO" sz="1600" dirty="0"/>
          </a:p>
          <a:p>
            <a:pPr marL="342900" indent="-342900" algn="just">
              <a:buClr>
                <a:schemeClr val="accent4"/>
              </a:buClr>
              <a:buFont typeface="+mj-lt"/>
              <a:buAutoNum type="alphaLcPeriod"/>
            </a:pPr>
            <a:r>
              <a:rPr lang="es-CO" sz="1600" dirty="0"/>
              <a:t>Las aseguradoras de SOAT que no cuenten con el producto, no estarán obligadas a ofrecerlo, así exploten el ramo de RC.</a:t>
            </a:r>
          </a:p>
          <a:p>
            <a:pPr marL="342900" indent="-342900" algn="just">
              <a:buClr>
                <a:schemeClr val="accent4"/>
              </a:buClr>
              <a:buFont typeface="+mj-lt"/>
              <a:buAutoNum type="alphaLcPeriod"/>
            </a:pPr>
            <a:endParaRPr lang="es-CO" sz="1600" b="1" dirty="0">
              <a:solidFill>
                <a:schemeClr val="accent4"/>
              </a:solidFill>
            </a:endParaRPr>
          </a:p>
          <a:p>
            <a:pPr marL="342900" indent="-342900" algn="just">
              <a:buClr>
                <a:schemeClr val="accent4"/>
              </a:buClr>
              <a:buFont typeface="+mj-lt"/>
              <a:buAutoNum type="alphaLcPeriod"/>
            </a:pPr>
            <a:r>
              <a:rPr lang="es-CO" sz="1600" b="1" dirty="0">
                <a:solidFill>
                  <a:schemeClr val="accent4"/>
                </a:solidFill>
              </a:rPr>
              <a:t>Opera en “choques simples”. </a:t>
            </a:r>
            <a:r>
              <a:rPr lang="es-CO" sz="1600" dirty="0"/>
              <a:t>El CNT no define choque simple, pero sí “choque” o “colisión”, como un “encuentro violento entre 2 o más vehículos, o entre un vehículo y un objeto fijo”. El sector asegurador entiende por choque simple, un encuentro violento entre 2 vehículos, sin lesionados</a:t>
            </a:r>
            <a:endParaRPr lang="es-CO" sz="1600" dirty="0">
              <a:highlight>
                <a:srgbClr val="FFFF00"/>
              </a:highlight>
            </a:endParaRPr>
          </a:p>
          <a:p>
            <a:pPr marL="342900" indent="-342900" algn="just">
              <a:buClr>
                <a:schemeClr val="accent4"/>
              </a:buClr>
              <a:buFont typeface="+mj-lt"/>
              <a:buAutoNum type="alphaLcPeriod"/>
            </a:pPr>
            <a:endParaRPr lang="es-CO" sz="1600" dirty="0"/>
          </a:p>
          <a:p>
            <a:pPr marL="342900" indent="-342900" algn="just">
              <a:buClr>
                <a:schemeClr val="accent4"/>
              </a:buClr>
              <a:buFont typeface="+mj-lt"/>
              <a:buAutoNum type="alphaLcPeriod"/>
            </a:pPr>
            <a:r>
              <a:rPr lang="es-CO" sz="1600" dirty="0"/>
              <a:t>Los </a:t>
            </a:r>
            <a:r>
              <a:rPr lang="es-CO" sz="1600" b="1" dirty="0">
                <a:solidFill>
                  <a:schemeClr val="accent4"/>
                </a:solidFill>
              </a:rPr>
              <a:t>amparos de DBT de pólizas voluntarias todo riesgo pueden operar en exceso de la póliza complementaria de esta ley, </a:t>
            </a:r>
            <a:r>
              <a:rPr lang="es-CO" sz="1600" dirty="0"/>
              <a:t>siempre que así se contemple en sus clausulados.</a:t>
            </a:r>
          </a:p>
          <a:p>
            <a:endParaRPr lang="es-CO" dirty="0"/>
          </a:p>
          <a:p>
            <a:endParaRPr lang="es-CO" dirty="0"/>
          </a:p>
        </p:txBody>
      </p:sp>
    </p:spTree>
    <p:extLst>
      <p:ext uri="{BB962C8B-B14F-4D97-AF65-F5344CB8AC3E}">
        <p14:creationId xmlns:p14="http://schemas.microsoft.com/office/powerpoint/2010/main" val="17266864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2">
            <a:extLst>
              <a:ext uri="{FF2B5EF4-FFF2-40B4-BE49-F238E27FC236}">
                <a16:creationId xmlns:a16="http://schemas.microsoft.com/office/drawing/2014/main" id="{7C84D062-B08B-4C15-9D7B-A85AA9F9729B}"/>
              </a:ext>
            </a:extLst>
          </p:cNvPr>
          <p:cNvSpPr txBox="1">
            <a:spLocks/>
          </p:cNvSpPr>
          <p:nvPr/>
        </p:nvSpPr>
        <p:spPr>
          <a:xfrm>
            <a:off x="614484" y="225560"/>
            <a:ext cx="11237429" cy="938692"/>
          </a:xfrm>
          <a:prstGeom prst="rect">
            <a:avLst/>
          </a:prstGeom>
        </p:spPr>
        <p:txBody>
          <a:bodyPr vert="horz" lIns="91440" tIns="45720" rIns="91440" bIns="45720" rtlCol="0" anchor="b">
            <a:normAutofit/>
          </a:bodyPr>
          <a:lstStyle>
            <a:lvl1pPr marL="0" indent="0" algn="l" defTabSz="914400" rtl="0" eaLnBrk="1" fontAlgn="base" latinLnBrk="0" hangingPunct="1">
              <a:spcBef>
                <a:spcPct val="0"/>
              </a:spcBef>
              <a:spcAft>
                <a:spcPct val="0"/>
              </a:spcAft>
              <a:buFont typeface="Arial" pitchFamily="34" charset="0"/>
              <a:buNone/>
              <a:defRPr lang="es-ES" sz="2500" b="1" kern="1200" cap="none" dirty="0" smtClean="0">
                <a:solidFill>
                  <a:schemeClr val="tx2"/>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s-CO" sz="3200"/>
              <a:t>2. Daños materiales a vehículos asegurados. </a:t>
            </a:r>
          </a:p>
        </p:txBody>
      </p:sp>
      <p:graphicFrame>
        <p:nvGraphicFramePr>
          <p:cNvPr id="2" name="Tabla 2">
            <a:extLst>
              <a:ext uri="{FF2B5EF4-FFF2-40B4-BE49-F238E27FC236}">
                <a16:creationId xmlns:a16="http://schemas.microsoft.com/office/drawing/2014/main" id="{2BA10B58-AEE7-4DED-ACB4-D4BF1CC0F121}"/>
              </a:ext>
            </a:extLst>
          </p:cNvPr>
          <p:cNvGraphicFramePr>
            <a:graphicFrameLocks noGrp="1"/>
          </p:cNvGraphicFramePr>
          <p:nvPr>
            <p:extLst>
              <p:ext uri="{D42A27DB-BD31-4B8C-83A1-F6EECF244321}">
                <p14:modId xmlns:p14="http://schemas.microsoft.com/office/powerpoint/2010/main" val="2347040388"/>
              </p:ext>
            </p:extLst>
          </p:nvPr>
        </p:nvGraphicFramePr>
        <p:xfrm>
          <a:off x="1131367" y="1438274"/>
          <a:ext cx="10203661" cy="4886326"/>
        </p:xfrm>
        <a:graphic>
          <a:graphicData uri="http://schemas.openxmlformats.org/drawingml/2006/table">
            <a:tbl>
              <a:tblPr firstRow="1" bandRow="1">
                <a:tableStyleId>{B301B821-A1FF-4177-AEE7-76D212191A09}</a:tableStyleId>
              </a:tblPr>
              <a:tblGrid>
                <a:gridCol w="3412239">
                  <a:extLst>
                    <a:ext uri="{9D8B030D-6E8A-4147-A177-3AD203B41FA5}">
                      <a16:colId xmlns:a16="http://schemas.microsoft.com/office/drawing/2014/main" val="4064152287"/>
                    </a:ext>
                  </a:extLst>
                </a:gridCol>
                <a:gridCol w="3435691">
                  <a:extLst>
                    <a:ext uri="{9D8B030D-6E8A-4147-A177-3AD203B41FA5}">
                      <a16:colId xmlns:a16="http://schemas.microsoft.com/office/drawing/2014/main" val="2011059465"/>
                    </a:ext>
                  </a:extLst>
                </a:gridCol>
                <a:gridCol w="3355731">
                  <a:extLst>
                    <a:ext uri="{9D8B030D-6E8A-4147-A177-3AD203B41FA5}">
                      <a16:colId xmlns:a16="http://schemas.microsoft.com/office/drawing/2014/main" val="2853539863"/>
                    </a:ext>
                  </a:extLst>
                </a:gridCol>
              </a:tblGrid>
              <a:tr h="504080">
                <a:tc gridSpan="3">
                  <a:txBody>
                    <a:bodyPr/>
                    <a:lstStyle/>
                    <a:p>
                      <a:pPr algn="ctr"/>
                      <a:r>
                        <a:rPr lang="es-CO" sz="2400">
                          <a:solidFill>
                            <a:schemeClr val="tx2"/>
                          </a:solidFill>
                        </a:rPr>
                        <a:t>Alcance de la norma:</a:t>
                      </a:r>
                    </a:p>
                  </a:txBody>
                  <a:tcPr anchor="ctr"/>
                </a:tc>
                <a:tc hMerge="1">
                  <a:txBody>
                    <a:bodyPr/>
                    <a:lstStyle/>
                    <a:p>
                      <a:pPr algn="ctr"/>
                      <a:r>
                        <a:rPr lang="es-CO">
                          <a:solidFill>
                            <a:schemeClr val="tx1"/>
                          </a:solidFill>
                        </a:rPr>
                        <a:t>Alcance de la norma</a:t>
                      </a:r>
                    </a:p>
                  </a:txBody>
                  <a:tcPr anchor="ctr">
                    <a:solidFill>
                      <a:schemeClr val="accent6">
                        <a:lumMod val="40000"/>
                        <a:lumOff val="60000"/>
                      </a:schemeClr>
                    </a:solidFill>
                  </a:tcPr>
                </a:tc>
                <a:tc hMerge="1">
                  <a:txBody>
                    <a:bodyPr/>
                    <a:lstStyle/>
                    <a:p>
                      <a:pPr algn="ctr"/>
                      <a:endParaRPr lang="es-CO">
                        <a:solidFill>
                          <a:schemeClr val="tx1"/>
                        </a:solidFill>
                      </a:endParaRPr>
                    </a:p>
                  </a:txBody>
                  <a:tcPr anchor="ctr">
                    <a:solidFill>
                      <a:schemeClr val="accent6">
                        <a:lumMod val="40000"/>
                        <a:lumOff val="60000"/>
                      </a:schemeClr>
                    </a:solidFill>
                  </a:tcPr>
                </a:tc>
                <a:extLst>
                  <a:ext uri="{0D108BD9-81ED-4DB2-BD59-A6C34878D82A}">
                    <a16:rowId xmlns:a16="http://schemas.microsoft.com/office/drawing/2014/main" val="2355296586"/>
                  </a:ext>
                </a:extLst>
              </a:tr>
              <a:tr h="784826">
                <a:tc>
                  <a:txBody>
                    <a:bodyPr/>
                    <a:lstStyle/>
                    <a:p>
                      <a:pPr algn="ctr"/>
                      <a:r>
                        <a:rPr lang="es-CO" b="1">
                          <a:solidFill>
                            <a:schemeClr val="tx1"/>
                          </a:solidFill>
                        </a:rPr>
                        <a:t>Art. 143 Ley 769 - 2002</a:t>
                      </a:r>
                    </a:p>
                    <a:p>
                      <a:pPr algn="ctr"/>
                      <a:r>
                        <a:rPr lang="es-CO" b="1">
                          <a:solidFill>
                            <a:schemeClr val="tx1"/>
                          </a:solidFill>
                        </a:rPr>
                        <a:t>Vehículos no asegurados.</a:t>
                      </a:r>
                    </a:p>
                  </a:txBody>
                  <a:tcPr anchor="ctr"/>
                </a:tc>
                <a:tc>
                  <a:txBody>
                    <a:bodyPr/>
                    <a:lstStyle/>
                    <a:p>
                      <a:pPr algn="ctr"/>
                      <a:r>
                        <a:rPr lang="es-CO" b="1">
                          <a:solidFill>
                            <a:schemeClr val="tx1"/>
                          </a:solidFill>
                        </a:rPr>
                        <a:t>Art. 143 A Ley 2161 - 2021</a:t>
                      </a:r>
                    </a:p>
                    <a:p>
                      <a:pPr algn="ctr"/>
                      <a:r>
                        <a:rPr lang="es-CO" b="1">
                          <a:solidFill>
                            <a:schemeClr val="tx1"/>
                          </a:solidFill>
                        </a:rPr>
                        <a:t>Vehículos asegurados.</a:t>
                      </a:r>
                    </a:p>
                  </a:txBody>
                  <a:tcPr anchor="ctr"/>
                </a:tc>
                <a:tc>
                  <a:txBody>
                    <a:bodyPr/>
                    <a:lstStyle/>
                    <a:p>
                      <a:pPr algn="ctr"/>
                      <a:r>
                        <a:rPr lang="es-CO" b="1">
                          <a:solidFill>
                            <a:schemeClr val="tx1"/>
                          </a:solidFill>
                        </a:rPr>
                        <a:t>Observaciones.</a:t>
                      </a:r>
                    </a:p>
                  </a:txBody>
                  <a:tcPr anchor="ctr"/>
                </a:tc>
                <a:extLst>
                  <a:ext uri="{0D108BD9-81ED-4DB2-BD59-A6C34878D82A}">
                    <a16:rowId xmlns:a16="http://schemas.microsoft.com/office/drawing/2014/main" val="2039064842"/>
                  </a:ext>
                </a:extLst>
              </a:tr>
              <a:tr h="3597420">
                <a:tc>
                  <a:txBody>
                    <a:bodyPr/>
                    <a:lstStyle/>
                    <a:p>
                      <a:pPr algn="just"/>
                      <a:r>
                        <a:rPr lang="es-MX" sz="1400"/>
                        <a:t>En caso de daños materiales en los que </a:t>
                      </a:r>
                      <a:r>
                        <a:rPr lang="es-MX" sz="1400" b="1">
                          <a:solidFill>
                            <a:schemeClr val="tx1"/>
                          </a:solidFill>
                        </a:rPr>
                        <a:t>sólo resulten afectados vehículos, inmuebles, cosas o animales y no se produzcan lesiones personales</a:t>
                      </a:r>
                      <a:r>
                        <a:rPr lang="es-MX" sz="1400"/>
                        <a:t>, será obligación de los conductores detenerse y </a:t>
                      </a:r>
                      <a:r>
                        <a:rPr lang="es-MX" sz="1400" b="1">
                          <a:solidFill>
                            <a:schemeClr val="accent6"/>
                          </a:solidFill>
                        </a:rPr>
                        <a:t>presentar a la autoridad presente en el lugar de los hechos</a:t>
                      </a:r>
                      <a:r>
                        <a:rPr lang="es-MX" sz="1400"/>
                        <a:t>, el documento de identificación, la licencia de conducción, la licencia de tránsito, la información sobre su domicilio, residencia y números telefónicos y sobre los seguros a que se refiere esta ley. </a:t>
                      </a:r>
                      <a:endParaRPr lang="es-CO" sz="1400"/>
                    </a:p>
                  </a:txBody>
                  <a:tcPr/>
                </a:tc>
                <a:tc>
                  <a:txBody>
                    <a:bodyPr/>
                    <a:lstStyle/>
                    <a:p>
                      <a:pPr algn="just"/>
                      <a:r>
                        <a:rPr lang="es-ES_tradnl" sz="1400" kern="1200">
                          <a:solidFill>
                            <a:schemeClr val="dk1"/>
                          </a:solidFill>
                        </a:rPr>
                        <a:t>En caso de daños materiales en los que </a:t>
                      </a:r>
                      <a:r>
                        <a:rPr lang="es-ES_tradnl" sz="1400" b="1" kern="1200">
                          <a:solidFill>
                            <a:schemeClr val="tx1"/>
                          </a:solidFill>
                        </a:rPr>
                        <a:t>solo resulten afectados vehículos asegurados, inmuebles, cosas o animales y no se produzcan lesiones personales, </a:t>
                      </a:r>
                      <a:r>
                        <a:rPr lang="es-ES_tradnl" sz="1400" b="1" kern="1200">
                          <a:solidFill>
                            <a:schemeClr val="accent6"/>
                          </a:solidFill>
                        </a:rPr>
                        <a:t>se hará el retiro inmediato de los vehículos colisionados</a:t>
                      </a:r>
                      <a:r>
                        <a:rPr lang="es-ES_tradnl" sz="1400" kern="1200">
                          <a:solidFill>
                            <a:schemeClr val="accent6"/>
                          </a:solidFill>
                        </a:rPr>
                        <a:t> </a:t>
                      </a:r>
                      <a:r>
                        <a:rPr lang="es-ES_tradnl" sz="1400" kern="1200">
                          <a:solidFill>
                            <a:schemeClr val="dk1"/>
                          </a:solidFill>
                        </a:rPr>
                        <a:t>y todo el elemento que pueda interrumpir el tránsito. </a:t>
                      </a:r>
                      <a:endParaRPr lang="es-CO" sz="1400" kern="1200">
                        <a:solidFill>
                          <a:schemeClr val="dk1"/>
                        </a:solidFill>
                        <a:latin typeface="+mn-lt"/>
                        <a:ea typeface="+mn-ea"/>
                        <a:cs typeface="+mn-cs"/>
                      </a:endParaRPr>
                    </a:p>
                  </a:txBody>
                  <a:tcPr/>
                </a:tc>
                <a:tc>
                  <a:txBody>
                    <a:bodyPr/>
                    <a:lstStyle/>
                    <a:p>
                      <a:pPr marL="0" indent="0" algn="just">
                        <a:buFont typeface="Arial" panose="020B0604020202020204" pitchFamily="34" charset="0"/>
                        <a:buNone/>
                      </a:pPr>
                      <a:r>
                        <a:rPr lang="es-CO" sz="1300" b="1" dirty="0">
                          <a:solidFill>
                            <a:schemeClr val="accent3"/>
                          </a:solidFill>
                        </a:rPr>
                        <a:t>Vehículos asegurados: </a:t>
                      </a:r>
                    </a:p>
                    <a:p>
                      <a:pPr marL="0" indent="0" algn="just">
                        <a:buFont typeface="Arial" panose="020B0604020202020204" pitchFamily="34" charset="0"/>
                        <a:buNone/>
                      </a:pPr>
                      <a:r>
                        <a:rPr lang="es-CO" sz="1300" dirty="0"/>
                        <a:t>Vehículos amparados por una póliza que cubra DBT, como: </a:t>
                      </a:r>
                      <a:r>
                        <a:rPr lang="es-CO" sz="1300" kern="1200" dirty="0">
                          <a:solidFill>
                            <a:schemeClr val="dk1"/>
                          </a:solidFill>
                          <a:effectLst/>
                        </a:rPr>
                        <a:t>todo riesgo automóviles, complementaria, creada por la ley 2161 de 2021 y las obligatorias de RCE pasajeros.</a:t>
                      </a:r>
                    </a:p>
                    <a:p>
                      <a:pPr marL="0" indent="0" algn="just">
                        <a:buFont typeface="Arial" panose="020B0604020202020204" pitchFamily="34" charset="0"/>
                        <a:buNone/>
                      </a:pPr>
                      <a:endParaRPr lang="es-CO" sz="1300" kern="1200" dirty="0">
                        <a:solidFill>
                          <a:schemeClr val="dk1"/>
                        </a:solidFill>
                        <a:effectLst/>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CO" sz="1300" b="1" kern="1200" dirty="0">
                          <a:solidFill>
                            <a:schemeClr val="accent3"/>
                          </a:solidFill>
                          <a:effectLst/>
                        </a:rPr>
                        <a:t>Retiro Inmediato:</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sz="1300" kern="1200" dirty="0">
                          <a:solidFill>
                            <a:schemeClr val="dk1"/>
                          </a:solidFill>
                        </a:rPr>
                        <a:t>Refiere a “lo más pronto posible”, No se establece un plazo, pero siguiendo el fin de la norma, entendemos que debe ser, una vez los interesados terminen de recaudar las pruebas del accidente.</a:t>
                      </a:r>
                      <a:endParaRPr lang="es-CO" sz="1300" kern="1200" dirty="0">
                        <a:solidFill>
                          <a:schemeClr val="dk1"/>
                        </a:solidFill>
                      </a:endParaRPr>
                    </a:p>
                    <a:p>
                      <a:pPr marL="0" indent="0">
                        <a:buFont typeface="Arial" panose="020B0604020202020204" pitchFamily="34" charset="0"/>
                        <a:buNone/>
                      </a:pPr>
                      <a:endParaRPr lang="es-CO" sz="1400" b="1" dirty="0">
                        <a:solidFill>
                          <a:schemeClr val="accent3"/>
                        </a:solidFill>
                      </a:endParaRPr>
                    </a:p>
                  </a:txBody>
                  <a:tcPr/>
                </a:tc>
                <a:extLst>
                  <a:ext uri="{0D108BD9-81ED-4DB2-BD59-A6C34878D82A}">
                    <a16:rowId xmlns:a16="http://schemas.microsoft.com/office/drawing/2014/main" val="4067185971"/>
                  </a:ext>
                </a:extLst>
              </a:tr>
            </a:tbl>
          </a:graphicData>
        </a:graphic>
      </p:graphicFrame>
    </p:spTree>
    <p:extLst>
      <p:ext uri="{BB962C8B-B14F-4D97-AF65-F5344CB8AC3E}">
        <p14:creationId xmlns:p14="http://schemas.microsoft.com/office/powerpoint/2010/main" val="2885290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2">
            <a:extLst>
              <a:ext uri="{FF2B5EF4-FFF2-40B4-BE49-F238E27FC236}">
                <a16:creationId xmlns:a16="http://schemas.microsoft.com/office/drawing/2014/main" id="{7C84D062-B08B-4C15-9D7B-A85AA9F9729B}"/>
              </a:ext>
            </a:extLst>
          </p:cNvPr>
          <p:cNvSpPr txBox="1">
            <a:spLocks/>
          </p:cNvSpPr>
          <p:nvPr/>
        </p:nvSpPr>
        <p:spPr>
          <a:xfrm>
            <a:off x="595434" y="101735"/>
            <a:ext cx="11237429" cy="938692"/>
          </a:xfrm>
          <a:prstGeom prst="rect">
            <a:avLst/>
          </a:prstGeom>
        </p:spPr>
        <p:txBody>
          <a:bodyPr vert="horz" lIns="91440" tIns="45720" rIns="91440" bIns="45720" rtlCol="0" anchor="b">
            <a:normAutofit/>
          </a:bodyPr>
          <a:lstStyle>
            <a:lvl1pPr marL="0" indent="0" algn="l" defTabSz="914400" rtl="0" eaLnBrk="1" fontAlgn="base" latinLnBrk="0" hangingPunct="1">
              <a:spcBef>
                <a:spcPct val="0"/>
              </a:spcBef>
              <a:spcAft>
                <a:spcPct val="0"/>
              </a:spcAft>
              <a:buFont typeface="Arial" pitchFamily="34" charset="0"/>
              <a:buNone/>
              <a:defRPr lang="es-ES" sz="2500" b="1" kern="1200" cap="none" dirty="0" smtClean="0">
                <a:solidFill>
                  <a:schemeClr val="tx2"/>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s-CO" sz="3200"/>
              <a:t>2. Daños materiales a vehículos asegurados. </a:t>
            </a:r>
          </a:p>
        </p:txBody>
      </p:sp>
      <p:graphicFrame>
        <p:nvGraphicFramePr>
          <p:cNvPr id="2" name="Tabla 2">
            <a:extLst>
              <a:ext uri="{FF2B5EF4-FFF2-40B4-BE49-F238E27FC236}">
                <a16:creationId xmlns:a16="http://schemas.microsoft.com/office/drawing/2014/main" id="{2BA10B58-AEE7-4DED-ACB4-D4BF1CC0F121}"/>
              </a:ext>
            </a:extLst>
          </p:cNvPr>
          <p:cNvGraphicFramePr>
            <a:graphicFrameLocks noGrp="1"/>
          </p:cNvGraphicFramePr>
          <p:nvPr>
            <p:extLst>
              <p:ext uri="{D42A27DB-BD31-4B8C-83A1-F6EECF244321}">
                <p14:modId xmlns:p14="http://schemas.microsoft.com/office/powerpoint/2010/main" val="3037105426"/>
              </p:ext>
            </p:extLst>
          </p:nvPr>
        </p:nvGraphicFramePr>
        <p:xfrm>
          <a:off x="847788" y="1189866"/>
          <a:ext cx="10930409" cy="5330348"/>
        </p:xfrm>
        <a:graphic>
          <a:graphicData uri="http://schemas.openxmlformats.org/drawingml/2006/table">
            <a:tbl>
              <a:tblPr firstRow="1" bandRow="1">
                <a:tableStyleId>{1E171933-4619-4E11-9A3F-F7608DF75F80}</a:tableStyleId>
              </a:tblPr>
              <a:tblGrid>
                <a:gridCol w="3655273">
                  <a:extLst>
                    <a:ext uri="{9D8B030D-6E8A-4147-A177-3AD203B41FA5}">
                      <a16:colId xmlns:a16="http://schemas.microsoft.com/office/drawing/2014/main" val="4064152287"/>
                    </a:ext>
                  </a:extLst>
                </a:gridCol>
                <a:gridCol w="3680395">
                  <a:extLst>
                    <a:ext uri="{9D8B030D-6E8A-4147-A177-3AD203B41FA5}">
                      <a16:colId xmlns:a16="http://schemas.microsoft.com/office/drawing/2014/main" val="2011059465"/>
                    </a:ext>
                  </a:extLst>
                </a:gridCol>
                <a:gridCol w="3594741">
                  <a:extLst>
                    <a:ext uri="{9D8B030D-6E8A-4147-A177-3AD203B41FA5}">
                      <a16:colId xmlns:a16="http://schemas.microsoft.com/office/drawing/2014/main" val="2853539863"/>
                    </a:ext>
                  </a:extLst>
                </a:gridCol>
              </a:tblGrid>
              <a:tr h="493271">
                <a:tc gridSpan="3">
                  <a:txBody>
                    <a:bodyPr/>
                    <a:lstStyle/>
                    <a:p>
                      <a:pPr algn="ctr"/>
                      <a:r>
                        <a:rPr lang="es-CO" sz="2400">
                          <a:solidFill>
                            <a:schemeClr val="bg1"/>
                          </a:solidFill>
                        </a:rPr>
                        <a:t>Conciliación:</a:t>
                      </a:r>
                    </a:p>
                  </a:txBody>
                  <a:tcPr anchor="ctr"/>
                </a:tc>
                <a:tc hMerge="1">
                  <a:txBody>
                    <a:bodyPr/>
                    <a:lstStyle/>
                    <a:p>
                      <a:pPr algn="ctr"/>
                      <a:r>
                        <a:rPr lang="es-CO">
                          <a:solidFill>
                            <a:schemeClr val="tx1"/>
                          </a:solidFill>
                        </a:rPr>
                        <a:t>Alcance de la norma</a:t>
                      </a:r>
                    </a:p>
                  </a:txBody>
                  <a:tcPr anchor="ctr">
                    <a:solidFill>
                      <a:schemeClr val="accent6">
                        <a:lumMod val="40000"/>
                        <a:lumOff val="60000"/>
                      </a:schemeClr>
                    </a:solidFill>
                  </a:tcPr>
                </a:tc>
                <a:tc hMerge="1">
                  <a:txBody>
                    <a:bodyPr/>
                    <a:lstStyle/>
                    <a:p>
                      <a:pPr algn="ctr"/>
                      <a:endParaRPr lang="es-CO">
                        <a:solidFill>
                          <a:schemeClr val="tx1"/>
                        </a:solidFill>
                      </a:endParaRPr>
                    </a:p>
                  </a:txBody>
                  <a:tcPr anchor="ctr">
                    <a:solidFill>
                      <a:schemeClr val="accent6">
                        <a:lumMod val="40000"/>
                        <a:lumOff val="60000"/>
                      </a:schemeClr>
                    </a:solidFill>
                  </a:tcPr>
                </a:tc>
                <a:extLst>
                  <a:ext uri="{0D108BD9-81ED-4DB2-BD59-A6C34878D82A}">
                    <a16:rowId xmlns:a16="http://schemas.microsoft.com/office/drawing/2014/main" val="2355296586"/>
                  </a:ext>
                </a:extLst>
              </a:tr>
              <a:tr h="767997">
                <a:tc>
                  <a:txBody>
                    <a:bodyPr/>
                    <a:lstStyle/>
                    <a:p>
                      <a:pPr algn="ctr"/>
                      <a:r>
                        <a:rPr lang="es-CO" b="1">
                          <a:solidFill>
                            <a:schemeClr val="tx1"/>
                          </a:solidFill>
                        </a:rPr>
                        <a:t>Art. 143 Ley 769 - 2002</a:t>
                      </a:r>
                    </a:p>
                    <a:p>
                      <a:pPr algn="ctr"/>
                      <a:r>
                        <a:rPr lang="es-CO" b="1">
                          <a:solidFill>
                            <a:schemeClr val="tx1"/>
                          </a:solidFill>
                        </a:rPr>
                        <a:t>Vehículos no asegurados.</a:t>
                      </a:r>
                    </a:p>
                  </a:txBody>
                  <a:tcPr anchor="ctr"/>
                </a:tc>
                <a:tc>
                  <a:txBody>
                    <a:bodyPr/>
                    <a:lstStyle/>
                    <a:p>
                      <a:pPr algn="ctr"/>
                      <a:r>
                        <a:rPr lang="es-CO" b="1">
                          <a:solidFill>
                            <a:schemeClr val="tx1"/>
                          </a:solidFill>
                        </a:rPr>
                        <a:t>Art. 143 A Ley 2161 - 2021</a:t>
                      </a:r>
                    </a:p>
                    <a:p>
                      <a:pPr algn="ctr"/>
                      <a:r>
                        <a:rPr lang="es-CO" b="1">
                          <a:solidFill>
                            <a:schemeClr val="tx1"/>
                          </a:solidFill>
                        </a:rPr>
                        <a:t>Vehículos asegurados.</a:t>
                      </a:r>
                    </a:p>
                  </a:txBody>
                  <a:tcPr anchor="ctr"/>
                </a:tc>
                <a:tc>
                  <a:txBody>
                    <a:bodyPr/>
                    <a:lstStyle/>
                    <a:p>
                      <a:pPr algn="ctr"/>
                      <a:r>
                        <a:rPr lang="es-CO" b="1">
                          <a:solidFill>
                            <a:schemeClr val="tx1"/>
                          </a:solidFill>
                        </a:rPr>
                        <a:t>Observaciones.</a:t>
                      </a:r>
                    </a:p>
                  </a:txBody>
                  <a:tcPr anchor="ctr"/>
                </a:tc>
                <a:extLst>
                  <a:ext uri="{0D108BD9-81ED-4DB2-BD59-A6C34878D82A}">
                    <a16:rowId xmlns:a16="http://schemas.microsoft.com/office/drawing/2014/main" val="2039064842"/>
                  </a:ext>
                </a:extLst>
              </a:tr>
              <a:tr h="3520282">
                <a:tc>
                  <a:txBody>
                    <a:bodyPr/>
                    <a:lstStyle/>
                    <a:p>
                      <a:pPr algn="just"/>
                      <a:r>
                        <a:rPr lang="es-MX" sz="1400"/>
                        <a:t>Los conductores y demás implicados </a:t>
                      </a:r>
                      <a:r>
                        <a:rPr lang="es-MX" sz="1400" b="1">
                          <a:solidFill>
                            <a:schemeClr val="tx1"/>
                          </a:solidFill>
                        </a:rPr>
                        <a:t>podrán conciliar sus intereses en los centros de conciliación legalmente constituidos y acudir a las compañías aseguradoras</a:t>
                      </a:r>
                      <a:r>
                        <a:rPr lang="es-MX" sz="1400"/>
                        <a:t>, previa extensión de </a:t>
                      </a:r>
                      <a:r>
                        <a:rPr lang="es-MX" sz="1400" b="1">
                          <a:solidFill>
                            <a:schemeClr val="accent6"/>
                          </a:solidFill>
                        </a:rPr>
                        <a:t>un acta que suscribirán las partes y la autoridad de tránsito que presencie la conciliación</a:t>
                      </a:r>
                      <a:r>
                        <a:rPr lang="es-MX" sz="1400"/>
                        <a:t>, la cual tiene la calidad de cosa juzgada, y prestará mérito ejecutivo.</a:t>
                      </a:r>
                      <a:endParaRPr lang="es-CO" sz="1400"/>
                    </a:p>
                  </a:txBody>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ES_tradnl" sz="1400" kern="1200">
                          <a:solidFill>
                            <a:schemeClr val="dk1"/>
                          </a:solidFill>
                        </a:rPr>
                        <a:t>Los conductores y demás implicados </a:t>
                      </a:r>
                      <a:r>
                        <a:rPr lang="es-ES_tradnl" sz="1400" b="1" kern="1200">
                          <a:solidFill>
                            <a:schemeClr val="dk1"/>
                          </a:solidFill>
                        </a:rPr>
                        <a:t>podrán conciliar sus intereses y acudir a las compañías aseguradoras, utilizando para tal fin herramientas técnicas y tecnológicas</a:t>
                      </a:r>
                      <a:r>
                        <a:rPr lang="es-ES_tradnl" sz="1400" kern="1200">
                          <a:solidFill>
                            <a:schemeClr val="dk1"/>
                          </a:solidFill>
                        </a:rPr>
                        <a:t>, </a:t>
                      </a:r>
                      <a:r>
                        <a:rPr lang="es-ES_tradnl" sz="1400" b="1" kern="1200">
                          <a:solidFill>
                            <a:schemeClr val="accent6"/>
                          </a:solidFill>
                        </a:rPr>
                        <a:t>sin que para este fin se requiera la suscripción de documento alguno por parte de la autoridad de tránsito.</a:t>
                      </a:r>
                      <a:endParaRPr lang="es-CO" sz="1400" b="1" kern="1200">
                        <a:solidFill>
                          <a:schemeClr val="accent6"/>
                        </a:solidFill>
                        <a:latin typeface="+mn-lt"/>
                        <a:ea typeface="+mn-ea"/>
                        <a:cs typeface="+mn-cs"/>
                      </a:endParaRPr>
                    </a:p>
                  </a:txBody>
                  <a:tcPr/>
                </a:tc>
                <a:tc>
                  <a:txBody>
                    <a:bodyPr/>
                    <a:lstStyle/>
                    <a:p>
                      <a:pPr algn="just"/>
                      <a:r>
                        <a:rPr lang="es-CO" sz="1300" b="1" dirty="0">
                          <a:solidFill>
                            <a:schemeClr val="accent3"/>
                          </a:solidFill>
                        </a:rPr>
                        <a:t>Podrán conciliar sus intereses: </a:t>
                      </a:r>
                    </a:p>
                    <a:p>
                      <a:pPr algn="just"/>
                      <a:r>
                        <a:rPr lang="es-CO" sz="1300" b="0" dirty="0">
                          <a:solidFill>
                            <a:schemeClr val="tx1"/>
                          </a:solidFill>
                        </a:rPr>
                        <a:t>Los involucrados en el accidente pueden conciliar sus intereses. Si no hay acuerdo y  no desean utilizar las herramientas técnicas y tecnológicas, entendemos podrá acudirse a la autoridad de tránsito. </a:t>
                      </a:r>
                    </a:p>
                    <a:p>
                      <a:pPr algn="just"/>
                      <a:endParaRPr lang="es-CO" sz="1300" b="0" dirty="0">
                        <a:solidFill>
                          <a:schemeClr val="tx1"/>
                        </a:solidFil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CO" sz="1300" b="1" kern="1200" dirty="0">
                          <a:solidFill>
                            <a:schemeClr val="accent3"/>
                          </a:solidFill>
                          <a:latin typeface="+mn-lt"/>
                          <a:ea typeface="+mn-ea"/>
                          <a:cs typeface="+mn-cs"/>
                        </a:rPr>
                        <a:t>Sobre el Informe Policial: </a:t>
                      </a:r>
                      <a:r>
                        <a:rPr lang="es-CO" sz="1300" b="0" kern="1200" dirty="0">
                          <a:solidFill>
                            <a:schemeClr val="tx1"/>
                          </a:solidFill>
                          <a:latin typeface="+mn-lt"/>
                          <a:ea typeface="+mn-ea"/>
                          <a:cs typeface="+mn-cs"/>
                        </a:rPr>
                        <a:t>Los procedimientos sobre la solicitud del informe dependerá de las definiciones  que realicen las Secretarias de Movilidad.  </a:t>
                      </a:r>
                    </a:p>
                    <a:p>
                      <a:pPr algn="just"/>
                      <a:endParaRPr lang="es-CO" sz="1300" b="1" dirty="0">
                        <a:solidFill>
                          <a:schemeClr val="accent3"/>
                        </a:solidFill>
                      </a:endParaRPr>
                    </a:p>
                    <a:p>
                      <a:pPr algn="l"/>
                      <a:r>
                        <a:rPr lang="es-CO" sz="1300" b="1" dirty="0">
                          <a:solidFill>
                            <a:schemeClr val="accent3"/>
                          </a:solidFill>
                        </a:rPr>
                        <a:t>No se requiere autoridad de tránsito: </a:t>
                      </a:r>
                    </a:p>
                    <a:p>
                      <a:pPr algn="just"/>
                      <a:r>
                        <a:rPr lang="es-CO" sz="1300" b="0" dirty="0">
                          <a:solidFill>
                            <a:schemeClr val="tx1"/>
                          </a:solidFill>
                        </a:rPr>
                        <a:t>La norma busca prescindir de la intervención de un agente de tránsito para elaborar el informe de accidente, el croquis, o conciliar intereses. Si las partes acordaron un arreglo y hace presencia el agente, únicamente debe verificar que se retiren los vehículos de la vía.</a:t>
                      </a:r>
                      <a:endParaRPr lang="es-CO" sz="1300" b="0" dirty="0">
                        <a:solidFill>
                          <a:schemeClr val="accent3"/>
                        </a:solidFill>
                      </a:endParaRPr>
                    </a:p>
                    <a:p>
                      <a:pPr marL="0" indent="0">
                        <a:buFont typeface="Arial" panose="020B0604020202020204" pitchFamily="34" charset="0"/>
                        <a:buNone/>
                      </a:pPr>
                      <a:endParaRPr lang="es-CO" sz="1400" b="1" dirty="0">
                        <a:solidFill>
                          <a:schemeClr val="accent3"/>
                        </a:solidFill>
                      </a:endParaRPr>
                    </a:p>
                  </a:txBody>
                  <a:tcPr/>
                </a:tc>
                <a:extLst>
                  <a:ext uri="{0D108BD9-81ED-4DB2-BD59-A6C34878D82A}">
                    <a16:rowId xmlns:a16="http://schemas.microsoft.com/office/drawing/2014/main" val="4067185971"/>
                  </a:ext>
                </a:extLst>
              </a:tr>
            </a:tbl>
          </a:graphicData>
        </a:graphic>
      </p:graphicFrame>
    </p:spTree>
    <p:extLst>
      <p:ext uri="{BB962C8B-B14F-4D97-AF65-F5344CB8AC3E}">
        <p14:creationId xmlns:p14="http://schemas.microsoft.com/office/powerpoint/2010/main" val="33497694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2">
            <a:extLst>
              <a:ext uri="{FF2B5EF4-FFF2-40B4-BE49-F238E27FC236}">
                <a16:creationId xmlns:a16="http://schemas.microsoft.com/office/drawing/2014/main" id="{7C84D062-B08B-4C15-9D7B-A85AA9F9729B}"/>
              </a:ext>
            </a:extLst>
          </p:cNvPr>
          <p:cNvSpPr txBox="1">
            <a:spLocks/>
          </p:cNvSpPr>
          <p:nvPr/>
        </p:nvSpPr>
        <p:spPr>
          <a:xfrm>
            <a:off x="595434" y="101735"/>
            <a:ext cx="11237429" cy="938692"/>
          </a:xfrm>
          <a:prstGeom prst="rect">
            <a:avLst/>
          </a:prstGeom>
        </p:spPr>
        <p:txBody>
          <a:bodyPr vert="horz" lIns="91440" tIns="45720" rIns="91440" bIns="45720" rtlCol="0" anchor="b">
            <a:normAutofit/>
          </a:bodyPr>
          <a:lstStyle>
            <a:lvl1pPr marL="0" indent="0" algn="l" defTabSz="914400" rtl="0" eaLnBrk="1" fontAlgn="base" latinLnBrk="0" hangingPunct="1">
              <a:spcBef>
                <a:spcPct val="0"/>
              </a:spcBef>
              <a:spcAft>
                <a:spcPct val="0"/>
              </a:spcAft>
              <a:buFont typeface="Arial" pitchFamily="34" charset="0"/>
              <a:buNone/>
              <a:defRPr lang="es-ES" sz="2500" b="1" kern="1200" cap="none" dirty="0" smtClean="0">
                <a:solidFill>
                  <a:schemeClr val="tx2"/>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s-CO" sz="3200"/>
              <a:t>2. Daños materiales a vehículos asegurados </a:t>
            </a:r>
          </a:p>
        </p:txBody>
      </p:sp>
      <p:graphicFrame>
        <p:nvGraphicFramePr>
          <p:cNvPr id="2" name="Tabla 2">
            <a:extLst>
              <a:ext uri="{FF2B5EF4-FFF2-40B4-BE49-F238E27FC236}">
                <a16:creationId xmlns:a16="http://schemas.microsoft.com/office/drawing/2014/main" id="{2BA10B58-AEE7-4DED-ACB4-D4BF1CC0F121}"/>
              </a:ext>
            </a:extLst>
          </p:cNvPr>
          <p:cNvGraphicFramePr>
            <a:graphicFrameLocks noGrp="1"/>
          </p:cNvGraphicFramePr>
          <p:nvPr>
            <p:extLst>
              <p:ext uri="{D42A27DB-BD31-4B8C-83A1-F6EECF244321}">
                <p14:modId xmlns:p14="http://schemas.microsoft.com/office/powerpoint/2010/main" val="4090054038"/>
              </p:ext>
            </p:extLst>
          </p:nvPr>
        </p:nvGraphicFramePr>
        <p:xfrm>
          <a:off x="1159664" y="1304923"/>
          <a:ext cx="10051262" cy="4781550"/>
        </p:xfrm>
        <a:graphic>
          <a:graphicData uri="http://schemas.openxmlformats.org/drawingml/2006/table">
            <a:tbl>
              <a:tblPr firstRow="1" bandRow="1">
                <a:tableStyleId>{9DCAF9ED-07DC-4A11-8D7F-57B35C25682E}</a:tableStyleId>
              </a:tblPr>
              <a:tblGrid>
                <a:gridCol w="3361275">
                  <a:extLst>
                    <a:ext uri="{9D8B030D-6E8A-4147-A177-3AD203B41FA5}">
                      <a16:colId xmlns:a16="http://schemas.microsoft.com/office/drawing/2014/main" val="4064152287"/>
                    </a:ext>
                  </a:extLst>
                </a:gridCol>
                <a:gridCol w="3384376">
                  <a:extLst>
                    <a:ext uri="{9D8B030D-6E8A-4147-A177-3AD203B41FA5}">
                      <a16:colId xmlns:a16="http://schemas.microsoft.com/office/drawing/2014/main" val="2011059465"/>
                    </a:ext>
                  </a:extLst>
                </a:gridCol>
                <a:gridCol w="3305611">
                  <a:extLst>
                    <a:ext uri="{9D8B030D-6E8A-4147-A177-3AD203B41FA5}">
                      <a16:colId xmlns:a16="http://schemas.microsoft.com/office/drawing/2014/main" val="2853539863"/>
                    </a:ext>
                  </a:extLst>
                </a:gridCol>
              </a:tblGrid>
              <a:tr h="493271">
                <a:tc gridSpan="3">
                  <a:txBody>
                    <a:bodyPr/>
                    <a:lstStyle/>
                    <a:p>
                      <a:pPr algn="ctr"/>
                      <a:r>
                        <a:rPr lang="es-CO" sz="2400">
                          <a:solidFill>
                            <a:schemeClr val="tx2"/>
                          </a:solidFill>
                        </a:rPr>
                        <a:t>Retiro del Vehículo:</a:t>
                      </a:r>
                    </a:p>
                  </a:txBody>
                  <a:tcPr anchor="ctr"/>
                </a:tc>
                <a:tc hMerge="1">
                  <a:txBody>
                    <a:bodyPr/>
                    <a:lstStyle/>
                    <a:p>
                      <a:pPr algn="ctr"/>
                      <a:r>
                        <a:rPr lang="es-CO">
                          <a:solidFill>
                            <a:schemeClr val="tx1"/>
                          </a:solidFill>
                        </a:rPr>
                        <a:t>Alcance de la norma</a:t>
                      </a:r>
                    </a:p>
                  </a:txBody>
                  <a:tcPr anchor="ctr">
                    <a:solidFill>
                      <a:schemeClr val="accent6">
                        <a:lumMod val="40000"/>
                        <a:lumOff val="60000"/>
                      </a:schemeClr>
                    </a:solidFill>
                  </a:tcPr>
                </a:tc>
                <a:tc hMerge="1">
                  <a:txBody>
                    <a:bodyPr/>
                    <a:lstStyle/>
                    <a:p>
                      <a:pPr algn="ctr"/>
                      <a:endParaRPr lang="es-CO">
                        <a:solidFill>
                          <a:schemeClr val="tx1"/>
                        </a:solidFill>
                      </a:endParaRPr>
                    </a:p>
                  </a:txBody>
                  <a:tcPr anchor="ctr">
                    <a:solidFill>
                      <a:schemeClr val="accent6">
                        <a:lumMod val="40000"/>
                        <a:lumOff val="60000"/>
                      </a:schemeClr>
                    </a:solidFill>
                  </a:tcPr>
                </a:tc>
                <a:extLst>
                  <a:ext uri="{0D108BD9-81ED-4DB2-BD59-A6C34878D82A}">
                    <a16:rowId xmlns:a16="http://schemas.microsoft.com/office/drawing/2014/main" val="2355296586"/>
                  </a:ext>
                </a:extLst>
              </a:tr>
              <a:tr h="767997">
                <a:tc>
                  <a:txBody>
                    <a:bodyPr/>
                    <a:lstStyle/>
                    <a:p>
                      <a:pPr algn="ctr"/>
                      <a:r>
                        <a:rPr lang="es-CO" b="1">
                          <a:solidFill>
                            <a:schemeClr val="tx1"/>
                          </a:solidFill>
                        </a:rPr>
                        <a:t>Art. 143 Ley 769 - 2002</a:t>
                      </a:r>
                    </a:p>
                    <a:p>
                      <a:pPr algn="ctr"/>
                      <a:r>
                        <a:rPr lang="es-CO" b="1">
                          <a:solidFill>
                            <a:schemeClr val="tx1"/>
                          </a:solidFill>
                        </a:rPr>
                        <a:t>Vehículos no asegurados.</a:t>
                      </a:r>
                    </a:p>
                  </a:txBody>
                  <a:tcPr anchor="ctr"/>
                </a:tc>
                <a:tc>
                  <a:txBody>
                    <a:bodyPr/>
                    <a:lstStyle/>
                    <a:p>
                      <a:pPr algn="ctr"/>
                      <a:r>
                        <a:rPr lang="es-CO" b="1">
                          <a:solidFill>
                            <a:schemeClr val="tx1"/>
                          </a:solidFill>
                        </a:rPr>
                        <a:t>Art. 143 A Ley 2161 - 2021</a:t>
                      </a:r>
                    </a:p>
                    <a:p>
                      <a:pPr algn="ctr"/>
                      <a:r>
                        <a:rPr lang="es-CO" b="1">
                          <a:solidFill>
                            <a:schemeClr val="tx1"/>
                          </a:solidFill>
                        </a:rPr>
                        <a:t>Vehículos asegurados.</a:t>
                      </a:r>
                    </a:p>
                  </a:txBody>
                  <a:tcPr anchor="ctr"/>
                </a:tc>
                <a:tc>
                  <a:txBody>
                    <a:bodyPr/>
                    <a:lstStyle/>
                    <a:p>
                      <a:pPr algn="ctr"/>
                      <a:r>
                        <a:rPr lang="es-CO" b="1">
                          <a:solidFill>
                            <a:schemeClr val="tx1"/>
                          </a:solidFill>
                        </a:rPr>
                        <a:t>Observaciones.</a:t>
                      </a:r>
                    </a:p>
                  </a:txBody>
                  <a:tcPr anchor="ctr"/>
                </a:tc>
                <a:extLst>
                  <a:ext uri="{0D108BD9-81ED-4DB2-BD59-A6C34878D82A}">
                    <a16:rowId xmlns:a16="http://schemas.microsoft.com/office/drawing/2014/main" val="2039064842"/>
                  </a:ext>
                </a:extLst>
              </a:tr>
              <a:tr h="3520282">
                <a:tc>
                  <a:txBody>
                    <a:bodyPr/>
                    <a:lstStyle/>
                    <a:p>
                      <a:pPr algn="just"/>
                      <a:r>
                        <a:rPr lang="es-MX" sz="1400" kern="1200">
                          <a:solidFill>
                            <a:schemeClr val="dk1"/>
                          </a:solidFill>
                        </a:rPr>
                        <a:t>En todo caso, </a:t>
                      </a:r>
                      <a:r>
                        <a:rPr lang="es-MX" sz="1400" b="1" kern="1200">
                          <a:solidFill>
                            <a:schemeClr val="dk1"/>
                          </a:solidFill>
                        </a:rPr>
                        <a:t>se hará el retiro inmediato de los vehículos colisionados y de todo elemento que pueda interrumpir el tránsito</a:t>
                      </a:r>
                      <a:endParaRPr lang="es-CO" sz="1400" b="1" kern="1200">
                        <a:solidFill>
                          <a:schemeClr val="dk1"/>
                        </a:solidFill>
                        <a:latin typeface="+mn-lt"/>
                        <a:ea typeface="+mn-ea"/>
                        <a:cs typeface="+mn-cs"/>
                      </a:endParaRPr>
                    </a:p>
                  </a:txBody>
                  <a:tcPr/>
                </a:tc>
                <a:tc>
                  <a:txBody>
                    <a:bodyPr/>
                    <a:lstStyle/>
                    <a:p>
                      <a:pPr algn="just"/>
                      <a:r>
                        <a:rPr lang="es-ES_tradnl" sz="1400" b="1" kern="1200">
                          <a:solidFill>
                            <a:schemeClr val="accent6"/>
                          </a:solidFill>
                        </a:rPr>
                        <a:t>(…) se hará el retiro inmediato de los vehículos colisionados</a:t>
                      </a:r>
                      <a:r>
                        <a:rPr lang="es-ES_tradnl" sz="1400" kern="1200">
                          <a:solidFill>
                            <a:schemeClr val="accent6"/>
                          </a:solidFill>
                        </a:rPr>
                        <a:t> </a:t>
                      </a:r>
                      <a:r>
                        <a:rPr lang="es-ES_tradnl" sz="1400" kern="1200">
                          <a:solidFill>
                            <a:schemeClr val="dk1"/>
                          </a:solidFill>
                        </a:rPr>
                        <a:t>y todo el elemento que pueda interrumpir el tránsito (…)</a:t>
                      </a:r>
                    </a:p>
                    <a:p>
                      <a:pPr algn="just"/>
                      <a:endParaRPr lang="es-ES_tradnl" sz="1400" kern="1200">
                        <a:solidFill>
                          <a:schemeClr val="dk1"/>
                        </a:solidFill>
                      </a:endParaRPr>
                    </a:p>
                    <a:p>
                      <a:pPr algn="just"/>
                      <a:r>
                        <a:rPr lang="es-ES_tradnl" sz="1400" kern="1200">
                          <a:solidFill>
                            <a:schemeClr val="dk1"/>
                          </a:solidFill>
                        </a:rPr>
                        <a:t>Los vehículos </a:t>
                      </a:r>
                      <a:r>
                        <a:rPr lang="es-ES_tradnl" sz="1400" b="1" kern="1200">
                          <a:solidFill>
                            <a:schemeClr val="accent6"/>
                          </a:solidFill>
                        </a:rPr>
                        <a:t>solo podrán permanecer sobre la vía afectando el tráfico, por el tiempo necesario para la toma de estas pruebas </a:t>
                      </a:r>
                      <a:r>
                        <a:rPr lang="es-ES_tradnl" sz="1400" kern="1200">
                          <a:solidFill>
                            <a:schemeClr val="dk1"/>
                          </a:solidFill>
                        </a:rPr>
                        <a:t>por parte de los conductores o interesados.</a:t>
                      </a:r>
                      <a:endParaRPr lang="es-ES_tradnl" sz="1400" kern="1200">
                        <a:solidFill>
                          <a:schemeClr val="dk1"/>
                        </a:solidFill>
                        <a:latin typeface="+mn-lt"/>
                        <a:ea typeface="+mn-ea"/>
                        <a:cs typeface="+mn-cs"/>
                      </a:endParaRPr>
                    </a:p>
                  </a:txBody>
                  <a:tcPr/>
                </a:tc>
                <a:tc>
                  <a:txBody>
                    <a:bodyPr/>
                    <a:lstStyle/>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CO" sz="1300" b="1" kern="1200" dirty="0">
                          <a:solidFill>
                            <a:schemeClr val="accent3"/>
                          </a:solidFill>
                          <a:effectLst/>
                        </a:rPr>
                        <a:t>Retiro Inmediato:</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sz="1300" kern="1200" dirty="0">
                          <a:solidFill>
                            <a:schemeClr val="dk1"/>
                          </a:solidFill>
                        </a:rPr>
                        <a:t>Refiere a “lo más pronto posible”, No se establece un plazo, pero siguiendo el fin de la norma, entendemos que debe ser, una vez los interesados terminen de recaudar las pruebas del accidente.</a:t>
                      </a:r>
                      <a:endParaRPr lang="es-CO" sz="1300" kern="1200" dirty="0">
                        <a:solidFill>
                          <a:schemeClr val="dk1"/>
                        </a:solidFill>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ES_tradnl" sz="1300" kern="1200" dirty="0">
                        <a:solidFill>
                          <a:schemeClr val="dk1"/>
                        </a:solidFill>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sz="1300" b="1" kern="1200" dirty="0">
                          <a:solidFill>
                            <a:schemeClr val="accent3"/>
                          </a:solidFill>
                        </a:rPr>
                        <a:t>Interesados:</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_tradnl" sz="1300" kern="1200" dirty="0">
                          <a:solidFill>
                            <a:schemeClr val="dk1"/>
                          </a:solidFill>
                        </a:rPr>
                        <a:t>Aseguradoras, equipos de asistencia, conductores, propietario de los bienes inmuebles o animales.</a:t>
                      </a:r>
                      <a:endParaRPr lang="es-CO" sz="1300" kern="1200" dirty="0">
                        <a:solidFill>
                          <a:schemeClr val="dk1"/>
                        </a:solidFill>
                      </a:endParaRPr>
                    </a:p>
                    <a:p>
                      <a:pPr marL="0" indent="0">
                        <a:buFont typeface="Arial" panose="020B0604020202020204" pitchFamily="34" charset="0"/>
                        <a:buNone/>
                      </a:pPr>
                      <a:endParaRPr lang="es-CO" sz="1400" b="1" dirty="0">
                        <a:solidFill>
                          <a:schemeClr val="accent3"/>
                        </a:solidFill>
                      </a:endParaRPr>
                    </a:p>
                  </a:txBody>
                  <a:tcPr/>
                </a:tc>
                <a:extLst>
                  <a:ext uri="{0D108BD9-81ED-4DB2-BD59-A6C34878D82A}">
                    <a16:rowId xmlns:a16="http://schemas.microsoft.com/office/drawing/2014/main" val="4067185971"/>
                  </a:ext>
                </a:extLst>
              </a:tr>
            </a:tbl>
          </a:graphicData>
        </a:graphic>
      </p:graphicFrame>
    </p:spTree>
    <p:extLst>
      <p:ext uri="{BB962C8B-B14F-4D97-AF65-F5344CB8AC3E}">
        <p14:creationId xmlns:p14="http://schemas.microsoft.com/office/powerpoint/2010/main" val="14651379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2">
            <a:extLst>
              <a:ext uri="{FF2B5EF4-FFF2-40B4-BE49-F238E27FC236}">
                <a16:creationId xmlns:a16="http://schemas.microsoft.com/office/drawing/2014/main" id="{7C84D062-B08B-4C15-9D7B-A85AA9F9729B}"/>
              </a:ext>
            </a:extLst>
          </p:cNvPr>
          <p:cNvSpPr txBox="1">
            <a:spLocks/>
          </p:cNvSpPr>
          <p:nvPr/>
        </p:nvSpPr>
        <p:spPr>
          <a:xfrm>
            <a:off x="595434" y="101735"/>
            <a:ext cx="11237429" cy="938692"/>
          </a:xfrm>
          <a:prstGeom prst="rect">
            <a:avLst/>
          </a:prstGeom>
        </p:spPr>
        <p:txBody>
          <a:bodyPr vert="horz" lIns="91440" tIns="45720" rIns="91440" bIns="45720" rtlCol="0" anchor="b">
            <a:normAutofit/>
          </a:bodyPr>
          <a:lstStyle>
            <a:lvl1pPr marL="0" indent="0" algn="l" defTabSz="914400" rtl="0" eaLnBrk="1" fontAlgn="base" latinLnBrk="0" hangingPunct="1">
              <a:spcBef>
                <a:spcPct val="0"/>
              </a:spcBef>
              <a:spcAft>
                <a:spcPct val="0"/>
              </a:spcAft>
              <a:buFont typeface="Arial" pitchFamily="34" charset="0"/>
              <a:buNone/>
              <a:defRPr lang="es-ES" sz="2500" b="1" kern="1200" cap="none" dirty="0" smtClean="0">
                <a:solidFill>
                  <a:schemeClr val="tx2"/>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s-CO" sz="3200"/>
              <a:t>2. Daños materiales a vehículos asegurados </a:t>
            </a:r>
          </a:p>
        </p:txBody>
      </p:sp>
      <p:graphicFrame>
        <p:nvGraphicFramePr>
          <p:cNvPr id="2" name="Tabla 2">
            <a:extLst>
              <a:ext uri="{FF2B5EF4-FFF2-40B4-BE49-F238E27FC236}">
                <a16:creationId xmlns:a16="http://schemas.microsoft.com/office/drawing/2014/main" id="{2BA10B58-AEE7-4DED-ACB4-D4BF1CC0F121}"/>
              </a:ext>
            </a:extLst>
          </p:cNvPr>
          <p:cNvGraphicFramePr>
            <a:graphicFrameLocks noGrp="1"/>
          </p:cNvGraphicFramePr>
          <p:nvPr>
            <p:extLst>
              <p:ext uri="{D42A27DB-BD31-4B8C-83A1-F6EECF244321}">
                <p14:modId xmlns:p14="http://schemas.microsoft.com/office/powerpoint/2010/main" val="2476518958"/>
              </p:ext>
            </p:extLst>
          </p:nvPr>
        </p:nvGraphicFramePr>
        <p:xfrm>
          <a:off x="1159664" y="1304923"/>
          <a:ext cx="10051262" cy="4781550"/>
        </p:xfrm>
        <a:graphic>
          <a:graphicData uri="http://schemas.openxmlformats.org/drawingml/2006/table">
            <a:tbl>
              <a:tblPr firstRow="1" bandRow="1">
                <a:tableStyleId>{10A1B5D5-9B99-4C35-A422-299274C87663}</a:tableStyleId>
              </a:tblPr>
              <a:tblGrid>
                <a:gridCol w="3361275">
                  <a:extLst>
                    <a:ext uri="{9D8B030D-6E8A-4147-A177-3AD203B41FA5}">
                      <a16:colId xmlns:a16="http://schemas.microsoft.com/office/drawing/2014/main" val="4064152287"/>
                    </a:ext>
                  </a:extLst>
                </a:gridCol>
                <a:gridCol w="3384376">
                  <a:extLst>
                    <a:ext uri="{9D8B030D-6E8A-4147-A177-3AD203B41FA5}">
                      <a16:colId xmlns:a16="http://schemas.microsoft.com/office/drawing/2014/main" val="2011059465"/>
                    </a:ext>
                  </a:extLst>
                </a:gridCol>
                <a:gridCol w="3305611">
                  <a:extLst>
                    <a:ext uri="{9D8B030D-6E8A-4147-A177-3AD203B41FA5}">
                      <a16:colId xmlns:a16="http://schemas.microsoft.com/office/drawing/2014/main" val="2853539863"/>
                    </a:ext>
                  </a:extLst>
                </a:gridCol>
              </a:tblGrid>
              <a:tr h="493271">
                <a:tc gridSpan="3">
                  <a:txBody>
                    <a:bodyPr/>
                    <a:lstStyle/>
                    <a:p>
                      <a:pPr algn="ctr"/>
                      <a:r>
                        <a:rPr lang="es-CO" sz="2400">
                          <a:solidFill>
                            <a:schemeClr val="bg1"/>
                          </a:solidFill>
                        </a:rPr>
                        <a:t>Obligación aseguradoras:</a:t>
                      </a:r>
                    </a:p>
                  </a:txBody>
                  <a:tcPr anchor="ctr"/>
                </a:tc>
                <a:tc hMerge="1">
                  <a:txBody>
                    <a:bodyPr/>
                    <a:lstStyle/>
                    <a:p>
                      <a:pPr algn="ctr"/>
                      <a:r>
                        <a:rPr lang="es-CO">
                          <a:solidFill>
                            <a:schemeClr val="tx1"/>
                          </a:solidFill>
                        </a:rPr>
                        <a:t>Alcance de la norma</a:t>
                      </a:r>
                    </a:p>
                  </a:txBody>
                  <a:tcPr anchor="ctr">
                    <a:solidFill>
                      <a:schemeClr val="accent6">
                        <a:lumMod val="40000"/>
                        <a:lumOff val="60000"/>
                      </a:schemeClr>
                    </a:solidFill>
                  </a:tcPr>
                </a:tc>
                <a:tc hMerge="1">
                  <a:txBody>
                    <a:bodyPr/>
                    <a:lstStyle/>
                    <a:p>
                      <a:pPr algn="ctr"/>
                      <a:endParaRPr lang="es-CO">
                        <a:solidFill>
                          <a:schemeClr val="tx1"/>
                        </a:solidFill>
                      </a:endParaRPr>
                    </a:p>
                  </a:txBody>
                  <a:tcPr anchor="ctr">
                    <a:solidFill>
                      <a:schemeClr val="accent6">
                        <a:lumMod val="40000"/>
                        <a:lumOff val="60000"/>
                      </a:schemeClr>
                    </a:solidFill>
                  </a:tcPr>
                </a:tc>
                <a:extLst>
                  <a:ext uri="{0D108BD9-81ED-4DB2-BD59-A6C34878D82A}">
                    <a16:rowId xmlns:a16="http://schemas.microsoft.com/office/drawing/2014/main" val="2355296586"/>
                  </a:ext>
                </a:extLst>
              </a:tr>
              <a:tr h="767997">
                <a:tc>
                  <a:txBody>
                    <a:bodyPr/>
                    <a:lstStyle/>
                    <a:p>
                      <a:pPr algn="ctr"/>
                      <a:r>
                        <a:rPr lang="es-CO" b="1">
                          <a:solidFill>
                            <a:schemeClr val="tx1"/>
                          </a:solidFill>
                        </a:rPr>
                        <a:t>Art. 143 Ley 769 - 2002</a:t>
                      </a:r>
                    </a:p>
                    <a:p>
                      <a:pPr algn="ctr"/>
                      <a:r>
                        <a:rPr lang="es-CO" b="1">
                          <a:solidFill>
                            <a:schemeClr val="tx1"/>
                          </a:solidFill>
                        </a:rPr>
                        <a:t>Vehículos no asegurados.</a:t>
                      </a:r>
                    </a:p>
                  </a:txBody>
                  <a:tcPr anchor="ctr"/>
                </a:tc>
                <a:tc>
                  <a:txBody>
                    <a:bodyPr/>
                    <a:lstStyle/>
                    <a:p>
                      <a:pPr algn="ctr"/>
                      <a:r>
                        <a:rPr lang="es-CO" b="1">
                          <a:solidFill>
                            <a:schemeClr val="tx1"/>
                          </a:solidFill>
                        </a:rPr>
                        <a:t>Art. 143 A Ley 2161 - 2021</a:t>
                      </a:r>
                    </a:p>
                    <a:p>
                      <a:pPr algn="ctr"/>
                      <a:r>
                        <a:rPr lang="es-CO" b="1">
                          <a:solidFill>
                            <a:schemeClr val="tx1"/>
                          </a:solidFill>
                        </a:rPr>
                        <a:t>Vehículos asegurados.</a:t>
                      </a:r>
                    </a:p>
                  </a:txBody>
                  <a:tcPr anchor="ctr"/>
                </a:tc>
                <a:tc>
                  <a:txBody>
                    <a:bodyPr/>
                    <a:lstStyle/>
                    <a:p>
                      <a:pPr algn="ctr"/>
                      <a:r>
                        <a:rPr lang="es-CO" b="1">
                          <a:solidFill>
                            <a:schemeClr val="tx1"/>
                          </a:solidFill>
                        </a:rPr>
                        <a:t>Observaciones.</a:t>
                      </a:r>
                    </a:p>
                  </a:txBody>
                  <a:tcPr anchor="ctr"/>
                </a:tc>
                <a:extLst>
                  <a:ext uri="{0D108BD9-81ED-4DB2-BD59-A6C34878D82A}">
                    <a16:rowId xmlns:a16="http://schemas.microsoft.com/office/drawing/2014/main" val="2039064842"/>
                  </a:ext>
                </a:extLst>
              </a:tr>
              <a:tr h="3520282">
                <a:tc>
                  <a:txBody>
                    <a:bodyPr/>
                    <a:lstStyle/>
                    <a:p>
                      <a:pPr algn="just"/>
                      <a:r>
                        <a:rPr lang="es-CO" sz="1400" b="0" kern="1200">
                          <a:solidFill>
                            <a:schemeClr val="dk1"/>
                          </a:solidFill>
                        </a:rPr>
                        <a:t>No aplica</a:t>
                      </a:r>
                      <a:endParaRPr lang="es-CO" sz="1400" b="0" kern="1200">
                        <a:solidFill>
                          <a:schemeClr val="dk1"/>
                        </a:solidFill>
                        <a:latin typeface="+mn-lt"/>
                        <a:ea typeface="+mn-ea"/>
                        <a:cs typeface="+mn-cs"/>
                      </a:endParaRPr>
                    </a:p>
                  </a:txBody>
                  <a:tcPr/>
                </a:tc>
                <a:tc>
                  <a:txBody>
                    <a:bodyPr/>
                    <a:lstStyle/>
                    <a:p>
                      <a:pPr algn="just"/>
                      <a:r>
                        <a:rPr lang="es-ES_tradnl" sz="1400" kern="1200">
                          <a:solidFill>
                            <a:schemeClr val="dk1"/>
                          </a:solidFill>
                        </a:rPr>
                        <a:t>Corresponderá a las compañías aseguradoras adoptar las modificaciones al contrato de seguro y los procedimientos que permitan la celebración de estos acuerdos y el pago de las primas de seguro, sin que a esta finalidad pueda oponerse la ausencia del documento de la autoridad de tránsito.”</a:t>
                      </a:r>
                      <a:endParaRPr lang="es-CO" sz="1400" kern="1200">
                        <a:solidFill>
                          <a:schemeClr val="dk1"/>
                        </a:solidFill>
                        <a:latin typeface="+mn-lt"/>
                        <a:ea typeface="+mn-ea"/>
                        <a:cs typeface="+mn-cs"/>
                      </a:endParaRPr>
                    </a:p>
                  </a:txBody>
                  <a:tcPr/>
                </a:tc>
                <a:tc>
                  <a:txBody>
                    <a:bodyPr/>
                    <a:lstStyle/>
                    <a:p>
                      <a:r>
                        <a:rPr lang="es-CO" sz="1300" b="1" dirty="0">
                          <a:solidFill>
                            <a:schemeClr val="accent3"/>
                          </a:solidFill>
                        </a:rPr>
                        <a:t>Obligación aseguradoras:</a:t>
                      </a:r>
                    </a:p>
                    <a:p>
                      <a:pPr algn="just"/>
                      <a:r>
                        <a:rPr lang="es-CO" sz="1300" kern="1200" dirty="0">
                          <a:solidFill>
                            <a:schemeClr val="dk1"/>
                          </a:solidFill>
                        </a:rPr>
                        <a:t>Adecuar los procesos indemnizatorios, aún cuando no exista un informe de accidente de tránsito.</a:t>
                      </a:r>
                    </a:p>
                    <a:p>
                      <a:pPr algn="just"/>
                      <a:endParaRPr lang="es-CO" sz="1300" kern="1200" dirty="0">
                        <a:solidFill>
                          <a:schemeClr val="dk1"/>
                        </a:solidFill>
                      </a:endParaRPr>
                    </a:p>
                    <a:p>
                      <a:pPr algn="just"/>
                      <a:r>
                        <a:rPr lang="es-CO" sz="1300" kern="1200" dirty="0">
                          <a:solidFill>
                            <a:schemeClr val="dk1"/>
                          </a:solidFill>
                        </a:rPr>
                        <a:t>Ajustar los requisitos de la reclamación, en los clausulados, documentación para el proceso indemnizatorio, información de las páginas web.</a:t>
                      </a:r>
                    </a:p>
                    <a:p>
                      <a:pPr marL="0" indent="0">
                        <a:buFont typeface="Arial" panose="020B0604020202020204" pitchFamily="34" charset="0"/>
                        <a:buNone/>
                      </a:pPr>
                      <a:endParaRPr lang="es-CO" sz="1400" b="1" dirty="0">
                        <a:solidFill>
                          <a:schemeClr val="accent3"/>
                        </a:solidFill>
                      </a:endParaRPr>
                    </a:p>
                  </a:txBody>
                  <a:tcPr/>
                </a:tc>
                <a:extLst>
                  <a:ext uri="{0D108BD9-81ED-4DB2-BD59-A6C34878D82A}">
                    <a16:rowId xmlns:a16="http://schemas.microsoft.com/office/drawing/2014/main" val="4067185971"/>
                  </a:ext>
                </a:extLst>
              </a:tr>
            </a:tbl>
          </a:graphicData>
        </a:graphic>
      </p:graphicFrame>
    </p:spTree>
    <p:extLst>
      <p:ext uri="{BB962C8B-B14F-4D97-AF65-F5344CB8AC3E}">
        <p14:creationId xmlns:p14="http://schemas.microsoft.com/office/powerpoint/2010/main" val="25203986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2">
            <a:extLst>
              <a:ext uri="{FF2B5EF4-FFF2-40B4-BE49-F238E27FC236}">
                <a16:creationId xmlns:a16="http://schemas.microsoft.com/office/drawing/2014/main" id="{7C84D062-B08B-4C15-9D7B-A85AA9F9729B}"/>
              </a:ext>
            </a:extLst>
          </p:cNvPr>
          <p:cNvSpPr txBox="1">
            <a:spLocks/>
          </p:cNvSpPr>
          <p:nvPr/>
        </p:nvSpPr>
        <p:spPr>
          <a:xfrm>
            <a:off x="612462" y="152400"/>
            <a:ext cx="11237429" cy="938692"/>
          </a:xfrm>
          <a:prstGeom prst="rect">
            <a:avLst/>
          </a:prstGeom>
        </p:spPr>
        <p:txBody>
          <a:bodyPr vert="horz" lIns="91440" tIns="45720" rIns="91440" bIns="45720" rtlCol="0" anchor="b">
            <a:normAutofit/>
          </a:bodyPr>
          <a:lstStyle>
            <a:lvl1pPr marL="0" indent="0" algn="l" defTabSz="914400" rtl="0" eaLnBrk="1" fontAlgn="base" latinLnBrk="0" hangingPunct="1">
              <a:spcBef>
                <a:spcPct val="0"/>
              </a:spcBef>
              <a:spcAft>
                <a:spcPct val="0"/>
              </a:spcAft>
              <a:buFont typeface="Arial" pitchFamily="34" charset="0"/>
              <a:buNone/>
              <a:defRPr lang="es-ES" sz="2500" b="1" kern="1200" cap="none" dirty="0" smtClean="0">
                <a:solidFill>
                  <a:schemeClr val="tx2"/>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s-CO" sz="3200"/>
              <a:t>3. Retiro de vehículos por autoridad de tránsito. </a:t>
            </a:r>
          </a:p>
        </p:txBody>
      </p:sp>
      <p:sp>
        <p:nvSpPr>
          <p:cNvPr id="83" name="CuadroTexto 82">
            <a:extLst>
              <a:ext uri="{FF2B5EF4-FFF2-40B4-BE49-F238E27FC236}">
                <a16:creationId xmlns:a16="http://schemas.microsoft.com/office/drawing/2014/main" id="{792A142C-FE21-45BF-A0A0-3088D6760D60}"/>
              </a:ext>
            </a:extLst>
          </p:cNvPr>
          <p:cNvSpPr txBox="1"/>
          <p:nvPr/>
        </p:nvSpPr>
        <p:spPr>
          <a:xfrm>
            <a:off x="6231177" y="1980562"/>
            <a:ext cx="5265498" cy="3046988"/>
          </a:xfrm>
          <a:prstGeom prst="rect">
            <a:avLst/>
          </a:prstGeom>
          <a:noFill/>
        </p:spPr>
        <p:txBody>
          <a:bodyPr wrap="square" rtlCol="0">
            <a:spAutoFit/>
          </a:bodyPr>
          <a:lstStyle/>
          <a:p>
            <a:pPr marL="342900" indent="-342900" algn="just">
              <a:buClr>
                <a:schemeClr val="accent3"/>
              </a:buClr>
              <a:buFont typeface="+mj-lt"/>
              <a:buAutoNum type="arabicPeriod"/>
            </a:pPr>
            <a:r>
              <a:rPr lang="es-CO" sz="1600" dirty="0"/>
              <a:t>Si alguno de los involucrados en la colisión, se niega a retirar los vehículos, lo hará el agente de tránsito quien impondrá un comparendo por bloqueo de calzada o intersección.</a:t>
            </a:r>
          </a:p>
          <a:p>
            <a:pPr marL="342900" indent="-342900" algn="just">
              <a:buClr>
                <a:schemeClr val="accent3"/>
              </a:buClr>
              <a:buFont typeface="+mj-lt"/>
              <a:buAutoNum type="arabicPeriod"/>
            </a:pPr>
            <a:endParaRPr lang="es-CO" sz="1600" dirty="0"/>
          </a:p>
          <a:p>
            <a:pPr marL="342900" indent="-342900" algn="just">
              <a:buClr>
                <a:schemeClr val="accent3"/>
              </a:buClr>
              <a:buFont typeface="+mj-lt"/>
              <a:buAutoNum type="arabicPeriod"/>
            </a:pPr>
            <a:r>
              <a:rPr lang="es-CO" sz="1600" dirty="0"/>
              <a:t>No se impondrá comparendo, si  el retiro de los vehículos no es posible por razones técnico-mecánicas, o si uno de los involucrados está  en estado de embriaguez o se si se presentan lesionados o muertos. </a:t>
            </a:r>
            <a:r>
              <a:rPr lang="es-CO" sz="1600" b="1" u="sng" dirty="0"/>
              <a:t>(Importante informar o acudir o llamar a la autoridad de tránsito cuando se presenten estas situaciones.)</a:t>
            </a:r>
            <a:endParaRPr lang="es-CO" sz="1600" dirty="0"/>
          </a:p>
        </p:txBody>
      </p:sp>
      <p:sp>
        <p:nvSpPr>
          <p:cNvPr id="12" name="CuadroTexto 11">
            <a:extLst>
              <a:ext uri="{FF2B5EF4-FFF2-40B4-BE49-F238E27FC236}">
                <a16:creationId xmlns:a16="http://schemas.microsoft.com/office/drawing/2014/main" id="{5A2C1ABA-2CBA-495A-BA34-F4F73AE14590}"/>
              </a:ext>
            </a:extLst>
          </p:cNvPr>
          <p:cNvSpPr txBox="1"/>
          <p:nvPr/>
        </p:nvSpPr>
        <p:spPr>
          <a:xfrm>
            <a:off x="1195638" y="1509817"/>
            <a:ext cx="4765186" cy="4616648"/>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ES_tradnl" sz="1400">
                <a:ln>
                  <a:noFill/>
                </a:ln>
                <a:solidFill>
                  <a:srgbClr val="000000"/>
                </a:solidFill>
                <a:effectLst/>
                <a:uFill>
                  <a:solidFill>
                    <a:srgbClr val="000000"/>
                  </a:solidFill>
                </a:uFill>
                <a:ea typeface="Arial Unicode MS"/>
                <a:cs typeface="Arial Unicode MS"/>
              </a:rPr>
              <a:t>“</a:t>
            </a:r>
            <a:r>
              <a:rPr lang="es-ES_tradnl" sz="1400" b="1">
                <a:ln>
                  <a:noFill/>
                </a:ln>
                <a:solidFill>
                  <a:srgbClr val="000000"/>
                </a:solidFill>
                <a:effectLst/>
                <a:uFill>
                  <a:solidFill>
                    <a:srgbClr val="000000"/>
                  </a:solidFill>
                </a:uFill>
                <a:ea typeface="Arial Unicode MS"/>
                <a:cs typeface="Arial Unicode MS"/>
              </a:rPr>
              <a:t>ARTÍCULO 144 A. RETIRO DE VEHÍCULOS POR LA AUTORIDAD DE TRÁNSITO</a:t>
            </a:r>
            <a:r>
              <a:rPr lang="es-ES_tradnl" sz="1400">
                <a:ln>
                  <a:noFill/>
                </a:ln>
                <a:solidFill>
                  <a:srgbClr val="000000"/>
                </a:solidFill>
                <a:effectLst/>
                <a:uFill>
                  <a:solidFill>
                    <a:srgbClr val="000000"/>
                  </a:solidFill>
                </a:uFill>
                <a:ea typeface="Arial Unicode MS"/>
                <a:cs typeface="Arial Unicode MS"/>
              </a:rPr>
              <a:t>. En los casos de daños materiales en los que solo resulten afectados vehículos, inmuebles, cosas o animales y no se produzcan lesiones personales y </a:t>
            </a:r>
            <a:r>
              <a:rPr lang="es-ES_tradnl" sz="1400" b="1">
                <a:ln>
                  <a:noFill/>
                </a:ln>
                <a:solidFill>
                  <a:schemeClr val="accent6"/>
                </a:solidFill>
                <a:effectLst/>
                <a:uFill>
                  <a:solidFill>
                    <a:srgbClr val="000000"/>
                  </a:solidFill>
                </a:uFill>
                <a:ea typeface="Arial Unicode MS"/>
                <a:cs typeface="Arial Unicode MS"/>
              </a:rPr>
              <a:t>alguno de los involucrados se niegue al retiro de los vehículos el agente de tránsito procederá al retiro y traslado del mismo de acuerdo a lo establecido en el artículo 125 del presente código y a la imposición del comparendo respectivo por bloqueo de calzada o intersección (C3).</a:t>
            </a:r>
          </a:p>
          <a:p>
            <a:pPr algn="just"/>
            <a:endParaRPr lang="es-CO" sz="1400" b="1" u="sng">
              <a:ln>
                <a:noFill/>
              </a:ln>
              <a:solidFill>
                <a:srgbClr val="000000"/>
              </a:solidFill>
              <a:effectLst/>
              <a:uFill>
                <a:solidFill>
                  <a:srgbClr val="000000"/>
                </a:solidFill>
              </a:uFill>
              <a:ea typeface="Arial Unicode MS"/>
              <a:cs typeface="Arial Unicode MS"/>
            </a:endParaRPr>
          </a:p>
          <a:p>
            <a:pPr algn="just"/>
            <a:r>
              <a:rPr lang="es-ES_tradnl" sz="1400">
                <a:ln>
                  <a:noFill/>
                </a:ln>
                <a:solidFill>
                  <a:srgbClr val="000000"/>
                </a:solidFill>
                <a:effectLst/>
                <a:uFill>
                  <a:solidFill>
                    <a:srgbClr val="000000"/>
                  </a:solidFill>
                </a:uFill>
                <a:ea typeface="Arial Unicode MS"/>
                <a:cs typeface="Arial Unicode MS"/>
              </a:rPr>
              <a:t>En los casos en que sea materialmente imposible el retiro de los vehículos en razón de las condiciones técnico- mecánicas del mismo, se procederá a su retiro y traslado del vehículo, sin que por estos hechos haya lugar a la imposición del comparendo por bloqueo de calzada o intersección (C3).</a:t>
            </a:r>
            <a:endParaRPr lang="es-CO" sz="1400">
              <a:ln>
                <a:noFill/>
              </a:ln>
              <a:solidFill>
                <a:srgbClr val="000000"/>
              </a:solidFill>
              <a:effectLst/>
              <a:uFill>
                <a:solidFill>
                  <a:srgbClr val="000000"/>
                </a:solidFill>
              </a:uFill>
              <a:ea typeface="Arial Unicode MS"/>
              <a:cs typeface="Arial Unicode MS"/>
            </a:endParaRPr>
          </a:p>
          <a:p>
            <a:pPr algn="just"/>
            <a:r>
              <a:rPr lang="es-ES_tradnl" sz="1400">
                <a:ln>
                  <a:noFill/>
                </a:ln>
                <a:solidFill>
                  <a:srgbClr val="000000"/>
                </a:solidFill>
                <a:effectLst/>
                <a:uFill>
                  <a:solidFill>
                    <a:srgbClr val="000000"/>
                  </a:solidFill>
                </a:uFill>
                <a:ea typeface="Arial" panose="020B0604020202020204" pitchFamily="34" charset="0"/>
                <a:cs typeface="Arial Unicode MS"/>
              </a:rPr>
              <a:t> </a:t>
            </a:r>
            <a:endParaRPr lang="es-CO" sz="1400">
              <a:ln>
                <a:noFill/>
              </a:ln>
              <a:solidFill>
                <a:srgbClr val="000000"/>
              </a:solidFill>
              <a:effectLst/>
              <a:uFill>
                <a:solidFill>
                  <a:srgbClr val="000000"/>
                </a:solidFill>
              </a:uFill>
              <a:ea typeface="Arial Unicode MS"/>
              <a:cs typeface="Arial Unicode MS"/>
            </a:endParaRPr>
          </a:p>
          <a:p>
            <a:pPr algn="just"/>
            <a:r>
              <a:rPr lang="es-ES_tradnl" sz="1400">
                <a:effectLst/>
                <a:ea typeface="Arial Unicode MS"/>
                <a:cs typeface="Times New Roman" panose="02020603050405020304" pitchFamily="18" charset="0"/>
              </a:rPr>
              <a:t>Lo previsto en el presente artículo no será aplicable en los casos en donde presuntamente se involucren personas en estado de embriaguez. Situación en la cual cualquiera de las partes podrá negarse al retiro de los vehículos hasta tanto se hagan las pruebas establecidas en este código.”</a:t>
            </a:r>
            <a:endParaRPr lang="es-CO" sz="1400"/>
          </a:p>
        </p:txBody>
      </p:sp>
    </p:spTree>
    <p:extLst>
      <p:ext uri="{BB962C8B-B14F-4D97-AF65-F5344CB8AC3E}">
        <p14:creationId xmlns:p14="http://schemas.microsoft.com/office/powerpoint/2010/main" val="3079180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1EF65B80-F6A8-4AD9-B6B7-A642AB5EF4A0}"/>
              </a:ext>
            </a:extLst>
          </p:cNvPr>
          <p:cNvSpPr txBox="1"/>
          <p:nvPr/>
        </p:nvSpPr>
        <p:spPr>
          <a:xfrm>
            <a:off x="26921" y="2400468"/>
            <a:ext cx="2273004" cy="584775"/>
          </a:xfrm>
          <a:prstGeom prst="rect">
            <a:avLst/>
          </a:prstGeom>
          <a:noFill/>
        </p:spPr>
        <p:txBody>
          <a:bodyPr wrap="square" rtlCol="0">
            <a:spAutoFit/>
          </a:bodyPr>
          <a:lstStyle/>
          <a:p>
            <a:r>
              <a:rPr lang="es-CO" sz="1600" b="1"/>
              <a:t>Accidente en la vía sin lesionados, ni muertos. </a:t>
            </a:r>
          </a:p>
        </p:txBody>
      </p:sp>
      <p:sp>
        <p:nvSpPr>
          <p:cNvPr id="9" name="CuadroTexto 8">
            <a:extLst>
              <a:ext uri="{FF2B5EF4-FFF2-40B4-BE49-F238E27FC236}">
                <a16:creationId xmlns:a16="http://schemas.microsoft.com/office/drawing/2014/main" id="{E5151313-18BB-41E3-9CE2-81659915D99B}"/>
              </a:ext>
            </a:extLst>
          </p:cNvPr>
          <p:cNvSpPr txBox="1"/>
          <p:nvPr/>
        </p:nvSpPr>
        <p:spPr>
          <a:xfrm>
            <a:off x="3560923" y="840927"/>
            <a:ext cx="3353629" cy="1323439"/>
          </a:xfrm>
          <a:prstGeom prst="rect">
            <a:avLst/>
          </a:prstGeom>
          <a:noFill/>
        </p:spPr>
        <p:txBody>
          <a:bodyPr wrap="square" rtlCol="0">
            <a:spAutoFit/>
          </a:bodyPr>
          <a:lstStyle/>
          <a:p>
            <a:r>
              <a:rPr lang="es-CO" sz="1600" b="1"/>
              <a:t>Vehículos asegurados DBT: </a:t>
            </a:r>
          </a:p>
          <a:p>
            <a:pPr marL="228600" indent="-228600">
              <a:buFont typeface="+mj-lt"/>
              <a:buAutoNum type="arabicPeriod"/>
            </a:pPr>
            <a:r>
              <a:rPr lang="es-CO" sz="1600" b="1"/>
              <a:t>Todo riesgo</a:t>
            </a:r>
          </a:p>
          <a:p>
            <a:pPr marL="228600" indent="-228600">
              <a:buFont typeface="+mj-lt"/>
              <a:buAutoNum type="arabicPeriod"/>
            </a:pPr>
            <a:r>
              <a:rPr lang="es-CO" sz="1600" b="1"/>
              <a:t>RCE Pasajeros</a:t>
            </a:r>
          </a:p>
          <a:p>
            <a:pPr marL="228600" indent="-228600">
              <a:buFont typeface="+mj-lt"/>
              <a:buAutoNum type="arabicPeriod"/>
            </a:pPr>
            <a:r>
              <a:rPr lang="es-CO" sz="1600" b="1"/>
              <a:t>Complementaria 2161 – Choques simples </a:t>
            </a:r>
          </a:p>
        </p:txBody>
      </p:sp>
      <p:sp>
        <p:nvSpPr>
          <p:cNvPr id="11" name="CuadroTexto 10">
            <a:extLst>
              <a:ext uri="{FF2B5EF4-FFF2-40B4-BE49-F238E27FC236}">
                <a16:creationId xmlns:a16="http://schemas.microsoft.com/office/drawing/2014/main" id="{A1471142-A116-4045-A1E6-35E94D3E7ADD}"/>
              </a:ext>
            </a:extLst>
          </p:cNvPr>
          <p:cNvSpPr txBox="1"/>
          <p:nvPr/>
        </p:nvSpPr>
        <p:spPr>
          <a:xfrm>
            <a:off x="4298667" y="3010322"/>
            <a:ext cx="2740717" cy="338554"/>
          </a:xfrm>
          <a:prstGeom prst="rect">
            <a:avLst/>
          </a:prstGeom>
          <a:noFill/>
        </p:spPr>
        <p:txBody>
          <a:bodyPr wrap="square" rtlCol="0">
            <a:spAutoFit/>
          </a:bodyPr>
          <a:lstStyle/>
          <a:p>
            <a:r>
              <a:rPr lang="es-CO" sz="1600" b="1"/>
              <a:t>Vehículos no asegurados</a:t>
            </a:r>
          </a:p>
        </p:txBody>
      </p:sp>
      <p:sp>
        <p:nvSpPr>
          <p:cNvPr id="17" name="CuadroTexto 16">
            <a:extLst>
              <a:ext uri="{FF2B5EF4-FFF2-40B4-BE49-F238E27FC236}">
                <a16:creationId xmlns:a16="http://schemas.microsoft.com/office/drawing/2014/main" id="{A86491EF-FB09-46A8-8DF0-20C6B487725E}"/>
              </a:ext>
            </a:extLst>
          </p:cNvPr>
          <p:cNvSpPr txBox="1"/>
          <p:nvPr/>
        </p:nvSpPr>
        <p:spPr>
          <a:xfrm>
            <a:off x="236374" y="3021866"/>
            <a:ext cx="1586450" cy="1077218"/>
          </a:xfrm>
          <a:prstGeom prst="rect">
            <a:avLst/>
          </a:prstGeom>
          <a:noFill/>
        </p:spPr>
        <p:txBody>
          <a:bodyPr wrap="square" rtlCol="0">
            <a:spAutoFit/>
          </a:bodyPr>
          <a:lstStyle/>
          <a:p>
            <a:pPr marL="342900" indent="-342900">
              <a:buClr>
                <a:srgbClr val="C00000"/>
              </a:buClr>
              <a:buFont typeface="+mj-lt"/>
              <a:buAutoNum type="arabicPeriod"/>
            </a:pPr>
            <a:r>
              <a:rPr lang="es-CO" sz="1600"/>
              <a:t>Vehículos</a:t>
            </a:r>
          </a:p>
          <a:p>
            <a:pPr marL="342900" indent="-342900">
              <a:buClr>
                <a:srgbClr val="C00000"/>
              </a:buClr>
              <a:buFont typeface="+mj-lt"/>
              <a:buAutoNum type="arabicPeriod"/>
            </a:pPr>
            <a:r>
              <a:rPr lang="es-CO" sz="1600"/>
              <a:t>Inmuebles</a:t>
            </a:r>
          </a:p>
          <a:p>
            <a:pPr marL="342900" indent="-342900">
              <a:buClr>
                <a:srgbClr val="C00000"/>
              </a:buClr>
              <a:buFont typeface="+mj-lt"/>
              <a:buAutoNum type="arabicPeriod"/>
            </a:pPr>
            <a:r>
              <a:rPr lang="es-CO" sz="1600"/>
              <a:t>Cosas </a:t>
            </a:r>
          </a:p>
          <a:p>
            <a:pPr marL="342900" indent="-342900">
              <a:buClr>
                <a:srgbClr val="C00000"/>
              </a:buClr>
              <a:buFont typeface="+mj-lt"/>
              <a:buAutoNum type="arabicPeriod"/>
            </a:pPr>
            <a:r>
              <a:rPr lang="es-CO" sz="1600"/>
              <a:t>Animales</a:t>
            </a:r>
          </a:p>
        </p:txBody>
      </p:sp>
      <p:sp>
        <p:nvSpPr>
          <p:cNvPr id="20" name="CuadroTexto 19">
            <a:extLst>
              <a:ext uri="{FF2B5EF4-FFF2-40B4-BE49-F238E27FC236}">
                <a16:creationId xmlns:a16="http://schemas.microsoft.com/office/drawing/2014/main" id="{EB4BC817-4295-4452-8064-2FE041741C1F}"/>
              </a:ext>
            </a:extLst>
          </p:cNvPr>
          <p:cNvSpPr txBox="1"/>
          <p:nvPr/>
        </p:nvSpPr>
        <p:spPr>
          <a:xfrm>
            <a:off x="2351345" y="6004877"/>
            <a:ext cx="3020245" cy="369361"/>
          </a:xfrm>
          <a:prstGeom prst="rect">
            <a:avLst/>
          </a:prstGeom>
          <a:noFill/>
        </p:spPr>
        <p:txBody>
          <a:bodyPr wrap="square">
            <a:spAutoFit/>
          </a:bodyPr>
          <a:lstStyle/>
          <a:p>
            <a:pPr algn="ctr"/>
            <a:r>
              <a:rPr lang="es-CO" b="1">
                <a:solidFill>
                  <a:schemeClr val="tx2"/>
                </a:solidFill>
              </a:rPr>
              <a:t>Art. 143 Ley 769 - 2002</a:t>
            </a:r>
          </a:p>
        </p:txBody>
      </p:sp>
      <p:sp>
        <p:nvSpPr>
          <p:cNvPr id="21" name="Abrir llave 20">
            <a:extLst>
              <a:ext uri="{FF2B5EF4-FFF2-40B4-BE49-F238E27FC236}">
                <a16:creationId xmlns:a16="http://schemas.microsoft.com/office/drawing/2014/main" id="{CFACC93E-20DC-4E8D-9F52-CF45AC29E7E0}"/>
              </a:ext>
            </a:extLst>
          </p:cNvPr>
          <p:cNvSpPr/>
          <p:nvPr/>
        </p:nvSpPr>
        <p:spPr>
          <a:xfrm>
            <a:off x="3509316" y="3261657"/>
            <a:ext cx="690342" cy="2183807"/>
          </a:xfrm>
          <a:prstGeom prst="leftBrace">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
        <p:nvSpPr>
          <p:cNvPr id="22" name="CuadroTexto 21">
            <a:extLst>
              <a:ext uri="{FF2B5EF4-FFF2-40B4-BE49-F238E27FC236}">
                <a16:creationId xmlns:a16="http://schemas.microsoft.com/office/drawing/2014/main" id="{1058BEF7-0FE4-41A6-8A53-64E5E941BAE9}"/>
              </a:ext>
            </a:extLst>
          </p:cNvPr>
          <p:cNvSpPr txBox="1"/>
          <p:nvPr/>
        </p:nvSpPr>
        <p:spPr>
          <a:xfrm>
            <a:off x="4253878" y="5134652"/>
            <a:ext cx="3649519" cy="584775"/>
          </a:xfrm>
          <a:prstGeom prst="rect">
            <a:avLst/>
          </a:prstGeom>
          <a:noFill/>
        </p:spPr>
        <p:txBody>
          <a:bodyPr wrap="square" rtlCol="0">
            <a:spAutoFit/>
          </a:bodyPr>
          <a:lstStyle/>
          <a:p>
            <a:pPr algn="just"/>
            <a:r>
              <a:rPr lang="es-CO" sz="1600" b="1"/>
              <a:t>Al menos uno de los  vehículos involucrados no cuenta con seguro DBT</a:t>
            </a:r>
          </a:p>
        </p:txBody>
      </p:sp>
      <p:sp>
        <p:nvSpPr>
          <p:cNvPr id="24" name="CuadroTexto 23">
            <a:extLst>
              <a:ext uri="{FF2B5EF4-FFF2-40B4-BE49-F238E27FC236}">
                <a16:creationId xmlns:a16="http://schemas.microsoft.com/office/drawing/2014/main" id="{76ED04C8-CCED-452F-8C78-9561BAEF5BEB}"/>
              </a:ext>
            </a:extLst>
          </p:cNvPr>
          <p:cNvSpPr txBox="1"/>
          <p:nvPr/>
        </p:nvSpPr>
        <p:spPr>
          <a:xfrm>
            <a:off x="2567365" y="90821"/>
            <a:ext cx="2588206" cy="338554"/>
          </a:xfrm>
          <a:prstGeom prst="rect">
            <a:avLst/>
          </a:prstGeom>
          <a:noFill/>
        </p:spPr>
        <p:txBody>
          <a:bodyPr wrap="square">
            <a:spAutoFit/>
          </a:bodyPr>
          <a:lstStyle/>
          <a:p>
            <a:pPr algn="ctr"/>
            <a:r>
              <a:rPr lang="es-CO" sz="1600" b="1">
                <a:solidFill>
                  <a:schemeClr val="tx2"/>
                </a:solidFill>
              </a:rPr>
              <a:t>Art. 143 A Ley 2161 - 2021</a:t>
            </a:r>
          </a:p>
        </p:txBody>
      </p:sp>
      <p:sp>
        <p:nvSpPr>
          <p:cNvPr id="26" name="CuadroTexto 25">
            <a:extLst>
              <a:ext uri="{FF2B5EF4-FFF2-40B4-BE49-F238E27FC236}">
                <a16:creationId xmlns:a16="http://schemas.microsoft.com/office/drawing/2014/main" id="{45228616-29D9-4D72-92D5-5DE42EE7D094}"/>
              </a:ext>
            </a:extLst>
          </p:cNvPr>
          <p:cNvSpPr txBox="1"/>
          <p:nvPr/>
        </p:nvSpPr>
        <p:spPr>
          <a:xfrm>
            <a:off x="6834406" y="4023603"/>
            <a:ext cx="1699613" cy="461665"/>
          </a:xfrm>
          <a:prstGeom prst="rect">
            <a:avLst/>
          </a:prstGeom>
          <a:noFill/>
        </p:spPr>
        <p:txBody>
          <a:bodyPr wrap="square" rtlCol="0">
            <a:spAutoFit/>
          </a:bodyPr>
          <a:lstStyle/>
          <a:p>
            <a:r>
              <a:rPr lang="es-CO" sz="1200">
                <a:solidFill>
                  <a:schemeClr val="tx2"/>
                </a:solidFill>
              </a:rPr>
              <a:t>Debe intervenir la autoridad de tránsito</a:t>
            </a:r>
          </a:p>
        </p:txBody>
      </p:sp>
      <p:sp>
        <p:nvSpPr>
          <p:cNvPr id="27" name="CuadroTexto 26">
            <a:extLst>
              <a:ext uri="{FF2B5EF4-FFF2-40B4-BE49-F238E27FC236}">
                <a16:creationId xmlns:a16="http://schemas.microsoft.com/office/drawing/2014/main" id="{F915820D-C1DC-4F54-80C2-8F005FABB108}"/>
              </a:ext>
            </a:extLst>
          </p:cNvPr>
          <p:cNvSpPr txBox="1"/>
          <p:nvPr/>
        </p:nvSpPr>
        <p:spPr>
          <a:xfrm>
            <a:off x="6966159" y="1250634"/>
            <a:ext cx="2105721" cy="830997"/>
          </a:xfrm>
          <a:prstGeom prst="rect">
            <a:avLst/>
          </a:prstGeom>
          <a:noFill/>
        </p:spPr>
        <p:txBody>
          <a:bodyPr wrap="square" rtlCol="0">
            <a:spAutoFit/>
          </a:bodyPr>
          <a:lstStyle/>
          <a:p>
            <a:pPr algn="just"/>
            <a:r>
              <a:rPr lang="es-CO" sz="1200">
                <a:solidFill>
                  <a:schemeClr val="tx2"/>
                </a:solidFill>
              </a:rPr>
              <a:t>Se podrá conciliar sin la necesidad de que la autoridad de tránsito suscriba algún documento</a:t>
            </a:r>
          </a:p>
        </p:txBody>
      </p:sp>
      <p:sp>
        <p:nvSpPr>
          <p:cNvPr id="28" name="Abrir llave 27">
            <a:extLst>
              <a:ext uri="{FF2B5EF4-FFF2-40B4-BE49-F238E27FC236}">
                <a16:creationId xmlns:a16="http://schemas.microsoft.com/office/drawing/2014/main" id="{1D3520FB-C472-480E-BF20-480A97F78F70}"/>
              </a:ext>
            </a:extLst>
          </p:cNvPr>
          <p:cNvSpPr/>
          <p:nvPr/>
        </p:nvSpPr>
        <p:spPr>
          <a:xfrm>
            <a:off x="8123197" y="3525436"/>
            <a:ext cx="690342" cy="1919663"/>
          </a:xfrm>
          <a:prstGeom prst="leftBrace">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
        <p:nvSpPr>
          <p:cNvPr id="29" name="CuadroTexto 28">
            <a:extLst>
              <a:ext uri="{FF2B5EF4-FFF2-40B4-BE49-F238E27FC236}">
                <a16:creationId xmlns:a16="http://schemas.microsoft.com/office/drawing/2014/main" id="{334BAA06-B5C2-4A77-8BBC-AE3B8CD8B426}"/>
              </a:ext>
            </a:extLst>
          </p:cNvPr>
          <p:cNvSpPr txBox="1"/>
          <p:nvPr/>
        </p:nvSpPr>
        <p:spPr>
          <a:xfrm>
            <a:off x="8689346" y="3717043"/>
            <a:ext cx="3502654" cy="1600438"/>
          </a:xfrm>
          <a:prstGeom prst="rect">
            <a:avLst/>
          </a:prstGeom>
          <a:noFill/>
        </p:spPr>
        <p:txBody>
          <a:bodyPr wrap="square" rtlCol="0">
            <a:spAutoFit/>
          </a:bodyPr>
          <a:lstStyle/>
          <a:p>
            <a:pPr marL="228600" indent="-228600" algn="just">
              <a:buClr>
                <a:srgbClr val="C00000"/>
              </a:buClr>
              <a:buFont typeface="+mj-lt"/>
              <a:buAutoNum type="arabicPeriod"/>
            </a:pPr>
            <a:r>
              <a:rPr lang="es-CO" sz="1400"/>
              <a:t>Ayudar a que las partes puedan conciliar</a:t>
            </a:r>
          </a:p>
          <a:p>
            <a:pPr marL="228600" indent="-228600" algn="just">
              <a:buClr>
                <a:srgbClr val="C00000"/>
              </a:buClr>
              <a:buFont typeface="+mj-lt"/>
              <a:buAutoNum type="arabicPeriod"/>
            </a:pPr>
            <a:r>
              <a:rPr lang="es-CO" sz="1400"/>
              <a:t>Retirar los vehículos</a:t>
            </a:r>
          </a:p>
          <a:p>
            <a:pPr marL="228600" indent="-228600" algn="just">
              <a:buClr>
                <a:srgbClr val="C00000"/>
              </a:buClr>
              <a:buFont typeface="+mj-lt"/>
              <a:buAutoNum type="arabicPeriod"/>
            </a:pPr>
            <a:r>
              <a:rPr lang="es-CO" sz="1400"/>
              <a:t>Realizar informe de accidente de tránsito (en caso de no conciliar)</a:t>
            </a:r>
          </a:p>
          <a:p>
            <a:pPr marL="228600" indent="-228600" algn="just">
              <a:buClr>
                <a:srgbClr val="C00000"/>
              </a:buClr>
              <a:buFont typeface="+mj-lt"/>
              <a:buAutoNum type="arabicPeriod"/>
            </a:pPr>
            <a:r>
              <a:rPr lang="es-CO" sz="1400"/>
              <a:t>Imponer comparendos de tránsito</a:t>
            </a:r>
          </a:p>
          <a:p>
            <a:pPr marL="228600" indent="-228600" algn="just">
              <a:buClr>
                <a:srgbClr val="C00000"/>
              </a:buClr>
              <a:buFont typeface="+mj-lt"/>
              <a:buAutoNum type="arabicPeriod"/>
            </a:pPr>
            <a:r>
              <a:rPr lang="es-CO" sz="1400"/>
              <a:t>Realizar prueba de alcoholemia. </a:t>
            </a:r>
          </a:p>
          <a:p>
            <a:pPr marL="228600" indent="-228600" algn="just">
              <a:buClr>
                <a:srgbClr val="C00000"/>
              </a:buClr>
              <a:buFont typeface="+mj-lt"/>
              <a:buAutoNum type="arabicPeriod"/>
            </a:pPr>
            <a:endParaRPr lang="es-CO" sz="1400"/>
          </a:p>
        </p:txBody>
      </p:sp>
      <p:sp>
        <p:nvSpPr>
          <p:cNvPr id="30" name="Flecha: a la derecha 29">
            <a:extLst>
              <a:ext uri="{FF2B5EF4-FFF2-40B4-BE49-F238E27FC236}">
                <a16:creationId xmlns:a16="http://schemas.microsoft.com/office/drawing/2014/main" id="{E150237A-F6A2-4F99-B21A-72D4B4ACD393}"/>
              </a:ext>
            </a:extLst>
          </p:cNvPr>
          <p:cNvSpPr/>
          <p:nvPr/>
        </p:nvSpPr>
        <p:spPr>
          <a:xfrm>
            <a:off x="6157892" y="1149519"/>
            <a:ext cx="676514" cy="507657"/>
          </a:xfrm>
          <a:prstGeom prst="rightArrow">
            <a:avLst/>
          </a:prstGeom>
        </p:spPr>
        <p:style>
          <a:lnRef idx="1">
            <a:schemeClr val="accent1"/>
          </a:lnRef>
          <a:fillRef idx="2">
            <a:schemeClr val="accent1"/>
          </a:fillRef>
          <a:effectRef idx="1">
            <a:schemeClr val="accent1"/>
          </a:effectRef>
          <a:fontRef idx="minor">
            <a:schemeClr val="dk1"/>
          </a:fontRef>
        </p:style>
        <p:txBody>
          <a:bodyPr rtlCol="0" anchor="t"/>
          <a:lstStyle/>
          <a:p>
            <a:pPr algn="ctr"/>
            <a:endParaRPr lang="es-CO" sz="1350">
              <a:ln w="0"/>
              <a:solidFill>
                <a:schemeClr val="tx1"/>
              </a:solidFill>
              <a:latin typeface="Arial" pitchFamily="34" charset="0"/>
              <a:cs typeface="Arial" pitchFamily="34" charset="0"/>
            </a:endParaRPr>
          </a:p>
        </p:txBody>
      </p:sp>
      <p:sp>
        <p:nvSpPr>
          <p:cNvPr id="31" name="CuadroTexto 30">
            <a:extLst>
              <a:ext uri="{FF2B5EF4-FFF2-40B4-BE49-F238E27FC236}">
                <a16:creationId xmlns:a16="http://schemas.microsoft.com/office/drawing/2014/main" id="{75970884-E577-4E1A-A1AE-3781E8D584A0}"/>
              </a:ext>
            </a:extLst>
          </p:cNvPr>
          <p:cNvSpPr txBox="1"/>
          <p:nvPr/>
        </p:nvSpPr>
        <p:spPr>
          <a:xfrm>
            <a:off x="5132662" y="84951"/>
            <a:ext cx="4117995" cy="830997"/>
          </a:xfrm>
          <a:prstGeom prst="rect">
            <a:avLst/>
          </a:prstGeom>
          <a:noFill/>
        </p:spPr>
        <p:txBody>
          <a:bodyPr wrap="square">
            <a:spAutoFit/>
          </a:bodyPr>
          <a:lstStyle/>
          <a:p>
            <a:pPr algn="just"/>
            <a:r>
              <a:rPr lang="es-CO" sz="1600">
                <a:solidFill>
                  <a:srgbClr val="C00000"/>
                </a:solidFill>
              </a:rPr>
              <a:t>Los conductores podrán acudir a las aseguradoras y conciliar por medio de herramientas técnicas y tecnológicas.</a:t>
            </a:r>
          </a:p>
        </p:txBody>
      </p:sp>
      <p:sp>
        <p:nvSpPr>
          <p:cNvPr id="32" name="CuadroTexto 31">
            <a:extLst>
              <a:ext uri="{FF2B5EF4-FFF2-40B4-BE49-F238E27FC236}">
                <a16:creationId xmlns:a16="http://schemas.microsoft.com/office/drawing/2014/main" id="{F335C3B7-EC4F-4D07-956A-75011BD7B463}"/>
              </a:ext>
            </a:extLst>
          </p:cNvPr>
          <p:cNvSpPr txBox="1"/>
          <p:nvPr/>
        </p:nvSpPr>
        <p:spPr>
          <a:xfrm>
            <a:off x="5237737" y="5822612"/>
            <a:ext cx="5440466" cy="584775"/>
          </a:xfrm>
          <a:prstGeom prst="rect">
            <a:avLst/>
          </a:prstGeom>
          <a:noFill/>
        </p:spPr>
        <p:txBody>
          <a:bodyPr wrap="square">
            <a:spAutoFit/>
          </a:bodyPr>
          <a:lstStyle/>
          <a:p>
            <a:pPr algn="just"/>
            <a:r>
              <a:rPr lang="es-CO" sz="1600">
                <a:solidFill>
                  <a:srgbClr val="C00000"/>
                </a:solidFill>
              </a:rPr>
              <a:t>Podrán conciliar sus intereses en los centros de conciliación legalmente constituidos y acudir a las aseguradoras.</a:t>
            </a:r>
          </a:p>
        </p:txBody>
      </p:sp>
      <p:sp>
        <p:nvSpPr>
          <p:cNvPr id="33" name="CuadroTexto 32">
            <a:extLst>
              <a:ext uri="{FF2B5EF4-FFF2-40B4-BE49-F238E27FC236}">
                <a16:creationId xmlns:a16="http://schemas.microsoft.com/office/drawing/2014/main" id="{F9406AFE-3D72-458D-B1CB-4F2FFFB61251}"/>
              </a:ext>
            </a:extLst>
          </p:cNvPr>
          <p:cNvSpPr txBox="1"/>
          <p:nvPr/>
        </p:nvSpPr>
        <p:spPr>
          <a:xfrm>
            <a:off x="9605607" y="84951"/>
            <a:ext cx="2349585" cy="461665"/>
          </a:xfrm>
          <a:prstGeom prst="rect">
            <a:avLst/>
          </a:prstGeom>
          <a:noFill/>
        </p:spPr>
        <p:txBody>
          <a:bodyPr wrap="square" rtlCol="0">
            <a:spAutoFit/>
          </a:bodyPr>
          <a:lstStyle/>
          <a:p>
            <a:r>
              <a:rPr lang="es-CO" sz="1200"/>
              <a:t>Autoridad de tránsito intervendrá principalmente para: </a:t>
            </a:r>
          </a:p>
        </p:txBody>
      </p:sp>
      <p:sp>
        <p:nvSpPr>
          <p:cNvPr id="34" name="CuadroTexto 33">
            <a:extLst>
              <a:ext uri="{FF2B5EF4-FFF2-40B4-BE49-F238E27FC236}">
                <a16:creationId xmlns:a16="http://schemas.microsoft.com/office/drawing/2014/main" id="{A88368E4-B360-49F1-B37E-6EDEF7AEE413}"/>
              </a:ext>
            </a:extLst>
          </p:cNvPr>
          <p:cNvSpPr txBox="1"/>
          <p:nvPr/>
        </p:nvSpPr>
        <p:spPr>
          <a:xfrm>
            <a:off x="9166247" y="1149519"/>
            <a:ext cx="2934920" cy="1600438"/>
          </a:xfrm>
          <a:prstGeom prst="rect">
            <a:avLst/>
          </a:prstGeom>
          <a:noFill/>
        </p:spPr>
        <p:txBody>
          <a:bodyPr wrap="square" rtlCol="0">
            <a:spAutoFit/>
          </a:bodyPr>
          <a:lstStyle/>
          <a:p>
            <a:pPr marL="228600" indent="-228600" algn="just">
              <a:buClr>
                <a:srgbClr val="C00000"/>
              </a:buClr>
              <a:buFont typeface="+mj-lt"/>
              <a:buAutoNum type="arabicPeriod"/>
            </a:pPr>
            <a:r>
              <a:rPr lang="es-CO" sz="1400"/>
              <a:t>Retirar los vehículos, si las partes no lo han hecho.</a:t>
            </a:r>
          </a:p>
          <a:p>
            <a:pPr marL="228600" indent="-228600" algn="just">
              <a:buClr>
                <a:srgbClr val="C00000"/>
              </a:buClr>
              <a:buFont typeface="+mj-lt"/>
              <a:buAutoNum type="arabicPeriod"/>
            </a:pPr>
            <a:r>
              <a:rPr lang="es-CO" sz="1400"/>
              <a:t>Imponer comparendos de tránsito por obstrucción en la vía.</a:t>
            </a:r>
          </a:p>
          <a:p>
            <a:pPr marL="228600" indent="-228600" algn="just">
              <a:buClr>
                <a:srgbClr val="C00000"/>
              </a:buClr>
              <a:buFont typeface="+mj-lt"/>
              <a:buAutoNum type="arabicPeriod"/>
            </a:pPr>
            <a:r>
              <a:rPr lang="es-CO" sz="1400"/>
              <a:t>Realizar prueba de alcoholemia. </a:t>
            </a:r>
          </a:p>
          <a:p>
            <a:pPr marL="228600" indent="-228600" algn="just">
              <a:buClr>
                <a:srgbClr val="C00000"/>
              </a:buClr>
              <a:buFont typeface="+mj-lt"/>
              <a:buAutoNum type="arabicPeriod"/>
            </a:pPr>
            <a:r>
              <a:rPr lang="es-CO" sz="1400"/>
              <a:t>Realizar informe de accidente de tránsito (en caso de no conciliar)</a:t>
            </a:r>
          </a:p>
        </p:txBody>
      </p:sp>
      <p:sp>
        <p:nvSpPr>
          <p:cNvPr id="35" name="Abrir llave 34">
            <a:extLst>
              <a:ext uri="{FF2B5EF4-FFF2-40B4-BE49-F238E27FC236}">
                <a16:creationId xmlns:a16="http://schemas.microsoft.com/office/drawing/2014/main" id="{BC899467-F715-42E9-96FF-7133FA43DD13}"/>
              </a:ext>
            </a:extLst>
          </p:cNvPr>
          <p:cNvSpPr/>
          <p:nvPr/>
        </p:nvSpPr>
        <p:spPr>
          <a:xfrm rot="5400000">
            <a:off x="10393201" y="-654607"/>
            <a:ext cx="527013" cy="2894591"/>
          </a:xfrm>
          <a:prstGeom prst="leftBrace">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pic>
        <p:nvPicPr>
          <p:cNvPr id="37" name="Imagen 36" descr="Icono&#10;&#10;Descripción generada automáticamente">
            <a:extLst>
              <a:ext uri="{FF2B5EF4-FFF2-40B4-BE49-F238E27FC236}">
                <a16:creationId xmlns:a16="http://schemas.microsoft.com/office/drawing/2014/main" id="{5E491609-46C4-4357-81C6-55BA98F755F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6815" y="585661"/>
            <a:ext cx="720000" cy="720000"/>
          </a:xfrm>
          <a:prstGeom prst="rect">
            <a:avLst/>
          </a:prstGeom>
        </p:spPr>
      </p:pic>
      <p:pic>
        <p:nvPicPr>
          <p:cNvPr id="38" name="Imagen 37" descr="Imagen que contiene transporte&#10;&#10;Descripción generada automáticamente">
            <a:extLst>
              <a:ext uri="{FF2B5EF4-FFF2-40B4-BE49-F238E27FC236}">
                <a16:creationId xmlns:a16="http://schemas.microsoft.com/office/drawing/2014/main" id="{97316DA0-2B67-47A3-9157-4A9AFFA305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9599" y="1279704"/>
            <a:ext cx="1080000" cy="1080000"/>
          </a:xfrm>
          <a:prstGeom prst="rect">
            <a:avLst/>
          </a:prstGeom>
        </p:spPr>
      </p:pic>
      <p:sp>
        <p:nvSpPr>
          <p:cNvPr id="39" name="Flecha: a la derecha 38">
            <a:extLst>
              <a:ext uri="{FF2B5EF4-FFF2-40B4-BE49-F238E27FC236}">
                <a16:creationId xmlns:a16="http://schemas.microsoft.com/office/drawing/2014/main" id="{51D9AF18-77F1-4698-B32E-89B90E0A2FEF}"/>
              </a:ext>
            </a:extLst>
          </p:cNvPr>
          <p:cNvSpPr/>
          <p:nvPr/>
        </p:nvSpPr>
        <p:spPr>
          <a:xfrm>
            <a:off x="6078638" y="4009605"/>
            <a:ext cx="690342" cy="507657"/>
          </a:xfrm>
          <a:prstGeom prst="rightArrow">
            <a:avLst/>
          </a:prstGeom>
        </p:spPr>
        <p:style>
          <a:lnRef idx="1">
            <a:schemeClr val="accent1"/>
          </a:lnRef>
          <a:fillRef idx="2">
            <a:schemeClr val="accent1"/>
          </a:fillRef>
          <a:effectRef idx="1">
            <a:schemeClr val="accent1"/>
          </a:effectRef>
          <a:fontRef idx="minor">
            <a:schemeClr val="dk1"/>
          </a:fontRef>
        </p:style>
        <p:txBody>
          <a:bodyPr rtlCol="0" anchor="t"/>
          <a:lstStyle/>
          <a:p>
            <a:pPr algn="ctr"/>
            <a:endParaRPr lang="es-CO" sz="1350">
              <a:ln w="0"/>
              <a:solidFill>
                <a:schemeClr val="tx1"/>
              </a:solidFill>
              <a:latin typeface="Arial" pitchFamily="34" charset="0"/>
              <a:cs typeface="Arial" pitchFamily="34" charset="0"/>
            </a:endParaRPr>
          </a:p>
        </p:txBody>
      </p:sp>
      <p:sp>
        <p:nvSpPr>
          <p:cNvPr id="36" name="Abrir llave 35">
            <a:extLst>
              <a:ext uri="{FF2B5EF4-FFF2-40B4-BE49-F238E27FC236}">
                <a16:creationId xmlns:a16="http://schemas.microsoft.com/office/drawing/2014/main" id="{F9B7B965-38C2-42F9-9332-AA4C2A57D38F}"/>
              </a:ext>
            </a:extLst>
          </p:cNvPr>
          <p:cNvSpPr/>
          <p:nvPr/>
        </p:nvSpPr>
        <p:spPr>
          <a:xfrm>
            <a:off x="2818974" y="1386027"/>
            <a:ext cx="690342" cy="2967533"/>
          </a:xfrm>
          <a:prstGeom prst="leftBrace">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Tree>
    <p:extLst>
      <p:ext uri="{BB962C8B-B14F-4D97-AF65-F5344CB8AC3E}">
        <p14:creationId xmlns:p14="http://schemas.microsoft.com/office/powerpoint/2010/main" val="31899996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87306FF3-CA42-4711-8195-5FC9876CA6A3}"/>
              </a:ext>
            </a:extLst>
          </p:cNvPr>
          <p:cNvSpPr>
            <a:spLocks noGrp="1"/>
          </p:cNvSpPr>
          <p:nvPr>
            <p:ph type="body" idx="1"/>
          </p:nvPr>
        </p:nvSpPr>
        <p:spPr>
          <a:xfrm>
            <a:off x="195070" y="375409"/>
            <a:ext cx="10674783" cy="526444"/>
          </a:xfrm>
        </p:spPr>
        <p:txBody>
          <a:bodyPr>
            <a:normAutofit fontScale="92500"/>
          </a:bodyPr>
          <a:lstStyle/>
          <a:p>
            <a:r>
              <a:rPr lang="es-CO"/>
              <a:t>Aseguramiento con coberturas de daños materiales según la ley 2161 de 2021.</a:t>
            </a:r>
          </a:p>
        </p:txBody>
      </p:sp>
      <p:graphicFrame>
        <p:nvGraphicFramePr>
          <p:cNvPr id="8" name="Tabla 7">
            <a:extLst>
              <a:ext uri="{FF2B5EF4-FFF2-40B4-BE49-F238E27FC236}">
                <a16:creationId xmlns:a16="http://schemas.microsoft.com/office/drawing/2014/main" id="{764AFA08-A87E-41B4-92A7-CCCD4578340C}"/>
              </a:ext>
            </a:extLst>
          </p:cNvPr>
          <p:cNvGraphicFramePr>
            <a:graphicFrameLocks noGrp="1"/>
          </p:cNvGraphicFramePr>
          <p:nvPr>
            <p:extLst>
              <p:ext uri="{D42A27DB-BD31-4B8C-83A1-F6EECF244321}">
                <p14:modId xmlns:p14="http://schemas.microsoft.com/office/powerpoint/2010/main" val="1601367094"/>
              </p:ext>
            </p:extLst>
          </p:nvPr>
        </p:nvGraphicFramePr>
        <p:xfrm>
          <a:off x="720621" y="1501797"/>
          <a:ext cx="10561016" cy="3757229"/>
        </p:xfrm>
        <a:graphic>
          <a:graphicData uri="http://schemas.openxmlformats.org/drawingml/2006/table">
            <a:tbl>
              <a:tblPr firstRow="1" bandRow="1">
                <a:tableStyleId>{B301B821-A1FF-4177-AEE7-76D212191A09}</a:tableStyleId>
              </a:tblPr>
              <a:tblGrid>
                <a:gridCol w="2173018">
                  <a:extLst>
                    <a:ext uri="{9D8B030D-6E8A-4147-A177-3AD203B41FA5}">
                      <a16:colId xmlns:a16="http://schemas.microsoft.com/office/drawing/2014/main" val="3880095683"/>
                    </a:ext>
                  </a:extLst>
                </a:gridCol>
                <a:gridCol w="1461040">
                  <a:extLst>
                    <a:ext uri="{9D8B030D-6E8A-4147-A177-3AD203B41FA5}">
                      <a16:colId xmlns:a16="http://schemas.microsoft.com/office/drawing/2014/main" val="964595755"/>
                    </a:ext>
                  </a:extLst>
                </a:gridCol>
                <a:gridCol w="1357208">
                  <a:extLst>
                    <a:ext uri="{9D8B030D-6E8A-4147-A177-3AD203B41FA5}">
                      <a16:colId xmlns:a16="http://schemas.microsoft.com/office/drawing/2014/main" val="1586267877"/>
                    </a:ext>
                  </a:extLst>
                </a:gridCol>
                <a:gridCol w="1082801">
                  <a:extLst>
                    <a:ext uri="{9D8B030D-6E8A-4147-A177-3AD203B41FA5}">
                      <a16:colId xmlns:a16="http://schemas.microsoft.com/office/drawing/2014/main" val="149151825"/>
                    </a:ext>
                  </a:extLst>
                </a:gridCol>
                <a:gridCol w="1639035">
                  <a:extLst>
                    <a:ext uri="{9D8B030D-6E8A-4147-A177-3AD203B41FA5}">
                      <a16:colId xmlns:a16="http://schemas.microsoft.com/office/drawing/2014/main" val="474571967"/>
                    </a:ext>
                  </a:extLst>
                </a:gridCol>
                <a:gridCol w="1349792">
                  <a:extLst>
                    <a:ext uri="{9D8B030D-6E8A-4147-A177-3AD203B41FA5}">
                      <a16:colId xmlns:a16="http://schemas.microsoft.com/office/drawing/2014/main" val="2322576960"/>
                    </a:ext>
                  </a:extLst>
                </a:gridCol>
                <a:gridCol w="1498122">
                  <a:extLst>
                    <a:ext uri="{9D8B030D-6E8A-4147-A177-3AD203B41FA5}">
                      <a16:colId xmlns:a16="http://schemas.microsoft.com/office/drawing/2014/main" val="1906359997"/>
                    </a:ext>
                  </a:extLst>
                </a:gridCol>
              </a:tblGrid>
              <a:tr h="1240973">
                <a:tc rowSpan="2">
                  <a:txBody>
                    <a:bodyPr/>
                    <a:lstStyle/>
                    <a:p>
                      <a:pPr algn="ctr" fontAlgn="b"/>
                      <a:endParaRPr lang="es-CO" sz="1600" b="0" i="0" u="none" strike="noStrike">
                        <a:solidFill>
                          <a:srgbClr val="000000"/>
                        </a:solidFill>
                        <a:effectLst/>
                        <a:latin typeface="+mn-lt"/>
                      </a:endParaRPr>
                    </a:p>
                  </a:txBody>
                  <a:tcPr marL="3810" marR="3810" marT="381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s-CO" sz="2000" u="none" strike="noStrike">
                          <a:effectLst/>
                        </a:rPr>
                        <a:t>SOAT</a:t>
                      </a:r>
                      <a:endParaRPr lang="es-CO" sz="20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b"/>
                      <a:r>
                        <a:rPr lang="es-CO" sz="2000" u="none" strike="noStrike">
                          <a:effectLst/>
                        </a:rPr>
                        <a:t>Voluntaria de Autos</a:t>
                      </a:r>
                      <a:endParaRPr lang="es-CO" sz="20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tc>
                  <a:txBody>
                    <a:bodyPr/>
                    <a:lstStyle/>
                    <a:p>
                      <a:pPr algn="ctr" fontAlgn="b"/>
                      <a:r>
                        <a:rPr lang="es-CO" sz="1800" u="none" strike="noStrike">
                          <a:effectLst/>
                        </a:rPr>
                        <a:t>Complementaria</a:t>
                      </a:r>
                      <a:endParaRPr lang="es-CO" sz="18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b"/>
                      <a:r>
                        <a:rPr lang="es-CO" sz="2000" u="none" strike="noStrike">
                          <a:effectLst/>
                        </a:rPr>
                        <a:t>RC Pasajeros</a:t>
                      </a:r>
                      <a:endParaRPr lang="es-CO" sz="20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CO"/>
                    </a:p>
                  </a:txBody>
                  <a:tcPr/>
                </a:tc>
                <a:extLst>
                  <a:ext uri="{0D108BD9-81ED-4DB2-BD59-A6C34878D82A}">
                    <a16:rowId xmlns:a16="http://schemas.microsoft.com/office/drawing/2014/main" val="1701815555"/>
                  </a:ext>
                </a:extLst>
              </a:tr>
              <a:tr h="605994">
                <a:tc vMerge="1">
                  <a:txBody>
                    <a:bodyPr/>
                    <a:lstStyle/>
                    <a:p>
                      <a:pPr algn="ctr" fontAlgn="b"/>
                      <a:endParaRPr lang="es-CO" sz="1600" b="0" i="0" u="none" strike="noStrike">
                        <a:solidFill>
                          <a:srgbClr val="000000"/>
                        </a:solidFill>
                        <a:effectLst/>
                        <a:latin typeface="+mn-lt"/>
                      </a:endParaRPr>
                    </a:p>
                  </a:txBody>
                  <a:tcPr marL="3810" marR="3810" marT="3810" marB="0" anchor="ctr">
                    <a:lnL w="12700" cap="flat" cmpd="sng" algn="ctr">
                      <a:solidFill>
                        <a:schemeClr val="accent2"/>
                      </a:solidFill>
                      <a:prstDash val="sysDot"/>
                      <a:round/>
                      <a:headEnd type="none" w="med" len="med"/>
                      <a:tailEnd type="none" w="med" len="med"/>
                    </a:lnL>
                    <a:lnR w="12700" cap="flat" cmpd="sng" algn="ctr">
                      <a:solidFill>
                        <a:schemeClr val="bg1"/>
                      </a:solidFill>
                      <a:prstDash val="sysDot"/>
                      <a:round/>
                      <a:headEnd type="none" w="med" len="med"/>
                      <a:tailEnd type="none" w="med" len="med"/>
                    </a:lnR>
                    <a:lnT w="12700" cap="flat" cmpd="sng" algn="ctr">
                      <a:solidFill>
                        <a:schemeClr val="accent2"/>
                      </a:solidFill>
                      <a:prstDash val="sysDot"/>
                      <a:round/>
                      <a:headEnd type="none" w="med" len="med"/>
                      <a:tailEnd type="none" w="med" len="med"/>
                    </a:lnT>
                    <a:lnB w="12700" cap="flat" cmpd="sng" algn="ctr">
                      <a:solidFill>
                        <a:schemeClr val="accent2"/>
                      </a:solidFill>
                      <a:prstDash val="sysDot"/>
                      <a:round/>
                      <a:headEnd type="none" w="med" len="med"/>
                      <a:tailEnd type="none" w="med" len="med"/>
                    </a:lnB>
                    <a:solidFill>
                      <a:schemeClr val="bg1"/>
                    </a:solidFill>
                  </a:tcPr>
                </a:tc>
                <a:tc>
                  <a:txBody>
                    <a:bodyPr/>
                    <a:lstStyle/>
                    <a:p>
                      <a:pPr algn="ctr" fontAlgn="b"/>
                      <a:endParaRPr lang="es-CO" sz="1600" b="1"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CO" sz="1400" b="1" u="none" strike="noStrike">
                          <a:effectLst/>
                        </a:rPr>
                        <a:t>Todo riesgo</a:t>
                      </a:r>
                      <a:endParaRPr lang="es-CO" sz="1400" b="1"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CO" sz="1400" b="1" u="none" strike="noStrike">
                          <a:effectLst/>
                        </a:rPr>
                        <a:t>Solo R.C.E</a:t>
                      </a:r>
                      <a:endParaRPr lang="es-CO" sz="1400" b="1"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CO" sz="1400" b="1" u="none" strike="noStrike">
                          <a:effectLst/>
                        </a:rPr>
                        <a:t>Choques Simples</a:t>
                      </a:r>
                      <a:endParaRPr lang="es-CO" sz="1400" b="1"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CO" sz="1400" b="1" u="none" strike="noStrike">
                          <a:effectLst/>
                        </a:rPr>
                        <a:t>Contractual</a:t>
                      </a:r>
                      <a:endParaRPr lang="es-CO" sz="1400" b="1"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CO" sz="1400" b="1" u="none" strike="noStrike">
                          <a:effectLst/>
                        </a:rPr>
                        <a:t>Extra - contractual</a:t>
                      </a:r>
                      <a:endParaRPr lang="es-CO" sz="1400" b="1"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4753447"/>
                  </a:ext>
                </a:extLst>
              </a:tr>
              <a:tr h="1240973">
                <a:tc>
                  <a:txBody>
                    <a:bodyPr/>
                    <a:lstStyle/>
                    <a:p>
                      <a:pPr algn="ctr" fontAlgn="b"/>
                      <a:r>
                        <a:rPr lang="es-CO" sz="1600" u="none" strike="noStrike">
                          <a:effectLst/>
                        </a:rPr>
                        <a:t>¿Tiene cobertura para daños materiales?</a:t>
                      </a:r>
                      <a:endParaRPr lang="es-CO" sz="16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CO" sz="16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CO" sz="16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CO" sz="16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CO" sz="16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CO" sz="16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CO" sz="16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85166516"/>
                  </a:ext>
                </a:extLst>
              </a:tr>
              <a:tr h="669289">
                <a:tc>
                  <a:txBody>
                    <a:bodyPr/>
                    <a:lstStyle/>
                    <a:p>
                      <a:pPr algn="ctr" fontAlgn="b"/>
                      <a:r>
                        <a:rPr lang="es-CO" sz="1600" b="1" u="none" strike="noStrike">
                          <a:effectLst/>
                        </a:rPr>
                        <a:t>¿Aplica MARCUS?</a:t>
                      </a:r>
                      <a:endParaRPr lang="es-CO" sz="1600" b="1"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CO" sz="16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CO" sz="16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CO" sz="16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CO" sz="1600" b="0" u="none" strike="noStrike">
                          <a:solidFill>
                            <a:srgbClr val="000000"/>
                          </a:solidFill>
                          <a:effectLst/>
                        </a:rPr>
                        <a:t>Pendiente por analizar</a:t>
                      </a:r>
                      <a:endParaRPr lang="es-CO" sz="16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CO" sz="16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CO" sz="1600" b="0" i="0" u="none" strike="noStrike">
                        <a:solidFill>
                          <a:srgbClr val="000000"/>
                        </a:solidFill>
                        <a:effectLst/>
                        <a:latin typeface="+mn-lt"/>
                      </a:endParaRPr>
                    </a:p>
                  </a:txBody>
                  <a:tcPr marL="3810" marR="3810" marT="38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9945807"/>
                  </a:ext>
                </a:extLst>
              </a:tr>
            </a:tbl>
          </a:graphicData>
        </a:graphic>
      </p:graphicFrame>
      <p:pic>
        <p:nvPicPr>
          <p:cNvPr id="4" name="Imagen 3" descr="Icono&#10;&#10;Descripción generada automáticamente">
            <a:extLst>
              <a:ext uri="{FF2B5EF4-FFF2-40B4-BE49-F238E27FC236}">
                <a16:creationId xmlns:a16="http://schemas.microsoft.com/office/drawing/2014/main" id="{444847C8-585D-4B66-813B-E78FC7B7421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37579" y="4757518"/>
            <a:ext cx="360000" cy="360000"/>
          </a:xfrm>
          <a:prstGeom prst="rect">
            <a:avLst/>
          </a:prstGeom>
        </p:spPr>
      </p:pic>
      <p:pic>
        <p:nvPicPr>
          <p:cNvPr id="5" name="Imagen 4" descr="Icono&#10;&#10;Descripción generada automáticamente">
            <a:extLst>
              <a:ext uri="{FF2B5EF4-FFF2-40B4-BE49-F238E27FC236}">
                <a16:creationId xmlns:a16="http://schemas.microsoft.com/office/drawing/2014/main" id="{DA075ADE-38CD-46E8-9257-688904C8BB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0" y="4757518"/>
            <a:ext cx="360000" cy="360000"/>
          </a:xfrm>
          <a:prstGeom prst="rect">
            <a:avLst/>
          </a:prstGeom>
        </p:spPr>
      </p:pic>
      <p:pic>
        <p:nvPicPr>
          <p:cNvPr id="6" name="Imagen 5" descr="Icono&#10;&#10;Descripción generada automáticamente">
            <a:extLst>
              <a:ext uri="{FF2B5EF4-FFF2-40B4-BE49-F238E27FC236}">
                <a16:creationId xmlns:a16="http://schemas.microsoft.com/office/drawing/2014/main" id="{105E6F1B-E9C5-4E57-B51D-6948F965430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05201" y="3797574"/>
            <a:ext cx="360000" cy="360000"/>
          </a:xfrm>
          <a:prstGeom prst="rect">
            <a:avLst/>
          </a:prstGeom>
        </p:spPr>
      </p:pic>
      <p:pic>
        <p:nvPicPr>
          <p:cNvPr id="7" name="Imagen 6" descr="Icono&#10;&#10;Descripción generada automáticamente">
            <a:extLst>
              <a:ext uri="{FF2B5EF4-FFF2-40B4-BE49-F238E27FC236}">
                <a16:creationId xmlns:a16="http://schemas.microsoft.com/office/drawing/2014/main" id="{983E20EF-F6B9-41CA-8DA1-2F8810DACFF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0" y="3798085"/>
            <a:ext cx="360000" cy="360000"/>
          </a:xfrm>
          <a:prstGeom prst="rect">
            <a:avLst/>
          </a:prstGeom>
        </p:spPr>
      </p:pic>
      <p:pic>
        <p:nvPicPr>
          <p:cNvPr id="9" name="Imagen 8" descr="Icono&#10;&#10;Descripción generada automáticamente">
            <a:extLst>
              <a:ext uri="{FF2B5EF4-FFF2-40B4-BE49-F238E27FC236}">
                <a16:creationId xmlns:a16="http://schemas.microsoft.com/office/drawing/2014/main" id="{D4547B79-3291-4208-97B6-F07902EDBE6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98019" y="3797574"/>
            <a:ext cx="360000" cy="360000"/>
          </a:xfrm>
          <a:prstGeom prst="rect">
            <a:avLst/>
          </a:prstGeom>
        </p:spPr>
      </p:pic>
      <p:pic>
        <p:nvPicPr>
          <p:cNvPr id="10" name="Imagen 9" descr="Icono&#10;&#10;Descripción generada automáticamente">
            <a:extLst>
              <a:ext uri="{FF2B5EF4-FFF2-40B4-BE49-F238E27FC236}">
                <a16:creationId xmlns:a16="http://schemas.microsoft.com/office/drawing/2014/main" id="{1DB8714B-89EE-4B29-9D46-87408B8EF5E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96506" y="3797574"/>
            <a:ext cx="360000" cy="360000"/>
          </a:xfrm>
          <a:prstGeom prst="rect">
            <a:avLst/>
          </a:prstGeom>
        </p:spPr>
      </p:pic>
      <p:pic>
        <p:nvPicPr>
          <p:cNvPr id="11" name="Imagen 10" descr="Logotipo, Icono&#10;&#10;Descripción generada automáticamente">
            <a:extLst>
              <a:ext uri="{FF2B5EF4-FFF2-40B4-BE49-F238E27FC236}">
                <a16:creationId xmlns:a16="http://schemas.microsoft.com/office/drawing/2014/main" id="{C1649466-C182-4F7F-A4D2-DCAB969F19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8792" y="3797574"/>
            <a:ext cx="360000" cy="360000"/>
          </a:xfrm>
          <a:prstGeom prst="rect">
            <a:avLst/>
          </a:prstGeom>
        </p:spPr>
      </p:pic>
      <p:pic>
        <p:nvPicPr>
          <p:cNvPr id="13" name="Imagen 12" descr="Logotipo, Icono&#10;&#10;Descripción generada automáticamente">
            <a:extLst>
              <a:ext uri="{FF2B5EF4-FFF2-40B4-BE49-F238E27FC236}">
                <a16:creationId xmlns:a16="http://schemas.microsoft.com/office/drawing/2014/main" id="{43D3F064-F0F1-4B8A-992E-9C3CC7F9BD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8792" y="4757518"/>
            <a:ext cx="360000" cy="360000"/>
          </a:xfrm>
          <a:prstGeom prst="rect">
            <a:avLst/>
          </a:prstGeom>
        </p:spPr>
      </p:pic>
      <p:pic>
        <p:nvPicPr>
          <p:cNvPr id="14" name="Imagen 13" descr="Logotipo, Icono&#10;&#10;Descripción generada automáticamente">
            <a:extLst>
              <a:ext uri="{FF2B5EF4-FFF2-40B4-BE49-F238E27FC236}">
                <a16:creationId xmlns:a16="http://schemas.microsoft.com/office/drawing/2014/main" id="{C5158078-5348-48FF-9A1C-CBA7101322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65669" y="4757518"/>
            <a:ext cx="360000" cy="360000"/>
          </a:xfrm>
          <a:prstGeom prst="rect">
            <a:avLst/>
          </a:prstGeom>
        </p:spPr>
      </p:pic>
      <p:pic>
        <p:nvPicPr>
          <p:cNvPr id="15" name="Imagen 14" descr="Logotipo, Icono&#10;&#10;Descripción generada automáticamente">
            <a:extLst>
              <a:ext uri="{FF2B5EF4-FFF2-40B4-BE49-F238E27FC236}">
                <a16:creationId xmlns:a16="http://schemas.microsoft.com/office/drawing/2014/main" id="{269225F8-3053-42BC-A333-E102534896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00038" y="3797574"/>
            <a:ext cx="360000" cy="360000"/>
          </a:xfrm>
          <a:prstGeom prst="rect">
            <a:avLst/>
          </a:prstGeom>
        </p:spPr>
      </p:pic>
      <p:pic>
        <p:nvPicPr>
          <p:cNvPr id="16" name="Imagen 15" descr="Logotipo, Icono&#10;&#10;Descripción generada automáticamente">
            <a:extLst>
              <a:ext uri="{FF2B5EF4-FFF2-40B4-BE49-F238E27FC236}">
                <a16:creationId xmlns:a16="http://schemas.microsoft.com/office/drawing/2014/main" id="{2A550367-AFDD-4CFF-B25F-D3EC43D86E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96506" y="4757518"/>
            <a:ext cx="360000" cy="360000"/>
          </a:xfrm>
          <a:prstGeom prst="rect">
            <a:avLst/>
          </a:prstGeom>
        </p:spPr>
      </p:pic>
    </p:spTree>
    <p:extLst>
      <p:ext uri="{BB962C8B-B14F-4D97-AF65-F5344CB8AC3E}">
        <p14:creationId xmlns:p14="http://schemas.microsoft.com/office/powerpoint/2010/main" val="12027992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4 Marcador de contenido">
            <a:extLst>
              <a:ext uri="{FF2B5EF4-FFF2-40B4-BE49-F238E27FC236}">
                <a16:creationId xmlns:a16="http://schemas.microsoft.com/office/drawing/2014/main" id="{C5BA664B-75C5-4E4D-A8A7-8FBCA3CE98B1}"/>
              </a:ext>
            </a:extLst>
          </p:cNvPr>
          <p:cNvSpPr txBox="1">
            <a:spLocks/>
          </p:cNvSpPr>
          <p:nvPr/>
        </p:nvSpPr>
        <p:spPr>
          <a:xfrm>
            <a:off x="3518321" y="577795"/>
            <a:ext cx="7767478" cy="5352084"/>
          </a:xfrm>
          <a:prstGeom prst="rect">
            <a:avLst/>
          </a:prstGeom>
        </p:spPr>
        <p:txBody>
          <a:bodyPr lIns="91440" tIns="45720" rIns="91440" bIns="45720" anchor="t">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lgn="just">
              <a:buFont typeface="+mj-lt"/>
              <a:buAutoNum type="arabicPeriod"/>
            </a:pPr>
            <a:r>
              <a:rPr lang="es-ES" sz="2400" dirty="0">
                <a:solidFill>
                  <a:schemeClr val="tx2"/>
                </a:solidFill>
                <a:latin typeface="+mj-lt"/>
              </a:rPr>
              <a:t>Verificación quórum y aprobación del acta anterior.</a:t>
            </a:r>
          </a:p>
          <a:p>
            <a:pPr marL="514350" indent="-514350" algn="just">
              <a:buFont typeface="+mj-lt"/>
              <a:buAutoNum type="arabicPeriod"/>
            </a:pPr>
            <a:r>
              <a:rPr lang="es-ES" sz="2400" dirty="0">
                <a:solidFill>
                  <a:schemeClr val="tx2"/>
                </a:solidFill>
                <a:latin typeface="+mj-lt"/>
              </a:rPr>
              <a:t>Libreta de asistencias.</a:t>
            </a:r>
          </a:p>
          <a:p>
            <a:pPr marL="514350" indent="-514350" algn="just">
              <a:buFont typeface="+mj-lt"/>
              <a:buAutoNum type="arabicPeriod"/>
            </a:pPr>
            <a:r>
              <a:rPr lang="es-MX" sz="2400" dirty="0">
                <a:solidFill>
                  <a:schemeClr val="tx2"/>
                </a:solidFill>
                <a:latin typeface="+mj-lt"/>
              </a:rPr>
              <a:t>Actualización encuesta impacto coyuntura paro nacional.</a:t>
            </a:r>
          </a:p>
          <a:p>
            <a:pPr marL="514350" indent="-514350" algn="just">
              <a:buFont typeface="+mj-lt"/>
              <a:buAutoNum type="arabicPeriod"/>
            </a:pPr>
            <a:r>
              <a:rPr lang="es-MX" sz="2400" dirty="0">
                <a:solidFill>
                  <a:schemeClr val="tx2"/>
                </a:solidFill>
                <a:latin typeface="+mj-lt"/>
              </a:rPr>
              <a:t>Análisis y entendimiento del marco normativo de la Ley 2161 de 2021.</a:t>
            </a:r>
          </a:p>
          <a:p>
            <a:pPr marL="514350" indent="-514350" algn="just">
              <a:buFont typeface="+mj-lt"/>
              <a:buAutoNum type="arabicPeriod"/>
            </a:pPr>
            <a:r>
              <a:rPr lang="es-MX" sz="2400" dirty="0">
                <a:solidFill>
                  <a:schemeClr val="tx2"/>
                </a:solidFill>
                <a:latin typeface="+mj-lt"/>
              </a:rPr>
              <a:t>Invitación evento Premios Vía.</a:t>
            </a:r>
          </a:p>
          <a:p>
            <a:pPr marL="514350" indent="-514350" algn="just">
              <a:buFont typeface="+mj-lt"/>
              <a:buAutoNum type="arabicPeriod"/>
            </a:pPr>
            <a:r>
              <a:rPr lang="es-MX" sz="2400" dirty="0">
                <a:solidFill>
                  <a:schemeClr val="tx2"/>
                </a:solidFill>
                <a:latin typeface="+mj-lt"/>
              </a:rPr>
              <a:t>Portal de autos.</a:t>
            </a:r>
          </a:p>
          <a:p>
            <a:pPr marL="514350" indent="-514350" algn="just">
              <a:buFont typeface="+mj-lt"/>
              <a:buAutoNum type="arabicPeriod"/>
            </a:pPr>
            <a:r>
              <a:rPr lang="es-MX" sz="2400" dirty="0">
                <a:solidFill>
                  <a:schemeClr val="tx2"/>
                </a:solidFill>
                <a:latin typeface="+mj-lt"/>
              </a:rPr>
              <a:t>Entrega segunda fase del sistema ARCE.</a:t>
            </a:r>
          </a:p>
          <a:p>
            <a:pPr marL="514350" indent="-514350" algn="just">
              <a:buFont typeface="+mj-lt"/>
              <a:buAutoNum type="arabicPeriod"/>
            </a:pPr>
            <a:r>
              <a:rPr lang="es-MX" sz="2400" dirty="0">
                <a:solidFill>
                  <a:schemeClr val="tx2"/>
                </a:solidFill>
                <a:latin typeface="+mj-lt"/>
              </a:rPr>
              <a:t>Observatorio de Cifras – ¿Qué sucedió con el ramo en 2021?</a:t>
            </a:r>
          </a:p>
          <a:p>
            <a:pPr marL="514350" indent="-514350" algn="just">
              <a:buFont typeface="+mj-lt"/>
              <a:buAutoNum type="arabicPeriod"/>
            </a:pPr>
            <a:r>
              <a:rPr lang="es-ES" sz="2400" dirty="0">
                <a:solidFill>
                  <a:schemeClr val="tx2"/>
                </a:solidFill>
                <a:latin typeface="+mj-lt"/>
              </a:rPr>
              <a:t>Charla automatización procesos Inteligencia Visual.</a:t>
            </a:r>
            <a:endParaRPr lang="es-MX" sz="2400" dirty="0">
              <a:solidFill>
                <a:schemeClr val="tx2"/>
              </a:solidFill>
              <a:latin typeface="+mj-lt"/>
            </a:endParaRPr>
          </a:p>
          <a:p>
            <a:pPr marL="514350" indent="-514350" algn="just">
              <a:buFont typeface="+mj-lt"/>
              <a:buAutoNum type="arabicPeriod"/>
            </a:pPr>
            <a:r>
              <a:rPr lang="es-ES" sz="2400" dirty="0">
                <a:solidFill>
                  <a:schemeClr val="tx2"/>
                </a:solidFill>
                <a:latin typeface="+mj-lt"/>
              </a:rPr>
              <a:t>Proposiciones y varios.</a:t>
            </a:r>
          </a:p>
        </p:txBody>
      </p:sp>
      <p:sp>
        <p:nvSpPr>
          <p:cNvPr id="13" name="Rectángulo 12">
            <a:extLst>
              <a:ext uri="{FF2B5EF4-FFF2-40B4-BE49-F238E27FC236}">
                <a16:creationId xmlns:a16="http://schemas.microsoft.com/office/drawing/2014/main" id="{CBFEF44F-F984-4640-ACCB-45510BDBAA80}"/>
              </a:ext>
            </a:extLst>
          </p:cNvPr>
          <p:cNvSpPr/>
          <p:nvPr/>
        </p:nvSpPr>
        <p:spPr>
          <a:xfrm>
            <a:off x="263352" y="1455061"/>
            <a:ext cx="2736304" cy="59849"/>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algn="ctr"/>
            <a:endParaRPr lang="es-CO" sz="1350">
              <a:ln w="0"/>
              <a:solidFill>
                <a:schemeClr val="tx1"/>
              </a:solidFill>
              <a:latin typeface="Arial" pitchFamily="34" charset="0"/>
              <a:cs typeface="Arial" pitchFamily="34" charset="0"/>
            </a:endParaRPr>
          </a:p>
        </p:txBody>
      </p:sp>
      <p:sp>
        <p:nvSpPr>
          <p:cNvPr id="14" name="Título 1">
            <a:extLst>
              <a:ext uri="{FF2B5EF4-FFF2-40B4-BE49-F238E27FC236}">
                <a16:creationId xmlns:a16="http://schemas.microsoft.com/office/drawing/2014/main" id="{57BC4AF7-A8DF-4645-986B-A77FFCD08376}"/>
              </a:ext>
            </a:extLst>
          </p:cNvPr>
          <p:cNvSpPr txBox="1">
            <a:spLocks/>
          </p:cNvSpPr>
          <p:nvPr/>
        </p:nvSpPr>
        <p:spPr>
          <a:xfrm>
            <a:off x="191344" y="779897"/>
            <a:ext cx="2911860" cy="675164"/>
          </a:xfrm>
          <a:prstGeom prst="rect">
            <a:avLst/>
          </a:prstGeom>
        </p:spPr>
        <p:txBody>
          <a:bodyP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CO" sz="4000">
                <a:solidFill>
                  <a:schemeClr val="bg1"/>
                </a:solidFill>
              </a:rPr>
              <a:t>AGENDA</a:t>
            </a:r>
          </a:p>
        </p:txBody>
      </p:sp>
      <p:sp>
        <p:nvSpPr>
          <p:cNvPr id="16" name="Rectangle 1">
            <a:extLst>
              <a:ext uri="{FF2B5EF4-FFF2-40B4-BE49-F238E27FC236}">
                <a16:creationId xmlns:a16="http://schemas.microsoft.com/office/drawing/2014/main" id="{BE7BEB81-94D3-C545-BC4A-76B64FF5AC85}"/>
              </a:ext>
            </a:extLst>
          </p:cNvPr>
          <p:cNvSpPr>
            <a:spLocks noChangeArrowheads="1"/>
          </p:cNvSpPr>
          <p:nvPr/>
        </p:nvSpPr>
        <p:spPr bwMode="auto">
          <a:xfrm>
            <a:off x="5791200" y="1600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CO" altLang="es-CO" sz="1800" b="0" i="0" u="none" strike="noStrike" cap="none" normalizeH="0" baseline="0">
                <a:ln>
                  <a:noFill/>
                </a:ln>
                <a:solidFill>
                  <a:srgbClr val="000000"/>
                </a:solidFill>
                <a:effectLst/>
                <a:latin typeface="Times" pitchFamily="2" charset="0"/>
              </a:rPr>
              <a:t> </a:t>
            </a:r>
            <a:endParaRPr kumimoji="0" lang="es-CO" altLang="es-CO"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a:ln>
                <a:noFill/>
              </a:ln>
              <a:solidFill>
                <a:schemeClr val="tx1"/>
              </a:solidFill>
              <a:effectLst/>
              <a:latin typeface="Arial" panose="020B0604020202020204" pitchFamily="34" charset="0"/>
            </a:endParaRPr>
          </a:p>
        </p:txBody>
      </p:sp>
      <p:pic>
        <p:nvPicPr>
          <p:cNvPr id="20" name="Imagen 19" descr="Imagen que contiene objeto&#10;&#10;Descripción generada automáticamente">
            <a:extLst>
              <a:ext uri="{FF2B5EF4-FFF2-40B4-BE49-F238E27FC236}">
                <a16:creationId xmlns:a16="http://schemas.microsoft.com/office/drawing/2014/main" id="{52DA1F18-1ED3-9349-834B-F739E7331F6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400593" y="37794"/>
            <a:ext cx="561951" cy="540000"/>
          </a:xfrm>
          <a:prstGeom prst="rect">
            <a:avLst/>
          </a:prstGeom>
        </p:spPr>
      </p:pic>
      <p:sp>
        <p:nvSpPr>
          <p:cNvPr id="9" name="CuadroTexto 8">
            <a:extLst>
              <a:ext uri="{FF2B5EF4-FFF2-40B4-BE49-F238E27FC236}">
                <a16:creationId xmlns:a16="http://schemas.microsoft.com/office/drawing/2014/main" id="{3D539B3C-D7E4-4B00-90BD-415427FD23C8}"/>
              </a:ext>
            </a:extLst>
          </p:cNvPr>
          <p:cNvSpPr txBox="1"/>
          <p:nvPr/>
        </p:nvSpPr>
        <p:spPr>
          <a:xfrm>
            <a:off x="11399298" y="594058"/>
            <a:ext cx="870204" cy="461665"/>
          </a:xfrm>
          <a:prstGeom prst="rect">
            <a:avLst/>
          </a:prstGeom>
          <a:noFill/>
        </p:spPr>
        <p:txBody>
          <a:bodyPr wrap="square" rtlCol="0">
            <a:spAutoFit/>
          </a:bodyPr>
          <a:lstStyle/>
          <a:p>
            <a:r>
              <a:rPr lang="es-CO" sz="2400">
                <a:solidFill>
                  <a:schemeClr val="tx2"/>
                </a:solidFill>
              </a:rPr>
              <a:t>  3’</a:t>
            </a:r>
          </a:p>
        </p:txBody>
      </p:sp>
      <p:sp>
        <p:nvSpPr>
          <p:cNvPr id="11" name="CuadroTexto 10">
            <a:extLst>
              <a:ext uri="{FF2B5EF4-FFF2-40B4-BE49-F238E27FC236}">
                <a16:creationId xmlns:a16="http://schemas.microsoft.com/office/drawing/2014/main" id="{F71C1938-8690-487F-AB4D-A54C7E730B6B}"/>
              </a:ext>
            </a:extLst>
          </p:cNvPr>
          <p:cNvSpPr txBox="1"/>
          <p:nvPr/>
        </p:nvSpPr>
        <p:spPr>
          <a:xfrm>
            <a:off x="11460629" y="981910"/>
            <a:ext cx="596419" cy="461665"/>
          </a:xfrm>
          <a:prstGeom prst="rect">
            <a:avLst/>
          </a:prstGeom>
          <a:noFill/>
        </p:spPr>
        <p:txBody>
          <a:bodyPr wrap="square" rtlCol="0">
            <a:spAutoFit/>
          </a:bodyPr>
          <a:lstStyle/>
          <a:p>
            <a:r>
              <a:rPr lang="es-CO" sz="2400">
                <a:solidFill>
                  <a:schemeClr val="tx2"/>
                </a:solidFill>
              </a:rPr>
              <a:t> 2’</a:t>
            </a:r>
          </a:p>
        </p:txBody>
      </p:sp>
      <p:sp>
        <p:nvSpPr>
          <p:cNvPr id="15" name="CuadroTexto 14">
            <a:extLst>
              <a:ext uri="{FF2B5EF4-FFF2-40B4-BE49-F238E27FC236}">
                <a16:creationId xmlns:a16="http://schemas.microsoft.com/office/drawing/2014/main" id="{0C82FA08-5572-4858-BF06-9897F8DE058B}"/>
              </a:ext>
            </a:extLst>
          </p:cNvPr>
          <p:cNvSpPr txBox="1"/>
          <p:nvPr/>
        </p:nvSpPr>
        <p:spPr>
          <a:xfrm>
            <a:off x="11408732" y="2280967"/>
            <a:ext cx="870204" cy="461665"/>
          </a:xfrm>
          <a:prstGeom prst="rect">
            <a:avLst/>
          </a:prstGeom>
          <a:noFill/>
        </p:spPr>
        <p:txBody>
          <a:bodyPr wrap="square" rtlCol="0">
            <a:spAutoFit/>
          </a:bodyPr>
          <a:lstStyle/>
          <a:p>
            <a:r>
              <a:rPr lang="es-CO" sz="2400">
                <a:solidFill>
                  <a:schemeClr val="tx2"/>
                </a:solidFill>
              </a:rPr>
              <a:t>20’</a:t>
            </a:r>
          </a:p>
        </p:txBody>
      </p:sp>
      <p:sp>
        <p:nvSpPr>
          <p:cNvPr id="18" name="CuadroTexto 17">
            <a:extLst>
              <a:ext uri="{FF2B5EF4-FFF2-40B4-BE49-F238E27FC236}">
                <a16:creationId xmlns:a16="http://schemas.microsoft.com/office/drawing/2014/main" id="{7DBD01BD-FDA6-45D9-8BF2-8A911E6C8C87}"/>
              </a:ext>
            </a:extLst>
          </p:cNvPr>
          <p:cNvSpPr txBox="1"/>
          <p:nvPr/>
        </p:nvSpPr>
        <p:spPr>
          <a:xfrm>
            <a:off x="11246466" y="5603828"/>
            <a:ext cx="870204" cy="461665"/>
          </a:xfrm>
          <a:prstGeom prst="rect">
            <a:avLst/>
          </a:prstGeom>
          <a:noFill/>
        </p:spPr>
        <p:txBody>
          <a:bodyPr wrap="square" rtlCol="0">
            <a:spAutoFit/>
          </a:bodyPr>
          <a:lstStyle/>
          <a:p>
            <a:r>
              <a:rPr lang="es-CO" sz="2400">
                <a:solidFill>
                  <a:schemeClr val="tx2"/>
                </a:solidFill>
              </a:rPr>
              <a:t> 10’</a:t>
            </a:r>
          </a:p>
        </p:txBody>
      </p:sp>
      <p:sp>
        <p:nvSpPr>
          <p:cNvPr id="19" name="CuadroTexto 18">
            <a:extLst>
              <a:ext uri="{FF2B5EF4-FFF2-40B4-BE49-F238E27FC236}">
                <a16:creationId xmlns:a16="http://schemas.microsoft.com/office/drawing/2014/main" id="{DF123350-F600-4F7B-B5C0-006309E82A29}"/>
              </a:ext>
            </a:extLst>
          </p:cNvPr>
          <p:cNvSpPr txBox="1"/>
          <p:nvPr/>
        </p:nvSpPr>
        <p:spPr>
          <a:xfrm>
            <a:off x="11265814" y="4400375"/>
            <a:ext cx="870204" cy="461665"/>
          </a:xfrm>
          <a:prstGeom prst="rect">
            <a:avLst/>
          </a:prstGeom>
          <a:noFill/>
        </p:spPr>
        <p:txBody>
          <a:bodyPr wrap="square" rtlCol="0">
            <a:spAutoFit/>
          </a:bodyPr>
          <a:lstStyle/>
          <a:p>
            <a:r>
              <a:rPr lang="es-CO" sz="2400">
                <a:solidFill>
                  <a:schemeClr val="tx2"/>
                </a:solidFill>
              </a:rPr>
              <a:t> 40’</a:t>
            </a:r>
          </a:p>
        </p:txBody>
      </p:sp>
      <p:sp>
        <p:nvSpPr>
          <p:cNvPr id="21" name="CuadroTexto 20">
            <a:extLst>
              <a:ext uri="{FF2B5EF4-FFF2-40B4-BE49-F238E27FC236}">
                <a16:creationId xmlns:a16="http://schemas.microsoft.com/office/drawing/2014/main" id="{7A7805A6-996B-4BEA-90F9-D9D3CB88DC2D}"/>
              </a:ext>
            </a:extLst>
          </p:cNvPr>
          <p:cNvSpPr txBox="1"/>
          <p:nvPr/>
        </p:nvSpPr>
        <p:spPr>
          <a:xfrm>
            <a:off x="11536190" y="1475442"/>
            <a:ext cx="596420" cy="461665"/>
          </a:xfrm>
          <a:prstGeom prst="rect">
            <a:avLst/>
          </a:prstGeom>
          <a:noFill/>
        </p:spPr>
        <p:txBody>
          <a:bodyPr wrap="square" rtlCol="0">
            <a:spAutoFit/>
          </a:bodyPr>
          <a:lstStyle/>
          <a:p>
            <a:r>
              <a:rPr lang="es-CO" sz="2400">
                <a:solidFill>
                  <a:schemeClr val="tx2"/>
                </a:solidFill>
              </a:rPr>
              <a:t>5’</a:t>
            </a:r>
          </a:p>
        </p:txBody>
      </p:sp>
      <p:sp>
        <p:nvSpPr>
          <p:cNvPr id="24" name="CuadroTexto 23">
            <a:extLst>
              <a:ext uri="{FF2B5EF4-FFF2-40B4-BE49-F238E27FC236}">
                <a16:creationId xmlns:a16="http://schemas.microsoft.com/office/drawing/2014/main" id="{10CCA1DB-0F63-4DC4-A315-E34BFD2BEA2A}"/>
              </a:ext>
            </a:extLst>
          </p:cNvPr>
          <p:cNvSpPr txBox="1"/>
          <p:nvPr/>
        </p:nvSpPr>
        <p:spPr>
          <a:xfrm>
            <a:off x="11393459" y="3914245"/>
            <a:ext cx="870204" cy="461665"/>
          </a:xfrm>
          <a:prstGeom prst="rect">
            <a:avLst/>
          </a:prstGeom>
          <a:noFill/>
        </p:spPr>
        <p:txBody>
          <a:bodyPr wrap="square" rtlCol="0">
            <a:spAutoFit/>
          </a:bodyPr>
          <a:lstStyle/>
          <a:p>
            <a:r>
              <a:rPr lang="es-CO" sz="2400">
                <a:solidFill>
                  <a:schemeClr val="tx2"/>
                </a:solidFill>
              </a:rPr>
              <a:t>20’</a:t>
            </a:r>
          </a:p>
        </p:txBody>
      </p:sp>
      <p:sp>
        <p:nvSpPr>
          <p:cNvPr id="17" name="CuadroTexto 16">
            <a:extLst>
              <a:ext uri="{FF2B5EF4-FFF2-40B4-BE49-F238E27FC236}">
                <a16:creationId xmlns:a16="http://schemas.microsoft.com/office/drawing/2014/main" id="{522EBD54-98D5-42D1-8447-E366A1660DC9}"/>
              </a:ext>
            </a:extLst>
          </p:cNvPr>
          <p:cNvSpPr txBox="1"/>
          <p:nvPr/>
        </p:nvSpPr>
        <p:spPr>
          <a:xfrm>
            <a:off x="11332254" y="3507393"/>
            <a:ext cx="698628" cy="461665"/>
          </a:xfrm>
          <a:prstGeom prst="rect">
            <a:avLst/>
          </a:prstGeom>
          <a:noFill/>
        </p:spPr>
        <p:txBody>
          <a:bodyPr wrap="square" rtlCol="0">
            <a:spAutoFit/>
          </a:bodyPr>
          <a:lstStyle/>
          <a:p>
            <a:r>
              <a:rPr lang="es-CO" sz="2400">
                <a:solidFill>
                  <a:schemeClr val="tx2"/>
                </a:solidFill>
              </a:rPr>
              <a:t> 10’</a:t>
            </a:r>
          </a:p>
        </p:txBody>
      </p:sp>
      <p:sp>
        <p:nvSpPr>
          <p:cNvPr id="25" name="CuadroTexto 24">
            <a:extLst>
              <a:ext uri="{FF2B5EF4-FFF2-40B4-BE49-F238E27FC236}">
                <a16:creationId xmlns:a16="http://schemas.microsoft.com/office/drawing/2014/main" id="{1838DE01-35A3-4972-A34F-9238BB7551A1}"/>
              </a:ext>
            </a:extLst>
          </p:cNvPr>
          <p:cNvSpPr txBox="1"/>
          <p:nvPr/>
        </p:nvSpPr>
        <p:spPr>
          <a:xfrm>
            <a:off x="11579114" y="3013861"/>
            <a:ext cx="477934" cy="461665"/>
          </a:xfrm>
          <a:prstGeom prst="rect">
            <a:avLst/>
          </a:prstGeom>
          <a:noFill/>
        </p:spPr>
        <p:txBody>
          <a:bodyPr wrap="square" rtlCol="0">
            <a:spAutoFit/>
          </a:bodyPr>
          <a:lstStyle/>
          <a:p>
            <a:r>
              <a:rPr lang="es-CO" sz="2400">
                <a:solidFill>
                  <a:schemeClr val="tx2"/>
                </a:solidFill>
              </a:rPr>
              <a:t>5’</a:t>
            </a:r>
          </a:p>
        </p:txBody>
      </p:sp>
      <p:sp>
        <p:nvSpPr>
          <p:cNvPr id="22" name="CuadroTexto 21">
            <a:extLst>
              <a:ext uri="{FF2B5EF4-FFF2-40B4-BE49-F238E27FC236}">
                <a16:creationId xmlns:a16="http://schemas.microsoft.com/office/drawing/2014/main" id="{536D11B8-873C-40A1-B843-5F4526CA7D07}"/>
              </a:ext>
            </a:extLst>
          </p:cNvPr>
          <p:cNvSpPr txBox="1"/>
          <p:nvPr/>
        </p:nvSpPr>
        <p:spPr>
          <a:xfrm>
            <a:off x="11434462" y="5151725"/>
            <a:ext cx="596420" cy="461665"/>
          </a:xfrm>
          <a:prstGeom prst="rect">
            <a:avLst/>
          </a:prstGeom>
          <a:noFill/>
        </p:spPr>
        <p:txBody>
          <a:bodyPr wrap="square" rtlCol="0">
            <a:spAutoFit/>
          </a:bodyPr>
          <a:lstStyle/>
          <a:p>
            <a:r>
              <a:rPr lang="es-CO" sz="2400">
                <a:solidFill>
                  <a:schemeClr val="tx2"/>
                </a:solidFill>
              </a:rPr>
              <a:t>5’</a:t>
            </a:r>
          </a:p>
        </p:txBody>
      </p:sp>
    </p:spTree>
    <p:extLst>
      <p:ext uri="{BB962C8B-B14F-4D97-AF65-F5344CB8AC3E}">
        <p14:creationId xmlns:p14="http://schemas.microsoft.com/office/powerpoint/2010/main" val="38619767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D59B8E-4658-4929-A914-FCE826BAB97D}"/>
              </a:ext>
            </a:extLst>
          </p:cNvPr>
          <p:cNvSpPr>
            <a:spLocks noGrp="1"/>
          </p:cNvSpPr>
          <p:nvPr>
            <p:ph type="title"/>
          </p:nvPr>
        </p:nvSpPr>
        <p:spPr>
          <a:xfrm>
            <a:off x="305081" y="679412"/>
            <a:ext cx="11489564" cy="738664"/>
          </a:xfrm>
        </p:spPr>
        <p:txBody>
          <a:bodyPr>
            <a:noAutofit/>
          </a:bodyPr>
          <a:lstStyle/>
          <a:p>
            <a:r>
              <a:rPr lang="es-MX" sz="1800"/>
              <a:t>En caso de daños materiales en los que solo resulten afectados vehículos asegurados, inmuebles, cosas o animales y no se produzcan lesiones personales. </a:t>
            </a:r>
            <a:endParaRPr lang="es-CO" sz="1800"/>
          </a:p>
        </p:txBody>
      </p:sp>
      <p:sp>
        <p:nvSpPr>
          <p:cNvPr id="3" name="Marcador de texto 2">
            <a:extLst>
              <a:ext uri="{FF2B5EF4-FFF2-40B4-BE49-F238E27FC236}">
                <a16:creationId xmlns:a16="http://schemas.microsoft.com/office/drawing/2014/main" id="{87306FF3-CA42-4711-8195-5FC9876CA6A3}"/>
              </a:ext>
            </a:extLst>
          </p:cNvPr>
          <p:cNvSpPr>
            <a:spLocks noGrp="1"/>
          </p:cNvSpPr>
          <p:nvPr>
            <p:ph type="body" idx="1"/>
          </p:nvPr>
        </p:nvSpPr>
        <p:spPr>
          <a:xfrm>
            <a:off x="171857" y="79875"/>
            <a:ext cx="6180498" cy="526444"/>
          </a:xfrm>
        </p:spPr>
        <p:txBody>
          <a:bodyPr/>
          <a:lstStyle/>
          <a:p>
            <a:r>
              <a:rPr lang="es-CO"/>
              <a:t>Esquemas de colisión según la ley 2161.</a:t>
            </a:r>
          </a:p>
        </p:txBody>
      </p:sp>
      <p:graphicFrame>
        <p:nvGraphicFramePr>
          <p:cNvPr id="4" name="Tabla 4">
            <a:extLst>
              <a:ext uri="{FF2B5EF4-FFF2-40B4-BE49-F238E27FC236}">
                <a16:creationId xmlns:a16="http://schemas.microsoft.com/office/drawing/2014/main" id="{4AEB0DFA-969A-46E5-98C8-C768188F5BCD}"/>
              </a:ext>
            </a:extLst>
          </p:cNvPr>
          <p:cNvGraphicFramePr>
            <a:graphicFrameLocks noGrp="1"/>
          </p:cNvGraphicFramePr>
          <p:nvPr>
            <p:extLst>
              <p:ext uri="{D42A27DB-BD31-4B8C-83A1-F6EECF244321}">
                <p14:modId xmlns:p14="http://schemas.microsoft.com/office/powerpoint/2010/main" val="3323507837"/>
              </p:ext>
            </p:extLst>
          </p:nvPr>
        </p:nvGraphicFramePr>
        <p:xfrm>
          <a:off x="280578" y="1314933"/>
          <a:ext cx="11134649" cy="4419600"/>
        </p:xfrm>
        <a:graphic>
          <a:graphicData uri="http://schemas.openxmlformats.org/drawingml/2006/table">
            <a:tbl>
              <a:tblPr firstRow="1" bandRow="1">
                <a:tableStyleId>{B301B821-A1FF-4177-AEE7-76D212191A09}</a:tableStyleId>
              </a:tblPr>
              <a:tblGrid>
                <a:gridCol w="1893275">
                  <a:extLst>
                    <a:ext uri="{9D8B030D-6E8A-4147-A177-3AD203B41FA5}">
                      <a16:colId xmlns:a16="http://schemas.microsoft.com/office/drawing/2014/main" val="226294076"/>
                    </a:ext>
                  </a:extLst>
                </a:gridCol>
                <a:gridCol w="1743867">
                  <a:extLst>
                    <a:ext uri="{9D8B030D-6E8A-4147-A177-3AD203B41FA5}">
                      <a16:colId xmlns:a16="http://schemas.microsoft.com/office/drawing/2014/main" val="2466484263"/>
                    </a:ext>
                  </a:extLst>
                </a:gridCol>
                <a:gridCol w="2041791">
                  <a:extLst>
                    <a:ext uri="{9D8B030D-6E8A-4147-A177-3AD203B41FA5}">
                      <a16:colId xmlns:a16="http://schemas.microsoft.com/office/drawing/2014/main" val="232445008"/>
                    </a:ext>
                  </a:extLst>
                </a:gridCol>
                <a:gridCol w="1818572">
                  <a:extLst>
                    <a:ext uri="{9D8B030D-6E8A-4147-A177-3AD203B41FA5}">
                      <a16:colId xmlns:a16="http://schemas.microsoft.com/office/drawing/2014/main" val="634411687"/>
                    </a:ext>
                  </a:extLst>
                </a:gridCol>
                <a:gridCol w="1818572">
                  <a:extLst>
                    <a:ext uri="{9D8B030D-6E8A-4147-A177-3AD203B41FA5}">
                      <a16:colId xmlns:a16="http://schemas.microsoft.com/office/drawing/2014/main" val="2018621804"/>
                    </a:ext>
                  </a:extLst>
                </a:gridCol>
                <a:gridCol w="1818572">
                  <a:extLst>
                    <a:ext uri="{9D8B030D-6E8A-4147-A177-3AD203B41FA5}">
                      <a16:colId xmlns:a16="http://schemas.microsoft.com/office/drawing/2014/main" val="4242850869"/>
                    </a:ext>
                  </a:extLst>
                </a:gridCol>
              </a:tblGrid>
              <a:tr h="786379">
                <a:tc>
                  <a:txBody>
                    <a:bodyPr/>
                    <a:lstStyle/>
                    <a:p>
                      <a:pPr algn="ctr"/>
                      <a:r>
                        <a:rPr lang="es-CO"/>
                        <a:t>Situación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a:t>Unitario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a:t>Choque/Colisión entre dos vehículos. (Simple)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a:t>Choque/Colisión entre 3 o más vehículos.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a:t>Choque inmuebles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a:t>Choque cosas o animales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3175034"/>
                  </a:ext>
                </a:extLst>
              </a:tr>
              <a:tr h="707741">
                <a:tc>
                  <a:txBody>
                    <a:bodyPr/>
                    <a:lstStyle/>
                    <a:p>
                      <a:pPr algn="ctr"/>
                      <a:r>
                        <a:rPr lang="es-CO" sz="1600"/>
                        <a:t>Denominaciones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600"/>
                        <a:t>Volcamiento, incendio, salida del camino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600"/>
                        <a:t>Frontal, lateral, por alcance, de costado.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600"/>
                        <a:t>Colisión múltiple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600"/>
                        <a:t>Choque contra objeto fijo (Público o Privado).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600"/>
                        <a:t>Colisión contra semoviente.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4299295"/>
                  </a:ext>
                </a:extLst>
              </a:tr>
              <a:tr h="1756247">
                <a:tc>
                  <a:txBody>
                    <a:bodyPr/>
                    <a:lstStyle/>
                    <a:p>
                      <a:pPr algn="ctr"/>
                      <a:r>
                        <a:rPr lang="es-CO" sz="1600"/>
                        <a:t>¿Qué se utiliza?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s-CO" sz="1600"/>
                        <a:t>Evidencias</a:t>
                      </a:r>
                    </a:p>
                    <a:p>
                      <a:pPr marL="285750" indent="-285750">
                        <a:buFont typeface="Arial" panose="020B0604020202020204" pitchFamily="34" charset="0"/>
                        <a:buChar char="•"/>
                      </a:pPr>
                      <a:r>
                        <a:rPr lang="es-CO" sz="1600"/>
                        <a:t>Informe policial*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s-CO" sz="1600"/>
                        <a:t>Evidencias</a:t>
                      </a:r>
                    </a:p>
                    <a:p>
                      <a:pPr marL="285750" indent="-285750">
                        <a:buFont typeface="Arial" panose="020B0604020202020204" pitchFamily="34" charset="0"/>
                        <a:buChar char="•"/>
                      </a:pPr>
                      <a:r>
                        <a:rPr lang="es-CO" sz="1600"/>
                        <a:t>Mecanismos de conciliación</a:t>
                      </a:r>
                    </a:p>
                    <a:p>
                      <a:pPr marL="285750" indent="-285750">
                        <a:buFont typeface="Arial" panose="020B0604020202020204" pitchFamily="34" charset="0"/>
                        <a:buChar char="•"/>
                      </a:pPr>
                      <a:r>
                        <a:rPr lang="es-CO" sz="1600"/>
                        <a:t>Informe policial*</a:t>
                      </a:r>
                    </a:p>
                    <a:p>
                      <a:pPr marL="285750" indent="-285750">
                        <a:buFont typeface="Arial" panose="020B0604020202020204" pitchFamily="34" charset="0"/>
                        <a:buChar char="•"/>
                      </a:pPr>
                      <a:r>
                        <a:rPr lang="es-CO" sz="1600"/>
                        <a:t>Expertos en accidentes de tránsito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s-CO" sz="1600"/>
                        <a:t>Evidencias</a:t>
                      </a:r>
                    </a:p>
                    <a:p>
                      <a:pPr marL="285750" indent="-285750">
                        <a:buFont typeface="Arial" panose="020B0604020202020204" pitchFamily="34" charset="0"/>
                        <a:buChar char="•"/>
                      </a:pPr>
                      <a:r>
                        <a:rPr lang="es-CO" sz="1600"/>
                        <a:t>Expertos en accidentes de Tránsito</a:t>
                      </a:r>
                    </a:p>
                    <a:p>
                      <a:pPr marL="285750" indent="-285750">
                        <a:buFont typeface="Arial" panose="020B0604020202020204" pitchFamily="34" charset="0"/>
                        <a:buChar char="•"/>
                      </a:pPr>
                      <a:r>
                        <a:rPr lang="es-CO" sz="1600"/>
                        <a:t>Informe Policial*</a:t>
                      </a:r>
                    </a:p>
                    <a:p>
                      <a:pPr marL="285750" indent="-285750">
                        <a:buFont typeface="Arial" panose="020B0604020202020204" pitchFamily="34" charset="0"/>
                        <a:buChar char="•"/>
                      </a:pPr>
                      <a:r>
                        <a:rPr lang="es-CO" sz="1600"/>
                        <a:t>Mecanismos de conciliación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s-CO" sz="1600"/>
                        <a:t>Informe Policial* </a:t>
                      </a:r>
                    </a:p>
                    <a:p>
                      <a:pPr marL="285750" indent="-285750">
                        <a:buFont typeface="Arial" panose="020B0604020202020204" pitchFamily="34" charset="0"/>
                        <a:buChar char="•"/>
                      </a:pPr>
                      <a:r>
                        <a:rPr lang="es-CO" sz="1600"/>
                        <a:t>Evidencias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1600"/>
                        <a:t>Mecanismos de conciliación</a:t>
                      </a:r>
                    </a:p>
                    <a:p>
                      <a:pPr marL="285750" indent="-285750">
                        <a:buFont typeface="Arial" panose="020B0604020202020204" pitchFamily="34" charset="0"/>
                        <a:buChar char="•"/>
                      </a:pPr>
                      <a:endParaRPr lang="es-CO"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s-CO" sz="1600"/>
                        <a:t>Evidencias</a:t>
                      </a:r>
                    </a:p>
                    <a:p>
                      <a:pPr marL="285750" indent="-285750">
                        <a:buFont typeface="Arial" panose="020B0604020202020204" pitchFamily="34" charset="0"/>
                        <a:buChar char="•"/>
                      </a:pPr>
                      <a:r>
                        <a:rPr lang="es-CO" sz="1600"/>
                        <a:t>Informe policial*</a:t>
                      </a:r>
                    </a:p>
                    <a:p>
                      <a:pPr marL="285750" indent="-285750">
                        <a:buFont typeface="Arial" panose="020B0604020202020204" pitchFamily="34" charset="0"/>
                        <a:buChar char="•"/>
                      </a:pPr>
                      <a:r>
                        <a:rPr lang="es-CO" sz="1600"/>
                        <a:t>Mecanismos de conciliación.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34804363"/>
                  </a:ext>
                </a:extLst>
              </a:tr>
              <a:tr h="550465">
                <a:tc>
                  <a:txBody>
                    <a:bodyPr/>
                    <a:lstStyle/>
                    <a:p>
                      <a:pPr algn="ctr"/>
                      <a:r>
                        <a:rPr lang="es-CO" b="1"/>
                        <a:t>¿Aplica MARCUS?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CO"/>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CO"/>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CO"/>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CO"/>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s-CO"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30420581"/>
                  </a:ext>
                </a:extLst>
              </a:tr>
            </a:tbl>
          </a:graphicData>
        </a:graphic>
      </p:graphicFrame>
      <p:sp>
        <p:nvSpPr>
          <p:cNvPr id="6" name="CuadroTexto 5">
            <a:extLst>
              <a:ext uri="{FF2B5EF4-FFF2-40B4-BE49-F238E27FC236}">
                <a16:creationId xmlns:a16="http://schemas.microsoft.com/office/drawing/2014/main" id="{5ACEEF7E-A2C0-45D7-98DC-BDBA14A9A4C7}"/>
              </a:ext>
            </a:extLst>
          </p:cNvPr>
          <p:cNvSpPr txBox="1"/>
          <p:nvPr/>
        </p:nvSpPr>
        <p:spPr>
          <a:xfrm>
            <a:off x="1663430" y="5686807"/>
            <a:ext cx="10223490" cy="738664"/>
          </a:xfrm>
          <a:prstGeom prst="rect">
            <a:avLst/>
          </a:prstGeom>
          <a:noFill/>
        </p:spPr>
        <p:txBody>
          <a:bodyPr wrap="square">
            <a:spAutoFit/>
          </a:bodyPr>
          <a:lstStyle/>
          <a:p>
            <a:r>
              <a:rPr lang="es-MX" sz="1400" b="1"/>
              <a:t>NOTA: </a:t>
            </a:r>
          </a:p>
          <a:p>
            <a:pPr marL="342900" indent="-342900" algn="just">
              <a:buFont typeface="+mj-lt"/>
              <a:buAutoNum type="arabicPeriod"/>
            </a:pPr>
            <a:r>
              <a:rPr lang="es-MX" sz="1400" b="1"/>
              <a:t>La colisión se produce entre dos vehículos, mientras que el choque se produce con un objeto estáticos</a:t>
            </a:r>
          </a:p>
          <a:p>
            <a:pPr marL="342900" indent="-342900" algn="just">
              <a:buFont typeface="+mj-lt"/>
              <a:buAutoNum type="arabicPeriod"/>
            </a:pPr>
            <a:r>
              <a:rPr lang="es-MX" sz="1400" b="1"/>
              <a:t>*El informe policial dependerá de los procedimientos definidos por las secretarias de movilidad.</a:t>
            </a:r>
            <a:endParaRPr lang="es-CO" sz="1400" b="1"/>
          </a:p>
        </p:txBody>
      </p:sp>
      <p:sp>
        <p:nvSpPr>
          <p:cNvPr id="7" name="CuadroTexto 6">
            <a:extLst>
              <a:ext uri="{FF2B5EF4-FFF2-40B4-BE49-F238E27FC236}">
                <a16:creationId xmlns:a16="http://schemas.microsoft.com/office/drawing/2014/main" id="{7A9CDA2D-AD69-4E90-8508-23B3B5853FCB}"/>
              </a:ext>
            </a:extLst>
          </p:cNvPr>
          <p:cNvSpPr txBox="1"/>
          <p:nvPr/>
        </p:nvSpPr>
        <p:spPr>
          <a:xfrm>
            <a:off x="944678" y="6280474"/>
            <a:ext cx="10966745" cy="553998"/>
          </a:xfrm>
          <a:prstGeom prst="rect">
            <a:avLst/>
          </a:prstGeom>
          <a:noFill/>
        </p:spPr>
        <p:txBody>
          <a:bodyPr wrap="square" rtlCol="0">
            <a:spAutoFit/>
          </a:bodyPr>
          <a:lstStyle/>
          <a:p>
            <a:r>
              <a:rPr lang="es-CO" sz="1000"/>
              <a:t>Fuente: </a:t>
            </a:r>
          </a:p>
          <a:p>
            <a:pPr marL="342900" indent="-342900">
              <a:buFont typeface="+mj-lt"/>
              <a:buAutoNum type="arabicPeriod"/>
            </a:pPr>
            <a:r>
              <a:rPr lang="es-CO" sz="1000"/>
              <a:t>https://imt.mx/resumen-boletines.html?IdArticulo=445&amp;IdBoletin=166#:~:text=Los%20tipos%20de%20colisiones%20m%C3%A1s,las%20partes%20laterales%20del%20veh%C3%ADculo</a:t>
            </a:r>
          </a:p>
          <a:p>
            <a:pPr marL="342900" indent="-342900">
              <a:buFont typeface="+mj-lt"/>
              <a:buAutoNum type="arabicPeriod"/>
            </a:pPr>
            <a:r>
              <a:rPr lang="es-CO" sz="1000">
                <a:hlinkClick r:id="rId2">
                  <a:extLst>
                    <a:ext uri="{A12FA001-AC4F-418D-AE19-62706E023703}">
                      <ahyp:hlinkClr xmlns:ahyp="http://schemas.microsoft.com/office/drawing/2018/hyperlinkcolor" val="tx"/>
                    </a:ext>
                  </a:extLst>
                </a:hlinkClick>
              </a:rPr>
              <a:t>https://www.ingetax.com/colisiones-entre-vehiculos-que-tipos-existen/</a:t>
            </a:r>
            <a:r>
              <a:rPr lang="es-CO" sz="1000"/>
              <a:t> </a:t>
            </a:r>
          </a:p>
        </p:txBody>
      </p:sp>
      <p:pic>
        <p:nvPicPr>
          <p:cNvPr id="8" name="Imagen 7" descr="Icono&#10;&#10;Descripción generada automáticamente">
            <a:extLst>
              <a:ext uri="{FF2B5EF4-FFF2-40B4-BE49-F238E27FC236}">
                <a16:creationId xmlns:a16="http://schemas.microsoft.com/office/drawing/2014/main" id="{A715C9E9-ED57-4F0A-9DCF-F984A3F215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5180" y="5189307"/>
            <a:ext cx="360000" cy="360000"/>
          </a:xfrm>
          <a:prstGeom prst="rect">
            <a:avLst/>
          </a:prstGeom>
        </p:spPr>
      </p:pic>
      <p:pic>
        <p:nvPicPr>
          <p:cNvPr id="9" name="Imagen 8" descr="Logotipo, Icono&#10;&#10;Descripción generada automáticamente">
            <a:extLst>
              <a:ext uri="{FF2B5EF4-FFF2-40B4-BE49-F238E27FC236}">
                <a16:creationId xmlns:a16="http://schemas.microsoft.com/office/drawing/2014/main" id="{BC1A11AA-D1E4-465C-9423-BF18B6552A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2003" y="5177260"/>
            <a:ext cx="360000" cy="360000"/>
          </a:xfrm>
          <a:prstGeom prst="rect">
            <a:avLst/>
          </a:prstGeom>
        </p:spPr>
      </p:pic>
      <p:pic>
        <p:nvPicPr>
          <p:cNvPr id="10" name="Imagen 9" descr="Logotipo, Icono&#10;&#10;Descripción generada automáticamente">
            <a:extLst>
              <a:ext uri="{FF2B5EF4-FFF2-40B4-BE49-F238E27FC236}">
                <a16:creationId xmlns:a16="http://schemas.microsoft.com/office/drawing/2014/main" id="{D49C3C62-7221-42EF-881C-8074B955961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95272" y="5209613"/>
            <a:ext cx="360000" cy="360000"/>
          </a:xfrm>
          <a:prstGeom prst="rect">
            <a:avLst/>
          </a:prstGeom>
        </p:spPr>
      </p:pic>
      <p:pic>
        <p:nvPicPr>
          <p:cNvPr id="11" name="Imagen 10" descr="Logotipo, Icono&#10;&#10;Descripción generada automáticamente">
            <a:extLst>
              <a:ext uri="{FF2B5EF4-FFF2-40B4-BE49-F238E27FC236}">
                <a16:creationId xmlns:a16="http://schemas.microsoft.com/office/drawing/2014/main" id="{3F5415E7-CAE3-49D2-9C0F-5A1409B77B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59590" y="5189307"/>
            <a:ext cx="360000" cy="360000"/>
          </a:xfrm>
          <a:prstGeom prst="rect">
            <a:avLst/>
          </a:prstGeom>
        </p:spPr>
      </p:pic>
      <p:pic>
        <p:nvPicPr>
          <p:cNvPr id="12" name="Imagen 11" descr="Logotipo, Icono&#10;&#10;Descripción generada automáticamente">
            <a:extLst>
              <a:ext uri="{FF2B5EF4-FFF2-40B4-BE49-F238E27FC236}">
                <a16:creationId xmlns:a16="http://schemas.microsoft.com/office/drawing/2014/main" id="{C1D21BA1-DFF8-45CF-8D35-F9DAA44982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88467" y="5189307"/>
            <a:ext cx="360000" cy="360000"/>
          </a:xfrm>
          <a:prstGeom prst="rect">
            <a:avLst/>
          </a:prstGeom>
        </p:spPr>
      </p:pic>
    </p:spTree>
    <p:extLst>
      <p:ext uri="{BB962C8B-B14F-4D97-AF65-F5344CB8AC3E}">
        <p14:creationId xmlns:p14="http://schemas.microsoft.com/office/powerpoint/2010/main" val="22105494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6F60719A-FCA4-45AC-8CBE-AEA37B7BA6C3}"/>
              </a:ext>
            </a:extLst>
          </p:cNvPr>
          <p:cNvSpPr>
            <a:spLocks noGrp="1"/>
          </p:cNvSpPr>
          <p:nvPr>
            <p:ph type="title"/>
          </p:nvPr>
        </p:nvSpPr>
        <p:spPr/>
        <p:txBody>
          <a:bodyPr/>
          <a:lstStyle/>
          <a:p>
            <a:r>
              <a:rPr lang="es-CO"/>
              <a:t>Reflexiones sobre Marcus y la ley 2161, artículo 143ª.</a:t>
            </a:r>
          </a:p>
        </p:txBody>
      </p:sp>
      <p:sp>
        <p:nvSpPr>
          <p:cNvPr id="5" name="CuadroTexto 4">
            <a:extLst>
              <a:ext uri="{FF2B5EF4-FFF2-40B4-BE49-F238E27FC236}">
                <a16:creationId xmlns:a16="http://schemas.microsoft.com/office/drawing/2014/main" id="{46A5233B-B480-4037-9C0C-FDCF30C021F1}"/>
              </a:ext>
            </a:extLst>
          </p:cNvPr>
          <p:cNvSpPr txBox="1"/>
          <p:nvPr/>
        </p:nvSpPr>
        <p:spPr>
          <a:xfrm>
            <a:off x="498577" y="1310144"/>
            <a:ext cx="5220000" cy="900000"/>
          </a:xfrm>
          <a:prstGeom prst="rect">
            <a:avLst/>
          </a:prstGeom>
          <a:solidFill>
            <a:schemeClr val="accent1"/>
          </a:solidFill>
        </p:spPr>
        <p:style>
          <a:lnRef idx="2">
            <a:schemeClr val="accent1"/>
          </a:lnRef>
          <a:fillRef idx="1">
            <a:schemeClr val="lt1"/>
          </a:fillRef>
          <a:effectRef idx="0">
            <a:schemeClr val="accent1"/>
          </a:effectRef>
          <a:fontRef idx="minor">
            <a:schemeClr val="dk1"/>
          </a:fontRef>
        </p:style>
        <p:txBody>
          <a:bodyPr wrap="square" anchor="ctr">
            <a:spAutoFit/>
          </a:bodyPr>
          <a:lstStyle/>
          <a:p>
            <a:pPr algn="ctr">
              <a:buClr>
                <a:srgbClr val="C00000"/>
              </a:buClr>
            </a:pPr>
            <a:r>
              <a:rPr lang="es-MX" sz="2400" b="1">
                <a:solidFill>
                  <a:schemeClr val="bg1"/>
                </a:solidFill>
              </a:rPr>
              <a:t>A</a:t>
            </a:r>
            <a:r>
              <a:rPr lang="es-MX" sz="2400" b="1" i="0">
                <a:solidFill>
                  <a:schemeClr val="bg1"/>
                </a:solidFill>
                <a:effectLst/>
              </a:rPr>
              <a:t>lcance actual de MARCUS, choques: </a:t>
            </a:r>
          </a:p>
        </p:txBody>
      </p:sp>
      <p:sp>
        <p:nvSpPr>
          <p:cNvPr id="6" name="CuadroTexto 5">
            <a:extLst>
              <a:ext uri="{FF2B5EF4-FFF2-40B4-BE49-F238E27FC236}">
                <a16:creationId xmlns:a16="http://schemas.microsoft.com/office/drawing/2014/main" id="{7B9B593C-7032-4D80-8274-1DD92F8D719D}"/>
              </a:ext>
            </a:extLst>
          </p:cNvPr>
          <p:cNvSpPr txBox="1"/>
          <p:nvPr/>
        </p:nvSpPr>
        <p:spPr>
          <a:xfrm>
            <a:off x="498577" y="2288290"/>
            <a:ext cx="5220000" cy="1800000"/>
          </a:xfrm>
          <a:prstGeom prst="rect">
            <a:avLst/>
          </a:prstGeom>
          <a:solidFill>
            <a:schemeClr val="accent1">
              <a:lumMod val="20000"/>
              <a:lumOff val="80000"/>
            </a:schemeClr>
          </a:solidFill>
          <a:ln>
            <a:solidFill>
              <a:schemeClr val="accent1"/>
            </a:solidFill>
          </a:ln>
        </p:spPr>
        <p:txBody>
          <a:bodyPr wrap="square">
            <a:spAutoFit/>
          </a:bodyPr>
          <a:lstStyle/>
          <a:p>
            <a:pPr marL="342900" indent="-342900" algn="just">
              <a:buClr>
                <a:srgbClr val="C00000"/>
              </a:buClr>
              <a:buFont typeface="+mj-lt"/>
              <a:buAutoNum type="arabicPeriod"/>
            </a:pPr>
            <a:r>
              <a:rPr lang="es-MX" sz="1600" b="0" i="0">
                <a:solidFill>
                  <a:srgbClr val="323130"/>
                </a:solidFill>
                <a:effectLst/>
              </a:rPr>
              <a:t>Entre dos vehículos asegurados con póliza todo riesgo. </a:t>
            </a:r>
          </a:p>
          <a:p>
            <a:pPr marL="342900" indent="-342900" algn="just">
              <a:buClr>
                <a:srgbClr val="C00000"/>
              </a:buClr>
              <a:buFont typeface="+mj-lt"/>
              <a:buAutoNum type="arabicPeriod"/>
            </a:pPr>
            <a:r>
              <a:rPr lang="es-MX" sz="1600">
                <a:solidFill>
                  <a:srgbClr val="323130"/>
                </a:solidFill>
              </a:rPr>
              <a:t>Entre vehículos livianos, especialmente particulares.</a:t>
            </a:r>
          </a:p>
          <a:p>
            <a:pPr marL="342900" indent="-342900" algn="just">
              <a:buClr>
                <a:srgbClr val="C00000"/>
              </a:buClr>
              <a:buFont typeface="+mj-lt"/>
              <a:buAutoNum type="arabicPeriod"/>
            </a:pPr>
            <a:r>
              <a:rPr lang="es-MX" sz="1600">
                <a:solidFill>
                  <a:srgbClr val="323130"/>
                </a:solidFill>
              </a:rPr>
              <a:t>E</a:t>
            </a:r>
            <a:r>
              <a:rPr lang="es-MX" sz="1600" b="0" i="0">
                <a:solidFill>
                  <a:srgbClr val="323130"/>
                </a:solidFill>
                <a:effectLst/>
              </a:rPr>
              <a:t>n los que los daños materiales solo sean de los vehículos. </a:t>
            </a:r>
          </a:p>
          <a:p>
            <a:pPr marL="342900" indent="-342900" algn="just">
              <a:buClr>
                <a:srgbClr val="C00000"/>
              </a:buClr>
              <a:buFont typeface="+mj-lt"/>
              <a:buAutoNum type="arabicPeriod"/>
            </a:pPr>
            <a:r>
              <a:rPr lang="es-MX" sz="1600">
                <a:solidFill>
                  <a:srgbClr val="323130"/>
                </a:solidFill>
              </a:rPr>
              <a:t>En donde los equipos de asistencia apoyen a los conductores</a:t>
            </a:r>
            <a:endParaRPr lang="es-MX" sz="1600" b="0" i="0">
              <a:solidFill>
                <a:srgbClr val="323130"/>
              </a:solidFill>
              <a:effectLst/>
            </a:endParaRPr>
          </a:p>
        </p:txBody>
      </p:sp>
      <p:sp>
        <p:nvSpPr>
          <p:cNvPr id="7" name="CuadroTexto 6">
            <a:extLst>
              <a:ext uri="{FF2B5EF4-FFF2-40B4-BE49-F238E27FC236}">
                <a16:creationId xmlns:a16="http://schemas.microsoft.com/office/drawing/2014/main" id="{E6110614-480A-4FF0-A341-6EB4112F98A1}"/>
              </a:ext>
            </a:extLst>
          </p:cNvPr>
          <p:cNvSpPr txBox="1"/>
          <p:nvPr/>
        </p:nvSpPr>
        <p:spPr>
          <a:xfrm>
            <a:off x="6592478" y="1310143"/>
            <a:ext cx="5220000" cy="900000"/>
          </a:xfrm>
          <a:prstGeom prst="rect">
            <a:avLst/>
          </a:prstGeom>
          <a:solidFill>
            <a:schemeClr val="accent1"/>
          </a:solidFill>
        </p:spPr>
        <p:style>
          <a:lnRef idx="2">
            <a:schemeClr val="accent1"/>
          </a:lnRef>
          <a:fillRef idx="1">
            <a:schemeClr val="lt1"/>
          </a:fillRef>
          <a:effectRef idx="0">
            <a:schemeClr val="accent1"/>
          </a:effectRef>
          <a:fontRef idx="minor">
            <a:schemeClr val="dk1"/>
          </a:fontRef>
        </p:style>
        <p:txBody>
          <a:bodyPr wrap="square" anchor="ctr">
            <a:spAutoFit/>
          </a:bodyPr>
          <a:lstStyle>
            <a:defPPr>
              <a:defRPr lang="es-MX"/>
            </a:defPPr>
            <a:lvl1pPr algn="just">
              <a:buClr>
                <a:srgbClr val="C00000"/>
              </a:buClr>
              <a:defRPr sz="2400" b="1">
                <a:solidFill>
                  <a:schemeClr val="bg1"/>
                </a:soli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lgn="ctr"/>
            <a:r>
              <a:rPr lang="es-MX"/>
              <a:t>Fuera del alcance actual de MARCUS, Choques o colisiones:  </a:t>
            </a:r>
          </a:p>
        </p:txBody>
      </p:sp>
      <p:sp>
        <p:nvSpPr>
          <p:cNvPr id="8" name="CuadroTexto 7">
            <a:extLst>
              <a:ext uri="{FF2B5EF4-FFF2-40B4-BE49-F238E27FC236}">
                <a16:creationId xmlns:a16="http://schemas.microsoft.com/office/drawing/2014/main" id="{E9FECAE5-98A9-44AB-95C1-2695B7C4D531}"/>
              </a:ext>
            </a:extLst>
          </p:cNvPr>
          <p:cNvSpPr txBox="1"/>
          <p:nvPr/>
        </p:nvSpPr>
        <p:spPr>
          <a:xfrm>
            <a:off x="6592477" y="2288289"/>
            <a:ext cx="5220000" cy="1800000"/>
          </a:xfrm>
          <a:prstGeom prst="rect">
            <a:avLst/>
          </a:prstGeom>
          <a:solidFill>
            <a:schemeClr val="accent1">
              <a:lumMod val="20000"/>
              <a:lumOff val="80000"/>
            </a:schemeClr>
          </a:solidFill>
          <a:ln>
            <a:solidFill>
              <a:schemeClr val="accent1"/>
            </a:solidFill>
          </a:ln>
        </p:spPr>
        <p:txBody>
          <a:bodyPr wrap="square">
            <a:spAutoFit/>
          </a:bodyPr>
          <a:lstStyle>
            <a:defPPr>
              <a:defRPr lang="es-MX"/>
            </a:defPPr>
            <a:lvl1pPr marL="342900" indent="-342900" algn="just">
              <a:buClr>
                <a:srgbClr val="C00000"/>
              </a:buClr>
              <a:buFont typeface="+mj-lt"/>
              <a:buAutoNum type="arabicPeriod"/>
              <a:defRPr sz="1600" b="0" i="0">
                <a:solidFill>
                  <a:srgbClr val="323130"/>
                </a:solidFill>
                <a:effectLst/>
              </a:defRPr>
            </a:lvl1pPr>
          </a:lstStyle>
          <a:p>
            <a:r>
              <a:rPr lang="es-MX"/>
              <a:t>Múltiples o con un objeto fijo o semoviente.</a:t>
            </a:r>
          </a:p>
          <a:p>
            <a:r>
              <a:rPr lang="es-MX"/>
              <a:t>En los que se encuentre involucrado un vehículo pesado o moto. </a:t>
            </a:r>
          </a:p>
          <a:p>
            <a:r>
              <a:rPr lang="es-MX"/>
              <a:t>En los que se puedan identificar por medio de la app tipologías o alertas de fraude. </a:t>
            </a:r>
          </a:p>
        </p:txBody>
      </p:sp>
      <p:sp>
        <p:nvSpPr>
          <p:cNvPr id="9" name="CuadroTexto 8">
            <a:extLst>
              <a:ext uri="{FF2B5EF4-FFF2-40B4-BE49-F238E27FC236}">
                <a16:creationId xmlns:a16="http://schemas.microsoft.com/office/drawing/2014/main" id="{D9630B4D-5A4B-4D7A-B0F4-63D96A1E42AE}"/>
              </a:ext>
            </a:extLst>
          </p:cNvPr>
          <p:cNvSpPr txBox="1"/>
          <p:nvPr/>
        </p:nvSpPr>
        <p:spPr>
          <a:xfrm>
            <a:off x="3108577" y="4434038"/>
            <a:ext cx="6435281" cy="369332"/>
          </a:xfrm>
          <a:prstGeom prst="rect">
            <a:avLst/>
          </a:prstGeom>
          <a:noFill/>
        </p:spPr>
        <p:txBody>
          <a:bodyPr wrap="square">
            <a:spAutoFit/>
          </a:bodyPr>
          <a:lstStyle/>
          <a:p>
            <a:pPr algn="just">
              <a:buClr>
                <a:srgbClr val="C00000"/>
              </a:buClr>
            </a:pPr>
            <a:r>
              <a:rPr lang="es-MX" b="1">
                <a:solidFill>
                  <a:schemeClr val="tx2"/>
                </a:solidFill>
              </a:rPr>
              <a:t>La plataforma esta preparada tecnológicamente para: </a:t>
            </a:r>
            <a:endParaRPr lang="es-MX" b="1" i="0">
              <a:solidFill>
                <a:schemeClr val="tx2"/>
              </a:solidFill>
              <a:effectLst/>
            </a:endParaRPr>
          </a:p>
        </p:txBody>
      </p:sp>
      <p:sp>
        <p:nvSpPr>
          <p:cNvPr id="10" name="CuadroTexto 9">
            <a:extLst>
              <a:ext uri="{FF2B5EF4-FFF2-40B4-BE49-F238E27FC236}">
                <a16:creationId xmlns:a16="http://schemas.microsoft.com/office/drawing/2014/main" id="{CED29805-C265-414C-8E71-AC1D9D14871B}"/>
              </a:ext>
            </a:extLst>
          </p:cNvPr>
          <p:cNvSpPr txBox="1"/>
          <p:nvPr/>
        </p:nvSpPr>
        <p:spPr>
          <a:xfrm>
            <a:off x="641897" y="4950154"/>
            <a:ext cx="11097913" cy="1077218"/>
          </a:xfrm>
          <a:prstGeom prst="rect">
            <a:avLst/>
          </a:prstGeom>
          <a:solidFill>
            <a:schemeClr val="accent2">
              <a:lumMod val="20000"/>
              <a:lumOff val="80000"/>
            </a:schemeClr>
          </a:solidFill>
          <a:ln>
            <a:solidFill>
              <a:schemeClr val="accent2"/>
            </a:solidFill>
          </a:ln>
        </p:spPr>
        <p:txBody>
          <a:bodyPr wrap="square">
            <a:spAutoFit/>
          </a:bodyPr>
          <a:lstStyle/>
          <a:p>
            <a:pPr marL="342900" indent="-342900" algn="just">
              <a:buClr>
                <a:srgbClr val="C00000"/>
              </a:buClr>
              <a:buFont typeface="+mj-lt"/>
              <a:buAutoNum type="arabicPeriod"/>
            </a:pPr>
            <a:r>
              <a:rPr lang="es-MX" sz="1600" dirty="0">
                <a:solidFill>
                  <a:srgbClr val="323130"/>
                </a:solidFill>
              </a:rPr>
              <a:t>Incluir choques entre un vehículo asegurado y un no asegurado.</a:t>
            </a:r>
            <a:r>
              <a:rPr lang="es-MX" sz="1600" b="0" i="0" dirty="0">
                <a:solidFill>
                  <a:srgbClr val="323130"/>
                </a:solidFill>
                <a:effectLst/>
              </a:rPr>
              <a:t> </a:t>
            </a:r>
          </a:p>
          <a:p>
            <a:pPr marL="342900" indent="-342900" algn="just">
              <a:buClr>
                <a:srgbClr val="C00000"/>
              </a:buClr>
              <a:buFont typeface="+mj-lt"/>
              <a:buAutoNum type="arabicPeriod"/>
            </a:pPr>
            <a:r>
              <a:rPr lang="es-MX" sz="1600" dirty="0">
                <a:solidFill>
                  <a:srgbClr val="323130"/>
                </a:solidFill>
              </a:rPr>
              <a:t>Incluir choques entre vehículo asegurado con póliza todo riesgo y otro con póliza de RCE Pasajeros u otro tipo de seguro con cobertura DBT</a:t>
            </a:r>
            <a:r>
              <a:rPr lang="es-MX" sz="1600" b="1" u="sng" dirty="0">
                <a:solidFill>
                  <a:srgbClr val="323130"/>
                </a:solidFill>
              </a:rPr>
              <a:t>, si todas las compañías consumen el WS y pueden suministrar la información de existencia de la póliza.</a:t>
            </a:r>
          </a:p>
          <a:p>
            <a:pPr marL="342900" indent="-342900" algn="just">
              <a:buClr>
                <a:srgbClr val="C00000"/>
              </a:buClr>
              <a:buFont typeface="+mj-lt"/>
              <a:buAutoNum type="arabicPeriod"/>
            </a:pPr>
            <a:r>
              <a:rPr lang="es-MX" sz="1600" dirty="0">
                <a:solidFill>
                  <a:srgbClr val="323130"/>
                </a:solidFill>
              </a:rPr>
              <a:t>Incluir choques entre vehículos livianos de todos los tipos de servicio. </a:t>
            </a:r>
          </a:p>
        </p:txBody>
      </p:sp>
    </p:spTree>
    <p:extLst>
      <p:ext uri="{BB962C8B-B14F-4D97-AF65-F5344CB8AC3E}">
        <p14:creationId xmlns:p14="http://schemas.microsoft.com/office/powerpoint/2010/main" val="4157718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4D494A-E700-4CD2-89BE-33585A4D78E3}"/>
              </a:ext>
            </a:extLst>
          </p:cNvPr>
          <p:cNvSpPr>
            <a:spLocks noGrp="1"/>
          </p:cNvSpPr>
          <p:nvPr>
            <p:ph type="title"/>
          </p:nvPr>
        </p:nvSpPr>
        <p:spPr/>
        <p:txBody>
          <a:bodyPr/>
          <a:lstStyle/>
          <a:p>
            <a:r>
              <a:rPr lang="es-CO"/>
              <a:t>Acciones que se están realizando:</a:t>
            </a:r>
          </a:p>
        </p:txBody>
      </p:sp>
      <p:sp>
        <p:nvSpPr>
          <p:cNvPr id="3" name="CuadroTexto 2">
            <a:extLst>
              <a:ext uri="{FF2B5EF4-FFF2-40B4-BE49-F238E27FC236}">
                <a16:creationId xmlns:a16="http://schemas.microsoft.com/office/drawing/2014/main" id="{933EEE56-3141-40A7-B4ED-B5417C20042B}"/>
              </a:ext>
            </a:extLst>
          </p:cNvPr>
          <p:cNvSpPr txBox="1"/>
          <p:nvPr/>
        </p:nvSpPr>
        <p:spPr>
          <a:xfrm>
            <a:off x="971849" y="1786611"/>
            <a:ext cx="11008835" cy="2585323"/>
          </a:xfrm>
          <a:prstGeom prst="rect">
            <a:avLst/>
          </a:prstGeom>
          <a:noFill/>
        </p:spPr>
        <p:txBody>
          <a:bodyPr wrap="square">
            <a:spAutoFit/>
          </a:bodyPr>
          <a:lstStyle/>
          <a:p>
            <a:pPr marL="342900" indent="-342900" algn="just">
              <a:buClr>
                <a:srgbClr val="C00000"/>
              </a:buClr>
              <a:buFont typeface="+mj-lt"/>
              <a:buAutoNum type="arabicPeriod"/>
            </a:pPr>
            <a:r>
              <a:rPr lang="es-MX" b="0" i="0" dirty="0">
                <a:solidFill>
                  <a:srgbClr val="323130"/>
                </a:solidFill>
                <a:effectLst/>
              </a:rPr>
              <a:t>Presentar el análisis y entendimiento normativo  de la ley 2161 de 2021 realizado al interior de </a:t>
            </a:r>
            <a:r>
              <a:rPr lang="es-MX" b="0" i="0" dirty="0" err="1">
                <a:solidFill>
                  <a:srgbClr val="323130"/>
                </a:solidFill>
                <a:effectLst/>
              </a:rPr>
              <a:t>Fasecolda</a:t>
            </a:r>
            <a:r>
              <a:rPr lang="es-MX" b="0" i="0" dirty="0">
                <a:solidFill>
                  <a:srgbClr val="323130"/>
                </a:solidFill>
                <a:effectLst/>
              </a:rPr>
              <a:t>.</a:t>
            </a:r>
          </a:p>
          <a:p>
            <a:pPr marL="342900" indent="-342900" algn="just">
              <a:buClr>
                <a:srgbClr val="C00000"/>
              </a:buClr>
              <a:buFont typeface="+mj-lt"/>
              <a:buAutoNum type="arabicPeriod"/>
            </a:pPr>
            <a:endParaRPr lang="es-MX" b="0" i="0" dirty="0">
              <a:solidFill>
                <a:srgbClr val="323130"/>
              </a:solidFill>
              <a:effectLst/>
            </a:endParaRPr>
          </a:p>
          <a:p>
            <a:pPr marL="342900" indent="-342900" algn="just">
              <a:buClr>
                <a:srgbClr val="C00000"/>
              </a:buClr>
              <a:buFont typeface="+mj-lt"/>
              <a:buAutoNum type="arabicPeriod"/>
            </a:pPr>
            <a:r>
              <a:rPr lang="es-MX" dirty="0">
                <a:solidFill>
                  <a:srgbClr val="323130"/>
                </a:solidFill>
              </a:rPr>
              <a:t>Revisar el alcance actual de MARCUS en relación con la ley 2161. </a:t>
            </a:r>
          </a:p>
          <a:p>
            <a:pPr marL="342900" indent="-342900" algn="just">
              <a:buClr>
                <a:srgbClr val="C00000"/>
              </a:buClr>
              <a:buFont typeface="+mj-lt"/>
              <a:buAutoNum type="arabicPeriod"/>
            </a:pPr>
            <a:endParaRPr lang="es-MX" dirty="0">
              <a:solidFill>
                <a:srgbClr val="323130"/>
              </a:solidFill>
            </a:endParaRPr>
          </a:p>
          <a:p>
            <a:pPr marL="342900" indent="-342900" algn="just">
              <a:buClr>
                <a:srgbClr val="C00000"/>
              </a:buClr>
              <a:buFont typeface="+mj-lt"/>
              <a:buAutoNum type="arabicPeriod"/>
            </a:pPr>
            <a:r>
              <a:rPr lang="es-MX" b="0" i="0" dirty="0">
                <a:solidFill>
                  <a:srgbClr val="323130"/>
                </a:solidFill>
                <a:effectLst/>
              </a:rPr>
              <a:t>Recoger inquietudes o preocupaciones adicionales que puedan tener las compañías respecto de la ley 2161. </a:t>
            </a:r>
          </a:p>
          <a:p>
            <a:pPr marL="342900" indent="-342900" algn="just">
              <a:buClr>
                <a:srgbClr val="C00000"/>
              </a:buClr>
              <a:buFont typeface="+mj-lt"/>
              <a:buAutoNum type="arabicPeriod"/>
            </a:pPr>
            <a:endParaRPr lang="es-MX" b="0" i="0" dirty="0">
              <a:solidFill>
                <a:srgbClr val="323130"/>
              </a:solidFill>
              <a:effectLst/>
            </a:endParaRPr>
          </a:p>
          <a:p>
            <a:pPr marL="342900" indent="-342900" algn="just">
              <a:buClr>
                <a:srgbClr val="C00000"/>
              </a:buClr>
              <a:buFont typeface="+mj-lt"/>
              <a:buAutoNum type="arabicPeriod"/>
            </a:pPr>
            <a:r>
              <a:rPr lang="es-MX" b="0" i="0" dirty="0">
                <a:solidFill>
                  <a:srgbClr val="323130"/>
                </a:solidFill>
                <a:effectLst/>
              </a:rPr>
              <a:t>Maximizar el alcance de la p</a:t>
            </a:r>
            <a:r>
              <a:rPr lang="es-MX" dirty="0">
                <a:solidFill>
                  <a:srgbClr val="323130"/>
                </a:solidFill>
              </a:rPr>
              <a:t>lataforma con las funcionalidades que tiene actualmente. </a:t>
            </a:r>
          </a:p>
          <a:p>
            <a:pPr marL="342900" indent="-342900" algn="just">
              <a:buClr>
                <a:srgbClr val="C00000"/>
              </a:buClr>
              <a:buFont typeface="+mj-lt"/>
              <a:buAutoNum type="arabicPeriod"/>
            </a:pPr>
            <a:endParaRPr lang="es-MX" dirty="0">
              <a:solidFill>
                <a:srgbClr val="323130"/>
              </a:solidFill>
            </a:endParaRPr>
          </a:p>
          <a:p>
            <a:pPr marL="342900" indent="-342900" algn="just">
              <a:buClr>
                <a:srgbClr val="C00000"/>
              </a:buClr>
              <a:buFont typeface="+mj-lt"/>
              <a:buAutoNum type="arabicPeriod"/>
            </a:pPr>
            <a:r>
              <a:rPr lang="es-MX" b="0" i="0" dirty="0">
                <a:solidFill>
                  <a:srgbClr val="323130"/>
                </a:solidFill>
                <a:effectLst/>
              </a:rPr>
              <a:t>Definir la hoja de ruta hacia donde se debe dirigir MARCUS en el corto y mediano plazo.</a:t>
            </a:r>
          </a:p>
        </p:txBody>
      </p:sp>
      <p:sp>
        <p:nvSpPr>
          <p:cNvPr id="5" name="CuadroTexto 4">
            <a:extLst>
              <a:ext uri="{FF2B5EF4-FFF2-40B4-BE49-F238E27FC236}">
                <a16:creationId xmlns:a16="http://schemas.microsoft.com/office/drawing/2014/main" id="{DB34608D-EA8F-4FD3-AE68-2FC36E323B47}"/>
              </a:ext>
            </a:extLst>
          </p:cNvPr>
          <p:cNvSpPr txBox="1"/>
          <p:nvPr/>
        </p:nvSpPr>
        <p:spPr>
          <a:xfrm>
            <a:off x="211316" y="1107902"/>
            <a:ext cx="11769368" cy="400110"/>
          </a:xfrm>
          <a:prstGeom prst="rect">
            <a:avLst/>
          </a:prstGeom>
          <a:noFill/>
        </p:spPr>
        <p:txBody>
          <a:bodyPr wrap="square">
            <a:spAutoFit/>
          </a:bodyPr>
          <a:lstStyle/>
          <a:p>
            <a:pPr algn="just">
              <a:buClr>
                <a:srgbClr val="C00000"/>
              </a:buClr>
            </a:pPr>
            <a:r>
              <a:rPr lang="es-MX" sz="2000" dirty="0">
                <a:solidFill>
                  <a:schemeClr val="tx2"/>
                </a:solidFill>
              </a:rPr>
              <a:t>En las últimas dos semanas se han venido convocando m</a:t>
            </a:r>
            <a:r>
              <a:rPr lang="es-MX" sz="2000" b="0" i="0" dirty="0">
                <a:solidFill>
                  <a:schemeClr val="tx2"/>
                </a:solidFill>
                <a:effectLst/>
              </a:rPr>
              <a:t>esas de trabajo con los miembros del comité para: </a:t>
            </a:r>
          </a:p>
        </p:txBody>
      </p:sp>
      <p:sp>
        <p:nvSpPr>
          <p:cNvPr id="6" name="CuadroTexto 5">
            <a:extLst>
              <a:ext uri="{FF2B5EF4-FFF2-40B4-BE49-F238E27FC236}">
                <a16:creationId xmlns:a16="http://schemas.microsoft.com/office/drawing/2014/main" id="{6E02D97C-6752-4D5E-BF30-4D1772756948}"/>
              </a:ext>
            </a:extLst>
          </p:cNvPr>
          <p:cNvSpPr txBox="1"/>
          <p:nvPr/>
        </p:nvSpPr>
        <p:spPr>
          <a:xfrm>
            <a:off x="653145" y="4978860"/>
            <a:ext cx="10672962" cy="1200329"/>
          </a:xfrm>
          <a:prstGeom prst="rect">
            <a:avLst/>
          </a:prstGeom>
          <a:solidFill>
            <a:schemeClr val="accent2">
              <a:lumMod val="20000"/>
              <a:lumOff val="80000"/>
            </a:schemeClr>
          </a:solidFill>
          <a:ln>
            <a:solidFill>
              <a:schemeClr val="accent2"/>
            </a:solidFill>
          </a:ln>
        </p:spPr>
        <p:txBody>
          <a:bodyPr wrap="square">
            <a:spAutoFit/>
          </a:bodyPr>
          <a:lstStyle/>
          <a:p>
            <a:pPr algn="just">
              <a:buClr>
                <a:srgbClr val="C00000"/>
              </a:buClr>
            </a:pPr>
            <a:r>
              <a:rPr lang="es-MX" b="0" i="0" dirty="0">
                <a:solidFill>
                  <a:schemeClr val="tx2"/>
                </a:solidFill>
                <a:effectLst/>
              </a:rPr>
              <a:t>Una vez </a:t>
            </a:r>
            <a:r>
              <a:rPr lang="es-MX" dirty="0">
                <a:solidFill>
                  <a:schemeClr val="tx2"/>
                </a:solidFill>
              </a:rPr>
              <a:t>finalizadas las mesas de trabajo con el comité, se realizará una carta dirigida al Ministerio de Transporte que contendrá la perspectiva del sector sobre la ley,  inquietudes sobre los vacíos que ésta presenta en el articulado y lo que se considera debe ser objeto de reglamentación. Asimismo, se trabajará en una propuesta de solución al interior del gremio de cara a la implementación de la ley en el país. </a:t>
            </a:r>
            <a:endParaRPr lang="es-MX" b="0" i="0" dirty="0">
              <a:solidFill>
                <a:schemeClr val="tx2"/>
              </a:solidFill>
              <a:effectLst/>
            </a:endParaRPr>
          </a:p>
        </p:txBody>
      </p:sp>
    </p:spTree>
    <p:extLst>
      <p:ext uri="{BB962C8B-B14F-4D97-AF65-F5344CB8AC3E}">
        <p14:creationId xmlns:p14="http://schemas.microsoft.com/office/powerpoint/2010/main" val="2876386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115925" y="2764342"/>
            <a:ext cx="9046708" cy="664657"/>
          </a:xfrm>
        </p:spPr>
        <p:txBody>
          <a:bodyPr>
            <a:noAutofit/>
          </a:bodyPr>
          <a:lstStyle/>
          <a:p>
            <a:pPr algn="l"/>
            <a:r>
              <a:rPr lang="es-MX" sz="3600"/>
              <a:t>EVENTO PREMIOS VÍA.</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2" y="3027146"/>
            <a:ext cx="1392839"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es-CO" sz="7200" b="1" i="0" u="none" strike="noStrike" kern="1200" cap="none" spc="0" normalizeH="0" baseline="0" noProof="0">
              <a:ln>
                <a:noFill/>
              </a:ln>
              <a:solidFill>
                <a:srgbClr val="FFFFFF"/>
              </a:solidFill>
              <a:effectLst/>
              <a:uLnTx/>
              <a:uFillTx/>
              <a:latin typeface="Franklin Gothic Medium" panose="020B0603020102020204"/>
              <a:ea typeface="ＭＳ Ｐゴシック" pitchFamily="-84" charset="-128"/>
              <a:cs typeface="Arial" charset="0"/>
            </a:endParaRPr>
          </a:p>
        </p:txBody>
      </p:sp>
      <p:sp>
        <p:nvSpPr>
          <p:cNvPr id="6" name="Rectángulo 5">
            <a:extLst>
              <a:ext uri="{FF2B5EF4-FFF2-40B4-BE49-F238E27FC236}">
                <a16:creationId xmlns:a16="http://schemas.microsoft.com/office/drawing/2014/main" id="{75B31425-0EC4-CB4D-AC1E-DCC732369102}"/>
              </a:ext>
            </a:extLst>
          </p:cNvPr>
          <p:cNvSpPr/>
          <p:nvPr/>
        </p:nvSpPr>
        <p:spPr>
          <a:xfrm flipV="1">
            <a:off x="2194648" y="3428999"/>
            <a:ext cx="5399715" cy="57023"/>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w="0"/>
              <a:solidFill>
                <a:srgbClr val="000000"/>
              </a:solidFill>
              <a:effectLst/>
              <a:uLnTx/>
              <a:uFillTx/>
              <a:latin typeface="Arial" pitchFamily="34" charset="0"/>
              <a:ea typeface="+mn-ea"/>
              <a:cs typeface="Arial" pitchFamily="34" charset="0"/>
            </a:endParaRPr>
          </a:p>
        </p:txBody>
      </p:sp>
      <p:sp>
        <p:nvSpPr>
          <p:cNvPr id="7" name="10 Marcador de texto">
            <a:extLst>
              <a:ext uri="{FF2B5EF4-FFF2-40B4-BE49-F238E27FC236}">
                <a16:creationId xmlns:a16="http://schemas.microsoft.com/office/drawing/2014/main" id="{8B5EA71C-88C4-442C-A736-5EB8CE40B3D0}"/>
              </a:ext>
            </a:extLst>
          </p:cNvPr>
          <p:cNvSpPr txBox="1">
            <a:spLocks/>
          </p:cNvSpPr>
          <p:nvPr/>
        </p:nvSpPr>
        <p:spPr>
          <a:xfrm>
            <a:off x="1198599" y="3226391"/>
            <a:ext cx="634424" cy="405217"/>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CO" sz="7200"/>
              <a:t>5</a:t>
            </a:r>
          </a:p>
        </p:txBody>
      </p:sp>
    </p:spTree>
    <p:extLst>
      <p:ext uri="{BB962C8B-B14F-4D97-AF65-F5344CB8AC3E}">
        <p14:creationId xmlns:p14="http://schemas.microsoft.com/office/powerpoint/2010/main" val="19027619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E19FF06D-B729-4598-A895-7A5B8C2A72D5}"/>
              </a:ext>
            </a:extLst>
          </p:cNvPr>
          <p:cNvSpPr>
            <a:spLocks noGrp="1"/>
          </p:cNvSpPr>
          <p:nvPr>
            <p:ph type="title"/>
          </p:nvPr>
        </p:nvSpPr>
        <p:spPr/>
        <p:txBody>
          <a:bodyPr/>
          <a:lstStyle/>
          <a:p>
            <a:r>
              <a:rPr lang="es-MX"/>
              <a:t>Premios Vía.</a:t>
            </a:r>
            <a:endParaRPr lang="es-CO"/>
          </a:p>
        </p:txBody>
      </p:sp>
      <p:pic>
        <p:nvPicPr>
          <p:cNvPr id="4" name="Imagen 3">
            <a:extLst>
              <a:ext uri="{FF2B5EF4-FFF2-40B4-BE49-F238E27FC236}">
                <a16:creationId xmlns:a16="http://schemas.microsoft.com/office/drawing/2014/main" id="{B6F2E3E9-2641-430C-8701-F380EAA669DF}"/>
              </a:ext>
            </a:extLst>
          </p:cNvPr>
          <p:cNvPicPr>
            <a:picLocks noChangeAspect="1"/>
          </p:cNvPicPr>
          <p:nvPr/>
        </p:nvPicPr>
        <p:blipFill rotWithShape="1">
          <a:blip r:embed="rId3"/>
          <a:srcRect l="5853" r="3933"/>
          <a:stretch/>
        </p:blipFill>
        <p:spPr>
          <a:xfrm>
            <a:off x="84779" y="1833803"/>
            <a:ext cx="6497690" cy="4053993"/>
          </a:xfrm>
          <a:prstGeom prst="rect">
            <a:avLst/>
          </a:prstGeom>
        </p:spPr>
      </p:pic>
      <p:sp>
        <p:nvSpPr>
          <p:cNvPr id="5" name="Marcador de contenido 4">
            <a:extLst>
              <a:ext uri="{FF2B5EF4-FFF2-40B4-BE49-F238E27FC236}">
                <a16:creationId xmlns:a16="http://schemas.microsoft.com/office/drawing/2014/main" id="{0C7B4632-DC9F-4DCB-B75E-5EB55903F60A}"/>
              </a:ext>
            </a:extLst>
          </p:cNvPr>
          <p:cNvSpPr>
            <a:spLocks noGrp="1"/>
          </p:cNvSpPr>
          <p:nvPr>
            <p:ph sz="quarter" idx="4294967295"/>
          </p:nvPr>
        </p:nvSpPr>
        <p:spPr>
          <a:xfrm>
            <a:off x="6360651" y="1484311"/>
            <a:ext cx="5664200" cy="4752975"/>
          </a:xfrm>
        </p:spPr>
        <p:txBody>
          <a:bodyPr>
            <a:normAutofit fontScale="77500" lnSpcReduction="20000"/>
          </a:bodyPr>
          <a:lstStyle/>
          <a:p>
            <a:pPr>
              <a:buClr>
                <a:srgbClr val="C00000"/>
              </a:buClr>
            </a:pPr>
            <a:r>
              <a:rPr lang="es-MX" dirty="0">
                <a:latin typeface="Arial" panose="020B0604020202020204" pitchFamily="34" charset="0"/>
              </a:rPr>
              <a:t>8ª Edición.</a:t>
            </a:r>
          </a:p>
          <a:p>
            <a:pPr>
              <a:buClr>
                <a:srgbClr val="C00000"/>
              </a:buClr>
            </a:pPr>
            <a:endParaRPr lang="es-MX" sz="1200" dirty="0">
              <a:latin typeface="Arial" panose="020B0604020202020204" pitchFamily="34" charset="0"/>
            </a:endParaRPr>
          </a:p>
          <a:p>
            <a:pPr>
              <a:buClr>
                <a:srgbClr val="C00000"/>
              </a:buClr>
            </a:pPr>
            <a:r>
              <a:rPr lang="es-MX" dirty="0">
                <a:latin typeface="Arial" panose="020B0604020202020204" pitchFamily="34" charset="0"/>
              </a:rPr>
              <a:t>Modalidad híbrida. </a:t>
            </a:r>
          </a:p>
          <a:p>
            <a:pPr>
              <a:buClr>
                <a:srgbClr val="C00000"/>
              </a:buClr>
            </a:pPr>
            <a:endParaRPr lang="es-MX" sz="1200" dirty="0">
              <a:latin typeface="Arial" panose="020B0604020202020204" pitchFamily="34" charset="0"/>
            </a:endParaRPr>
          </a:p>
          <a:p>
            <a:pPr>
              <a:buClr>
                <a:srgbClr val="C00000"/>
              </a:buClr>
            </a:pPr>
            <a:r>
              <a:rPr lang="es-MX" dirty="0">
                <a:latin typeface="Arial" panose="020B0604020202020204" pitchFamily="34" charset="0"/>
              </a:rPr>
              <a:t>Novedades:</a:t>
            </a:r>
          </a:p>
          <a:p>
            <a:pPr lvl="1" indent="-342900">
              <a:buClr>
                <a:srgbClr val="C00000"/>
              </a:buClr>
            </a:pPr>
            <a:r>
              <a:rPr lang="es-CO" dirty="0">
                <a:highlight>
                  <a:srgbClr val="FFFF00"/>
                </a:highlight>
                <a:latin typeface="Arial" panose="020B0604020202020204" pitchFamily="34" charset="0"/>
              </a:rPr>
              <a:t>Mensaje central: accidentalidad en motos.</a:t>
            </a:r>
          </a:p>
          <a:p>
            <a:pPr lvl="1" indent="-342900">
              <a:buClr>
                <a:srgbClr val="C00000"/>
              </a:buClr>
            </a:pPr>
            <a:r>
              <a:rPr lang="es-CO" dirty="0">
                <a:latin typeface="Arial" panose="020B0604020202020204" pitchFamily="34" charset="0"/>
              </a:rPr>
              <a:t>Consecuencias – Estudio técnico CESVI.</a:t>
            </a:r>
          </a:p>
          <a:p>
            <a:pPr lvl="1" indent="-342900">
              <a:buClr>
                <a:srgbClr val="C00000"/>
              </a:buClr>
            </a:pPr>
            <a:r>
              <a:rPr lang="es-CO" dirty="0">
                <a:latin typeface="Arial" panose="020B0604020202020204" pitchFamily="34" charset="0"/>
              </a:rPr>
              <a:t>Política pública. </a:t>
            </a:r>
          </a:p>
          <a:p>
            <a:pPr lvl="1" indent="-342900">
              <a:buClr>
                <a:srgbClr val="C00000"/>
              </a:buClr>
            </a:pPr>
            <a:r>
              <a:rPr lang="es-CO" dirty="0">
                <a:latin typeface="Arial" panose="020B0604020202020204" pitchFamily="34" charset="0"/>
              </a:rPr>
              <a:t>Agenda.</a:t>
            </a:r>
          </a:p>
          <a:p>
            <a:pPr lvl="1" indent="-342900"/>
            <a:endParaRPr lang="es-CO" sz="1200" dirty="0">
              <a:latin typeface="Arial" panose="020B0604020202020204" pitchFamily="34" charset="0"/>
            </a:endParaRPr>
          </a:p>
          <a:p>
            <a:pPr>
              <a:buClr>
                <a:srgbClr val="C00000"/>
              </a:buClr>
            </a:pPr>
            <a:r>
              <a:rPr lang="es-CO" dirty="0">
                <a:latin typeface="Arial" panose="020B0604020202020204" pitchFamily="34" charset="0"/>
              </a:rPr>
              <a:t>Premiación:</a:t>
            </a:r>
          </a:p>
          <a:p>
            <a:pPr lvl="1" indent="-342900">
              <a:buClr>
                <a:srgbClr val="C00000"/>
              </a:buClr>
            </a:pPr>
            <a:r>
              <a:rPr lang="es-CO" dirty="0">
                <a:latin typeface="Arial" panose="020B0604020202020204" pitchFamily="34" charset="0"/>
              </a:rPr>
              <a:t>Categorías tradicionales.</a:t>
            </a:r>
          </a:p>
          <a:p>
            <a:pPr lvl="1" indent="-342900">
              <a:buClr>
                <a:srgbClr val="C00000"/>
              </a:buClr>
            </a:pPr>
            <a:r>
              <a:rPr lang="es-CO" dirty="0">
                <a:highlight>
                  <a:srgbClr val="FFFF00"/>
                </a:highlight>
                <a:latin typeface="Arial" panose="020B0604020202020204" pitchFamily="34" charset="0"/>
              </a:rPr>
              <a:t>Reconocimiento movilidad sostenible</a:t>
            </a:r>
            <a:r>
              <a:rPr lang="es-CO" dirty="0">
                <a:latin typeface="Arial" panose="020B0604020202020204" pitchFamily="34" charset="0"/>
              </a:rPr>
              <a:t>.</a:t>
            </a:r>
          </a:p>
          <a:p>
            <a:pPr marL="0" indent="0">
              <a:buNone/>
            </a:pPr>
            <a:endParaRPr lang="es-CO" dirty="0"/>
          </a:p>
          <a:p>
            <a:pPr marL="0" indent="0">
              <a:buNone/>
            </a:pPr>
            <a:endParaRPr lang="es-CO" dirty="0"/>
          </a:p>
          <a:p>
            <a:pPr marL="0" indent="0">
              <a:buNone/>
            </a:pPr>
            <a:endParaRPr lang="es-MX" dirty="0"/>
          </a:p>
        </p:txBody>
      </p:sp>
    </p:spTree>
    <p:extLst>
      <p:ext uri="{BB962C8B-B14F-4D97-AF65-F5344CB8AC3E}">
        <p14:creationId xmlns:p14="http://schemas.microsoft.com/office/powerpoint/2010/main" val="33839263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79426" y="2852938"/>
            <a:ext cx="9046708" cy="576063"/>
          </a:xfrm>
        </p:spPr>
        <p:txBody>
          <a:bodyPr>
            <a:noAutofit/>
          </a:bodyPr>
          <a:lstStyle/>
          <a:p>
            <a:pPr algn="l"/>
            <a:r>
              <a:rPr lang="es-MX" sz="3600"/>
              <a:t>PORTAL DE AUTOS.</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2" y="3027146"/>
            <a:ext cx="1392839"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es-CO" sz="7200" b="1" i="0" u="none" strike="noStrike" kern="1200" cap="none" spc="0" normalizeH="0" baseline="0" noProof="0">
              <a:ln>
                <a:noFill/>
              </a:ln>
              <a:solidFill>
                <a:srgbClr val="FFFFFF"/>
              </a:solidFill>
              <a:effectLst/>
              <a:uLnTx/>
              <a:uFillTx/>
              <a:latin typeface="Franklin Gothic Medium" panose="020B0603020102020204"/>
              <a:ea typeface="ＭＳ Ｐゴシック" pitchFamily="-84" charset="-128"/>
              <a:cs typeface="Arial" charset="0"/>
            </a:endParaRPr>
          </a:p>
        </p:txBody>
      </p:sp>
      <p:sp>
        <p:nvSpPr>
          <p:cNvPr id="6" name="Rectángulo 5">
            <a:extLst>
              <a:ext uri="{FF2B5EF4-FFF2-40B4-BE49-F238E27FC236}">
                <a16:creationId xmlns:a16="http://schemas.microsoft.com/office/drawing/2014/main" id="{75B31425-0EC4-CB4D-AC1E-DCC732369102}"/>
              </a:ext>
            </a:extLst>
          </p:cNvPr>
          <p:cNvSpPr/>
          <p:nvPr/>
        </p:nvSpPr>
        <p:spPr>
          <a:xfrm flipV="1">
            <a:off x="2341423" y="3429000"/>
            <a:ext cx="5399715" cy="57023"/>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w="0"/>
              <a:solidFill>
                <a:srgbClr val="000000"/>
              </a:solidFill>
              <a:effectLst/>
              <a:uLnTx/>
              <a:uFillTx/>
              <a:latin typeface="Arial" pitchFamily="34" charset="0"/>
              <a:ea typeface="+mn-ea"/>
              <a:cs typeface="Arial" pitchFamily="34" charset="0"/>
            </a:endParaRPr>
          </a:p>
        </p:txBody>
      </p:sp>
      <p:sp>
        <p:nvSpPr>
          <p:cNvPr id="7" name="10 Marcador de texto">
            <a:extLst>
              <a:ext uri="{FF2B5EF4-FFF2-40B4-BE49-F238E27FC236}">
                <a16:creationId xmlns:a16="http://schemas.microsoft.com/office/drawing/2014/main" id="{8B5EA71C-88C4-442C-A736-5EB8CE40B3D0}"/>
              </a:ext>
            </a:extLst>
          </p:cNvPr>
          <p:cNvSpPr txBox="1">
            <a:spLocks/>
          </p:cNvSpPr>
          <p:nvPr/>
        </p:nvSpPr>
        <p:spPr>
          <a:xfrm>
            <a:off x="702617" y="3197992"/>
            <a:ext cx="634424" cy="405217"/>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CO" sz="7200"/>
              <a:t>6</a:t>
            </a:r>
          </a:p>
        </p:txBody>
      </p:sp>
    </p:spTree>
    <p:extLst>
      <p:ext uri="{BB962C8B-B14F-4D97-AF65-F5344CB8AC3E}">
        <p14:creationId xmlns:p14="http://schemas.microsoft.com/office/powerpoint/2010/main" val="5293225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9688ACE7-71F6-41DB-A9D3-7AE3FED455EE}"/>
              </a:ext>
            </a:extLst>
          </p:cNvPr>
          <p:cNvPicPr>
            <a:picLocks noChangeAspect="1"/>
          </p:cNvPicPr>
          <p:nvPr/>
        </p:nvPicPr>
        <p:blipFill rotWithShape="1">
          <a:blip r:embed="rId2"/>
          <a:srcRect r="25880"/>
          <a:stretch/>
        </p:blipFill>
        <p:spPr>
          <a:xfrm>
            <a:off x="7627872" y="1148685"/>
            <a:ext cx="4269070" cy="2787846"/>
          </a:xfrm>
          <a:prstGeom prst="rect">
            <a:avLst/>
          </a:prstGeom>
        </p:spPr>
      </p:pic>
      <p:sp>
        <p:nvSpPr>
          <p:cNvPr id="2" name="Título 1">
            <a:extLst>
              <a:ext uri="{FF2B5EF4-FFF2-40B4-BE49-F238E27FC236}">
                <a16:creationId xmlns:a16="http://schemas.microsoft.com/office/drawing/2014/main" id="{1CCA1D93-FE9E-432B-A4EE-1163C9AC295C}"/>
              </a:ext>
            </a:extLst>
          </p:cNvPr>
          <p:cNvSpPr>
            <a:spLocks noGrp="1"/>
          </p:cNvSpPr>
          <p:nvPr>
            <p:ph type="title"/>
          </p:nvPr>
        </p:nvSpPr>
        <p:spPr>
          <a:xfrm>
            <a:off x="134205" y="6275"/>
            <a:ext cx="10441160" cy="792088"/>
          </a:xfrm>
        </p:spPr>
        <p:txBody>
          <a:bodyPr/>
          <a:lstStyle/>
          <a:p>
            <a:r>
              <a:rPr lang="es-CO"/>
              <a:t>Servicios del Portal</a:t>
            </a:r>
          </a:p>
        </p:txBody>
      </p:sp>
      <p:sp>
        <p:nvSpPr>
          <p:cNvPr id="6" name="CuadroTexto 5">
            <a:extLst>
              <a:ext uri="{FF2B5EF4-FFF2-40B4-BE49-F238E27FC236}">
                <a16:creationId xmlns:a16="http://schemas.microsoft.com/office/drawing/2014/main" id="{23FF7AD0-92AC-41D9-8EC0-DC0DCE5337A0}"/>
              </a:ext>
            </a:extLst>
          </p:cNvPr>
          <p:cNvSpPr txBox="1"/>
          <p:nvPr/>
        </p:nvSpPr>
        <p:spPr>
          <a:xfrm>
            <a:off x="134205" y="1032691"/>
            <a:ext cx="7105131" cy="1631216"/>
          </a:xfrm>
          <a:prstGeom prst="rect">
            <a:avLst/>
          </a:prstGeom>
          <a:noFill/>
        </p:spPr>
        <p:txBody>
          <a:bodyPr wrap="square" rtlCol="0">
            <a:spAutoFit/>
          </a:bodyPr>
          <a:lstStyle/>
          <a:p>
            <a:pPr algn="just">
              <a:buClr>
                <a:srgbClr val="C00000"/>
              </a:buClr>
            </a:pPr>
            <a:r>
              <a:rPr lang="es-MX" sz="2000">
                <a:solidFill>
                  <a:schemeClr val="bg1">
                    <a:lumMod val="50000"/>
                  </a:schemeClr>
                </a:solidFill>
              </a:rPr>
              <a:t>El “Portal Autos” se ha creado con el propósito de poner a disposición los servicios tecnológicos de la Cámara en una plataforma para ser utilizados por las compañías afiliadas en el ramo de autos. En este primer lanzamiento se disponen los siguientes:  </a:t>
            </a:r>
            <a:endParaRPr lang="es-CO" sz="2000">
              <a:solidFill>
                <a:schemeClr val="bg1">
                  <a:lumMod val="50000"/>
                </a:schemeClr>
              </a:solidFill>
            </a:endParaRPr>
          </a:p>
        </p:txBody>
      </p:sp>
      <p:sp>
        <p:nvSpPr>
          <p:cNvPr id="4" name="CuadroTexto 3">
            <a:extLst>
              <a:ext uri="{FF2B5EF4-FFF2-40B4-BE49-F238E27FC236}">
                <a16:creationId xmlns:a16="http://schemas.microsoft.com/office/drawing/2014/main" id="{CA5AF131-85CB-470A-B7D6-1C409FC11682}"/>
              </a:ext>
            </a:extLst>
          </p:cNvPr>
          <p:cNvSpPr txBox="1"/>
          <p:nvPr/>
        </p:nvSpPr>
        <p:spPr>
          <a:xfrm>
            <a:off x="652131" y="2962781"/>
            <a:ext cx="9689007" cy="3170099"/>
          </a:xfrm>
          <a:prstGeom prst="rect">
            <a:avLst/>
          </a:prstGeom>
          <a:noFill/>
        </p:spPr>
        <p:txBody>
          <a:bodyPr wrap="square" numCol="1" rtlCol="0">
            <a:spAutoFit/>
          </a:bodyPr>
          <a:lstStyle/>
          <a:p>
            <a:pPr marL="457200" indent="-457200" algn="just">
              <a:buClr>
                <a:srgbClr val="C00000"/>
              </a:buClr>
              <a:buFont typeface="+mj-lt"/>
              <a:buAutoNum type="arabicPeriod"/>
            </a:pPr>
            <a:r>
              <a:rPr lang="es-MX" sz="2000"/>
              <a:t>Indicadores de calidad.</a:t>
            </a:r>
          </a:p>
          <a:p>
            <a:pPr marL="457200" indent="-457200" algn="just">
              <a:buClr>
                <a:srgbClr val="C00000"/>
              </a:buClr>
              <a:buFont typeface="+mj-lt"/>
              <a:buAutoNum type="arabicPeriod"/>
            </a:pPr>
            <a:r>
              <a:rPr lang="es-MX" sz="2000"/>
              <a:t>Consulta masiva de pólizas, siniestros y comparendos.</a:t>
            </a:r>
          </a:p>
          <a:p>
            <a:pPr marL="457200" indent="-457200" algn="just">
              <a:buClr>
                <a:srgbClr val="C00000"/>
              </a:buClr>
              <a:buFont typeface="+mj-lt"/>
              <a:buAutoNum type="arabicPeriod"/>
            </a:pPr>
            <a:r>
              <a:rPr lang="es-MX" sz="2000" err="1"/>
              <a:t>Benchmark</a:t>
            </a:r>
            <a:r>
              <a:rPr lang="es-MX" sz="2000"/>
              <a:t> de automóviles.</a:t>
            </a:r>
          </a:p>
          <a:p>
            <a:pPr marL="457200" indent="-457200" algn="just">
              <a:buClr>
                <a:srgbClr val="C00000"/>
              </a:buClr>
              <a:buFont typeface="+mj-lt"/>
              <a:buAutoNum type="arabicPeriod"/>
            </a:pPr>
            <a:r>
              <a:rPr lang="es-MX" sz="2000"/>
              <a:t>Estadísticas de denuncias de hurto.</a:t>
            </a:r>
          </a:p>
          <a:p>
            <a:pPr marL="457200" indent="-457200" algn="just">
              <a:buClr>
                <a:srgbClr val="C00000"/>
              </a:buClr>
              <a:buFont typeface="+mj-lt"/>
              <a:buAutoNum type="arabicPeriod"/>
            </a:pPr>
            <a:r>
              <a:rPr lang="es-MX" sz="2000"/>
              <a:t>Sistemas de Alertas de RCE – ARCE</a:t>
            </a:r>
          </a:p>
          <a:p>
            <a:pPr marL="457200" indent="-457200" algn="just">
              <a:buClr>
                <a:srgbClr val="C00000"/>
              </a:buClr>
              <a:buFont typeface="+mj-lt"/>
              <a:buAutoNum type="arabicPeriod"/>
            </a:pPr>
            <a:r>
              <a:rPr lang="es-MX" sz="2000"/>
              <a:t>Visualizador inteligente de cifras</a:t>
            </a:r>
          </a:p>
          <a:p>
            <a:pPr marL="457200" indent="-457200" algn="just">
              <a:buClr>
                <a:srgbClr val="C00000"/>
              </a:buClr>
              <a:buFont typeface="+mj-lt"/>
              <a:buAutoNum type="arabicPeriod"/>
            </a:pPr>
            <a:r>
              <a:rPr lang="es-MX" sz="2000"/>
              <a:t>Visualizador con el comportamiento de los recobros registrados en SIGAR.</a:t>
            </a:r>
          </a:p>
          <a:p>
            <a:pPr marL="457200" indent="-457200" algn="just">
              <a:buClr>
                <a:srgbClr val="C00000"/>
              </a:buClr>
              <a:buFont typeface="+mj-lt"/>
              <a:buAutoNum type="arabicPeriod"/>
            </a:pPr>
            <a:r>
              <a:rPr lang="es-MX" sz="2000"/>
              <a:t>Tableros del observatorio de cifras con el comportamiento general del Mercado. </a:t>
            </a:r>
          </a:p>
          <a:p>
            <a:pPr marL="457200" indent="-457200" algn="just">
              <a:buClr>
                <a:srgbClr val="C00000"/>
              </a:buClr>
              <a:buFont typeface="+mj-lt"/>
              <a:buAutoNum type="arabicPeriod"/>
            </a:pPr>
            <a:r>
              <a:rPr lang="es-MX" sz="2000"/>
              <a:t>Tablero con el análisis de penetración del seguro voluntario de autos, cifras a 2020.</a:t>
            </a:r>
          </a:p>
          <a:p>
            <a:pPr marL="457200" indent="-457200" algn="just">
              <a:buClr>
                <a:srgbClr val="C00000"/>
              </a:buClr>
              <a:buFont typeface="+mj-lt"/>
              <a:buAutoNum type="arabicPeriod"/>
            </a:pPr>
            <a:r>
              <a:rPr lang="es-MX" sz="2000"/>
              <a:t>Página de Premios Vía</a:t>
            </a:r>
            <a:endParaRPr lang="es-CO" sz="2000"/>
          </a:p>
        </p:txBody>
      </p:sp>
    </p:spTree>
    <p:extLst>
      <p:ext uri="{BB962C8B-B14F-4D97-AF65-F5344CB8AC3E}">
        <p14:creationId xmlns:p14="http://schemas.microsoft.com/office/powerpoint/2010/main" val="11529757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A16D5694-2681-48DB-8FE7-359F83F38189}"/>
              </a:ext>
            </a:extLst>
          </p:cNvPr>
          <p:cNvSpPr>
            <a:spLocks noGrp="1"/>
          </p:cNvSpPr>
          <p:nvPr>
            <p:ph type="body" idx="1"/>
          </p:nvPr>
        </p:nvSpPr>
        <p:spPr>
          <a:xfrm>
            <a:off x="208191" y="84779"/>
            <a:ext cx="2117171" cy="490866"/>
          </a:xfrm>
        </p:spPr>
        <p:txBody>
          <a:bodyPr/>
          <a:lstStyle/>
          <a:p>
            <a:r>
              <a:rPr lang="es-CO"/>
              <a:t>Propuesta</a:t>
            </a:r>
          </a:p>
        </p:txBody>
      </p:sp>
      <p:pic>
        <p:nvPicPr>
          <p:cNvPr id="5" name="Imagen 4">
            <a:extLst>
              <a:ext uri="{FF2B5EF4-FFF2-40B4-BE49-F238E27FC236}">
                <a16:creationId xmlns:a16="http://schemas.microsoft.com/office/drawing/2014/main" id="{63FE9EF3-DE41-4325-B09F-F96FE7539E2F}"/>
              </a:ext>
            </a:extLst>
          </p:cNvPr>
          <p:cNvPicPr>
            <a:picLocks noChangeAspect="1"/>
          </p:cNvPicPr>
          <p:nvPr/>
        </p:nvPicPr>
        <p:blipFill>
          <a:blip r:embed="rId2"/>
          <a:stretch>
            <a:fillRect/>
          </a:stretch>
        </p:blipFill>
        <p:spPr>
          <a:xfrm>
            <a:off x="2204249" y="465353"/>
            <a:ext cx="8146840" cy="2803862"/>
          </a:xfrm>
          <a:prstGeom prst="rect">
            <a:avLst/>
          </a:prstGeom>
        </p:spPr>
      </p:pic>
      <p:sp>
        <p:nvSpPr>
          <p:cNvPr id="6" name="CuadroTexto 5">
            <a:extLst>
              <a:ext uri="{FF2B5EF4-FFF2-40B4-BE49-F238E27FC236}">
                <a16:creationId xmlns:a16="http://schemas.microsoft.com/office/drawing/2014/main" id="{78BC3189-0C41-476B-8D1F-E16F72BD5515}"/>
              </a:ext>
            </a:extLst>
          </p:cNvPr>
          <p:cNvSpPr txBox="1"/>
          <p:nvPr/>
        </p:nvSpPr>
        <p:spPr>
          <a:xfrm>
            <a:off x="1429129" y="3649789"/>
            <a:ext cx="9418523" cy="2923877"/>
          </a:xfrm>
          <a:prstGeom prst="rect">
            <a:avLst/>
          </a:prstGeom>
          <a:noFill/>
        </p:spPr>
        <p:txBody>
          <a:bodyPr wrap="square" numCol="1" rtlCol="0">
            <a:spAutoFit/>
          </a:bodyPr>
          <a:lstStyle/>
          <a:p>
            <a:pPr algn="just">
              <a:buClr>
                <a:srgbClr val="C00000"/>
              </a:buClr>
            </a:pPr>
            <a:r>
              <a:rPr lang="es-MX">
                <a:solidFill>
                  <a:schemeClr val="tx2"/>
                </a:solidFill>
              </a:rPr>
              <a:t>Entregar credenciales a los miembros de la Cámara y un interlocutor por compañía,  este último actor servirá de apoyo para: </a:t>
            </a:r>
          </a:p>
          <a:p>
            <a:pPr algn="just">
              <a:buClr>
                <a:srgbClr val="C00000"/>
              </a:buClr>
            </a:pPr>
            <a:endParaRPr lang="es-MX"/>
          </a:p>
          <a:p>
            <a:pPr marL="457200" indent="-457200" algn="just">
              <a:buClr>
                <a:srgbClr val="C00000"/>
              </a:buClr>
              <a:buFont typeface="+mj-lt"/>
              <a:buAutoNum type="arabicPeriod"/>
            </a:pPr>
            <a:r>
              <a:rPr lang="es-MX"/>
              <a:t>Programar la sesión de capacitación del Portal de Autos.</a:t>
            </a:r>
          </a:p>
          <a:p>
            <a:pPr marL="457200" indent="-457200" algn="just">
              <a:buClr>
                <a:srgbClr val="C00000"/>
              </a:buClr>
              <a:buFont typeface="+mj-lt"/>
              <a:buAutoNum type="arabicPeriod"/>
            </a:pPr>
            <a:r>
              <a:rPr lang="es-MX"/>
              <a:t>Gestionar los procesos de análisis y mejora de la calidad en el reporte de información hacia las bases de datos.</a:t>
            </a:r>
          </a:p>
          <a:p>
            <a:pPr marL="457200" indent="-457200" algn="just">
              <a:buClr>
                <a:srgbClr val="C00000"/>
              </a:buClr>
              <a:buFont typeface="+mj-lt"/>
              <a:buAutoNum type="arabicPeriod"/>
            </a:pPr>
            <a:r>
              <a:rPr lang="es-MX"/>
              <a:t>Administrar las credenciales del Benchmark de automóviles</a:t>
            </a:r>
          </a:p>
          <a:p>
            <a:pPr marL="457200" indent="-457200" algn="just">
              <a:buClr>
                <a:srgbClr val="C00000"/>
              </a:buClr>
              <a:buFont typeface="+mj-lt"/>
              <a:buAutoNum type="arabicPeriod"/>
            </a:pPr>
            <a:r>
              <a:rPr lang="es-MX"/>
              <a:t>Revisar y validar las cifras de los indicadores técnicos calculados en el observatorio de cifras</a:t>
            </a:r>
          </a:p>
          <a:p>
            <a:pPr marL="457200" indent="-457200" algn="just">
              <a:buClr>
                <a:srgbClr val="C00000"/>
              </a:buClr>
              <a:buFont typeface="+mj-lt"/>
              <a:buAutoNum type="arabicPeriod"/>
            </a:pPr>
            <a:r>
              <a:rPr lang="es-MX"/>
              <a:t>Monitorear uso de la plataforma.</a:t>
            </a:r>
          </a:p>
        </p:txBody>
      </p:sp>
    </p:spTree>
    <p:extLst>
      <p:ext uri="{BB962C8B-B14F-4D97-AF65-F5344CB8AC3E}">
        <p14:creationId xmlns:p14="http://schemas.microsoft.com/office/powerpoint/2010/main" val="26943783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79426" y="2362432"/>
            <a:ext cx="9046708" cy="576063"/>
          </a:xfrm>
        </p:spPr>
        <p:txBody>
          <a:bodyPr>
            <a:noAutofit/>
          </a:bodyPr>
          <a:lstStyle/>
          <a:p>
            <a:pPr algn="l"/>
            <a:r>
              <a:rPr lang="es-MX" sz="3600"/>
              <a:t>ENTREGA SEGUNDA FASE DEL SISTEMA ARCE.</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2" y="3027146"/>
            <a:ext cx="1392839"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es-CO" sz="7200" b="1" i="0" u="none" strike="noStrike" kern="1200" cap="none" spc="0" normalizeH="0" baseline="0" noProof="0">
              <a:ln>
                <a:noFill/>
              </a:ln>
              <a:solidFill>
                <a:srgbClr val="FFFFFF"/>
              </a:solidFill>
              <a:effectLst/>
              <a:uLnTx/>
              <a:uFillTx/>
              <a:latin typeface="Franklin Gothic Medium" panose="020B0603020102020204"/>
              <a:ea typeface="ＭＳ Ｐゴシック" pitchFamily="-84" charset="-128"/>
              <a:cs typeface="Arial" charset="0"/>
            </a:endParaRPr>
          </a:p>
        </p:txBody>
      </p:sp>
      <p:sp>
        <p:nvSpPr>
          <p:cNvPr id="6" name="Rectángulo 5">
            <a:extLst>
              <a:ext uri="{FF2B5EF4-FFF2-40B4-BE49-F238E27FC236}">
                <a16:creationId xmlns:a16="http://schemas.microsoft.com/office/drawing/2014/main" id="{75B31425-0EC4-CB4D-AC1E-DCC732369102}"/>
              </a:ext>
            </a:extLst>
          </p:cNvPr>
          <p:cNvSpPr/>
          <p:nvPr/>
        </p:nvSpPr>
        <p:spPr>
          <a:xfrm flipV="1">
            <a:off x="2456480" y="2998634"/>
            <a:ext cx="5399715" cy="57023"/>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w="0"/>
              <a:solidFill>
                <a:srgbClr val="000000"/>
              </a:solidFill>
              <a:effectLst/>
              <a:uLnTx/>
              <a:uFillTx/>
              <a:latin typeface="Arial" pitchFamily="34" charset="0"/>
              <a:ea typeface="+mn-ea"/>
              <a:cs typeface="Arial" pitchFamily="34" charset="0"/>
            </a:endParaRPr>
          </a:p>
        </p:txBody>
      </p:sp>
      <p:sp>
        <p:nvSpPr>
          <p:cNvPr id="7" name="10 Marcador de texto">
            <a:extLst>
              <a:ext uri="{FF2B5EF4-FFF2-40B4-BE49-F238E27FC236}">
                <a16:creationId xmlns:a16="http://schemas.microsoft.com/office/drawing/2014/main" id="{8B5EA71C-88C4-442C-A736-5EB8CE40B3D0}"/>
              </a:ext>
            </a:extLst>
          </p:cNvPr>
          <p:cNvSpPr txBox="1">
            <a:spLocks/>
          </p:cNvSpPr>
          <p:nvPr/>
        </p:nvSpPr>
        <p:spPr>
          <a:xfrm>
            <a:off x="1070221" y="2853048"/>
            <a:ext cx="634424" cy="405217"/>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CO" sz="7200"/>
              <a:t>7</a:t>
            </a:r>
          </a:p>
        </p:txBody>
      </p:sp>
    </p:spTree>
    <p:extLst>
      <p:ext uri="{BB962C8B-B14F-4D97-AF65-F5344CB8AC3E}">
        <p14:creationId xmlns:p14="http://schemas.microsoft.com/office/powerpoint/2010/main" val="16439168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95B77E15-02DB-489D-9159-94FB3F912D18}"/>
              </a:ext>
            </a:extLst>
          </p:cNvPr>
          <p:cNvSpPr>
            <a:spLocks noGrp="1"/>
          </p:cNvSpPr>
          <p:nvPr>
            <p:ph type="ctrTitle"/>
          </p:nvPr>
        </p:nvSpPr>
        <p:spPr/>
        <p:txBody>
          <a:bodyPr/>
          <a:lstStyle/>
          <a:p>
            <a:r>
              <a:rPr lang="es-CO"/>
              <a:t>Dirección de Gestión Institucional contra el Fraude </a:t>
            </a:r>
          </a:p>
        </p:txBody>
      </p:sp>
      <p:sp>
        <p:nvSpPr>
          <p:cNvPr id="3" name="Marcador de texto 2">
            <a:extLst>
              <a:ext uri="{FF2B5EF4-FFF2-40B4-BE49-F238E27FC236}">
                <a16:creationId xmlns:a16="http://schemas.microsoft.com/office/drawing/2014/main" id="{7BA790EB-68D9-44B7-8AEB-1979858677AA}"/>
              </a:ext>
            </a:extLst>
          </p:cNvPr>
          <p:cNvSpPr>
            <a:spLocks noGrp="1"/>
          </p:cNvSpPr>
          <p:nvPr>
            <p:ph type="subTitle" idx="1"/>
          </p:nvPr>
        </p:nvSpPr>
        <p:spPr/>
        <p:txBody>
          <a:bodyPr/>
          <a:lstStyle/>
          <a:p>
            <a:r>
              <a:rPr lang="es-CO"/>
              <a:t>Cámara Autos</a:t>
            </a:r>
          </a:p>
        </p:txBody>
      </p:sp>
    </p:spTree>
    <p:extLst>
      <p:ext uri="{BB962C8B-B14F-4D97-AF65-F5344CB8AC3E}">
        <p14:creationId xmlns:p14="http://schemas.microsoft.com/office/powerpoint/2010/main" val="7200305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89586" y="2492896"/>
            <a:ext cx="9046708" cy="576063"/>
          </a:xfrm>
        </p:spPr>
        <p:txBody>
          <a:bodyPr>
            <a:noAutofit/>
          </a:bodyPr>
          <a:lstStyle/>
          <a:p>
            <a:pPr algn="l"/>
            <a:r>
              <a:rPr lang="es-CO" sz="3600">
                <a:ea typeface="ＭＳ Ｐゴシック"/>
                <a:cs typeface="Arial"/>
              </a:rPr>
              <a:t>VERIFICACIÓN DEL QUÓRUM Y APROBACIÓN DEL ACTA ANTERIOR.</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4" y="2667104"/>
            <a:ext cx="634424"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CO" sz="7200"/>
              <a:t>1</a:t>
            </a:r>
          </a:p>
        </p:txBody>
      </p:sp>
      <p:sp>
        <p:nvSpPr>
          <p:cNvPr id="6" name="Rectángulo 5">
            <a:extLst>
              <a:ext uri="{FF2B5EF4-FFF2-40B4-BE49-F238E27FC236}">
                <a16:creationId xmlns:a16="http://schemas.microsoft.com/office/drawing/2014/main" id="{75B31425-0EC4-CB4D-AC1E-DCC732369102}"/>
              </a:ext>
            </a:extLst>
          </p:cNvPr>
          <p:cNvSpPr/>
          <p:nvPr/>
        </p:nvSpPr>
        <p:spPr>
          <a:xfrm>
            <a:off x="2351583" y="3125981"/>
            <a:ext cx="8740959" cy="45719"/>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algn="ctr"/>
            <a:endParaRPr lang="es-CO" sz="1350">
              <a:ln w="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20806701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80CE5F-6379-45EA-B15B-848055F14D1C}"/>
              </a:ext>
            </a:extLst>
          </p:cNvPr>
          <p:cNvSpPr>
            <a:spLocks noGrp="1"/>
          </p:cNvSpPr>
          <p:nvPr>
            <p:ph type="title"/>
          </p:nvPr>
        </p:nvSpPr>
        <p:spPr/>
        <p:txBody>
          <a:bodyPr/>
          <a:lstStyle/>
          <a:p>
            <a:endParaRPr lang="es-CO"/>
          </a:p>
        </p:txBody>
      </p:sp>
      <p:sp>
        <p:nvSpPr>
          <p:cNvPr id="3" name="Marcador de texto 2">
            <a:extLst>
              <a:ext uri="{FF2B5EF4-FFF2-40B4-BE49-F238E27FC236}">
                <a16:creationId xmlns:a16="http://schemas.microsoft.com/office/drawing/2014/main" id="{AE2AC3E4-0C7B-4947-BA6C-367F9B2F9A8C}"/>
              </a:ext>
            </a:extLst>
          </p:cNvPr>
          <p:cNvSpPr>
            <a:spLocks noGrp="1"/>
          </p:cNvSpPr>
          <p:nvPr>
            <p:ph type="body" idx="1"/>
          </p:nvPr>
        </p:nvSpPr>
        <p:spPr/>
        <p:txBody>
          <a:bodyPr/>
          <a:lstStyle/>
          <a:p>
            <a:r>
              <a:rPr lang="es-CO"/>
              <a:t>Sistema ARCE- Modelo de pronóstico </a:t>
            </a:r>
          </a:p>
          <a:p>
            <a:endParaRPr lang="es-CO"/>
          </a:p>
        </p:txBody>
      </p:sp>
      <p:sp>
        <p:nvSpPr>
          <p:cNvPr id="4" name="Marcador de texto 3">
            <a:extLst>
              <a:ext uri="{FF2B5EF4-FFF2-40B4-BE49-F238E27FC236}">
                <a16:creationId xmlns:a16="http://schemas.microsoft.com/office/drawing/2014/main" id="{653DDBF1-D34B-464D-9118-9354DA22A9EB}"/>
              </a:ext>
            </a:extLst>
          </p:cNvPr>
          <p:cNvSpPr>
            <a:spLocks noGrp="1"/>
          </p:cNvSpPr>
          <p:nvPr>
            <p:ph type="body" idx="10"/>
          </p:nvPr>
        </p:nvSpPr>
        <p:spPr/>
        <p:txBody>
          <a:bodyPr/>
          <a:lstStyle/>
          <a:p>
            <a:r>
              <a:rPr lang="es-CO"/>
              <a:t>a)</a:t>
            </a:r>
          </a:p>
        </p:txBody>
      </p:sp>
    </p:spTree>
    <p:extLst>
      <p:ext uri="{BB962C8B-B14F-4D97-AF65-F5344CB8AC3E}">
        <p14:creationId xmlns:p14="http://schemas.microsoft.com/office/powerpoint/2010/main" val="14219950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rco 20">
            <a:extLst>
              <a:ext uri="{FF2B5EF4-FFF2-40B4-BE49-F238E27FC236}">
                <a16:creationId xmlns:a16="http://schemas.microsoft.com/office/drawing/2014/main" id="{56836FA3-44A3-4CFA-8C1F-0E6857FDFB33}"/>
              </a:ext>
            </a:extLst>
          </p:cNvPr>
          <p:cNvSpPr/>
          <p:nvPr/>
        </p:nvSpPr>
        <p:spPr>
          <a:xfrm>
            <a:off x="452284" y="1293716"/>
            <a:ext cx="11080256" cy="1320762"/>
          </a:xfrm>
          <a:prstGeom prst="arc">
            <a:avLst>
              <a:gd name="adj1" fmla="val 10345816"/>
              <a:gd name="adj2" fmla="val 348020"/>
            </a:avLst>
          </a:prstGeom>
          <a:solidFill>
            <a:schemeClr val="accent1">
              <a:lumMod val="20000"/>
              <a:lumOff val="80000"/>
            </a:schemeClr>
          </a:solidFill>
          <a:ln w="762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
        <p:nvSpPr>
          <p:cNvPr id="2" name="Título 1">
            <a:extLst>
              <a:ext uri="{FF2B5EF4-FFF2-40B4-BE49-F238E27FC236}">
                <a16:creationId xmlns:a16="http://schemas.microsoft.com/office/drawing/2014/main" id="{F26FEBDE-0495-4605-B93D-760218D38861}"/>
              </a:ext>
            </a:extLst>
          </p:cNvPr>
          <p:cNvSpPr>
            <a:spLocks noGrp="1"/>
          </p:cNvSpPr>
          <p:nvPr>
            <p:ph type="title"/>
          </p:nvPr>
        </p:nvSpPr>
        <p:spPr/>
        <p:txBody>
          <a:bodyPr/>
          <a:lstStyle/>
          <a:p>
            <a:r>
              <a:rPr lang="es-CO"/>
              <a:t>Nuevo modelo sistema ARCE  </a:t>
            </a:r>
          </a:p>
        </p:txBody>
      </p:sp>
      <p:grpSp>
        <p:nvGrpSpPr>
          <p:cNvPr id="6" name="Grupo 5">
            <a:extLst>
              <a:ext uri="{FF2B5EF4-FFF2-40B4-BE49-F238E27FC236}">
                <a16:creationId xmlns:a16="http://schemas.microsoft.com/office/drawing/2014/main" id="{3C472520-98E4-47F5-897F-06D553EEF3E1}"/>
              </a:ext>
            </a:extLst>
          </p:cNvPr>
          <p:cNvGrpSpPr/>
          <p:nvPr/>
        </p:nvGrpSpPr>
        <p:grpSpPr>
          <a:xfrm>
            <a:off x="4372906" y="3468323"/>
            <a:ext cx="3719508" cy="2111878"/>
            <a:chOff x="4009613" y="2920181"/>
            <a:chExt cx="4902295" cy="2885788"/>
          </a:xfrm>
        </p:grpSpPr>
        <p:pic>
          <p:nvPicPr>
            <p:cNvPr id="4" name="Imagen 3">
              <a:extLst>
                <a:ext uri="{FF2B5EF4-FFF2-40B4-BE49-F238E27FC236}">
                  <a16:creationId xmlns:a16="http://schemas.microsoft.com/office/drawing/2014/main" id="{888C1E02-AD05-42DB-A615-1978EEFB6FA4}"/>
                </a:ext>
              </a:extLst>
            </p:cNvPr>
            <p:cNvPicPr>
              <a:picLocks noChangeAspect="1"/>
            </p:cNvPicPr>
            <p:nvPr/>
          </p:nvPicPr>
          <p:blipFill>
            <a:blip r:embed="rId2"/>
            <a:stretch>
              <a:fillRect/>
            </a:stretch>
          </p:blipFill>
          <p:spPr>
            <a:xfrm>
              <a:off x="4009613" y="2920181"/>
              <a:ext cx="4593611" cy="2241327"/>
            </a:xfrm>
            <a:prstGeom prst="rect">
              <a:avLst/>
            </a:prstGeom>
          </p:spPr>
        </p:pic>
        <p:pic>
          <p:nvPicPr>
            <p:cNvPr id="5" name="Gráfico 4" descr="Gesto de aguantar contorno">
              <a:extLst>
                <a:ext uri="{FF2B5EF4-FFF2-40B4-BE49-F238E27FC236}">
                  <a16:creationId xmlns:a16="http://schemas.microsoft.com/office/drawing/2014/main" id="{87728F67-49FE-4F9B-B459-B5DD3709450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41863" y="4698394"/>
              <a:ext cx="1070045" cy="1107575"/>
            </a:xfrm>
            <a:prstGeom prst="rect">
              <a:avLst/>
            </a:prstGeom>
          </p:spPr>
        </p:pic>
      </p:grpSp>
      <p:sp>
        <p:nvSpPr>
          <p:cNvPr id="7" name="Elipse 6">
            <a:extLst>
              <a:ext uri="{FF2B5EF4-FFF2-40B4-BE49-F238E27FC236}">
                <a16:creationId xmlns:a16="http://schemas.microsoft.com/office/drawing/2014/main" id="{965D3830-2912-4AA8-ABCE-DC0EB140D8A5}"/>
              </a:ext>
            </a:extLst>
          </p:cNvPr>
          <p:cNvSpPr/>
          <p:nvPr/>
        </p:nvSpPr>
        <p:spPr>
          <a:xfrm>
            <a:off x="108157" y="2404844"/>
            <a:ext cx="3882472" cy="3933250"/>
          </a:xfrm>
          <a:prstGeom prst="ellipse">
            <a:avLst/>
          </a:prstGeom>
          <a:ln w="28575">
            <a:solidFill>
              <a:schemeClr val="accent4"/>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t"/>
          <a:lstStyle/>
          <a:p>
            <a:pPr algn="ctr"/>
            <a:r>
              <a:rPr lang="es-ES" sz="2000" b="1" dirty="0">
                <a:solidFill>
                  <a:schemeClr val="tx2"/>
                </a:solidFill>
              </a:rPr>
              <a:t>Analítica descriptiva</a:t>
            </a:r>
          </a:p>
          <a:p>
            <a:pPr algn="ctr"/>
            <a:endParaRPr lang="es-ES" sz="2000" b="1" dirty="0">
              <a:solidFill>
                <a:schemeClr val="tx2"/>
              </a:solidFill>
            </a:endParaRPr>
          </a:p>
          <a:p>
            <a:pPr algn="ctr"/>
            <a:r>
              <a:rPr lang="es-ES" sz="2000" b="1" dirty="0">
                <a:solidFill>
                  <a:schemeClr val="tx2"/>
                </a:solidFill>
              </a:rPr>
              <a:t> </a:t>
            </a:r>
            <a:r>
              <a:rPr lang="es-ES" sz="1700" dirty="0">
                <a:solidFill>
                  <a:schemeClr val="tx2"/>
                </a:solidFill>
              </a:rPr>
              <a:t>Alertas generadas por algoritmos estadísticos que permiten a las aseguradoras identificar eventos de alto riesgo de fraude en reclamaciones por RCE. </a:t>
            </a:r>
          </a:p>
        </p:txBody>
      </p:sp>
      <p:sp>
        <p:nvSpPr>
          <p:cNvPr id="12" name="Elipse 11">
            <a:extLst>
              <a:ext uri="{FF2B5EF4-FFF2-40B4-BE49-F238E27FC236}">
                <a16:creationId xmlns:a16="http://schemas.microsoft.com/office/drawing/2014/main" id="{0DD477D3-3F84-4829-A8BC-497C6E7BAA51}"/>
              </a:ext>
            </a:extLst>
          </p:cNvPr>
          <p:cNvSpPr/>
          <p:nvPr/>
        </p:nvSpPr>
        <p:spPr>
          <a:xfrm>
            <a:off x="2723945" y="1160701"/>
            <a:ext cx="1022654" cy="914400"/>
          </a:xfrm>
          <a:prstGeom prst="ellipse">
            <a:avLst/>
          </a:prstGeom>
          <a:solidFill>
            <a:schemeClr val="accent1">
              <a:lumMod val="75000"/>
            </a:schemeClr>
          </a:solidFill>
          <a:ln>
            <a:noFill/>
          </a:ln>
        </p:spPr>
        <p:style>
          <a:lnRef idx="2">
            <a:schemeClr val="accent3"/>
          </a:lnRef>
          <a:fillRef idx="1">
            <a:schemeClr val="lt1"/>
          </a:fillRef>
          <a:effectRef idx="0">
            <a:schemeClr val="accent3"/>
          </a:effectRef>
          <a:fontRef idx="minor">
            <a:schemeClr val="dk1"/>
          </a:fontRef>
        </p:style>
        <p:txBody>
          <a:bodyPr rtlCol="0" anchor="t"/>
          <a:lstStyle/>
          <a:p>
            <a:pPr algn="ctr"/>
            <a:endParaRPr lang="es-CO" sz="1350">
              <a:ln w="0"/>
              <a:solidFill>
                <a:schemeClr val="bg1"/>
              </a:solidFill>
              <a:cs typeface="Arial" pitchFamily="34" charset="0"/>
            </a:endParaRPr>
          </a:p>
          <a:p>
            <a:pPr algn="ctr"/>
            <a:r>
              <a:rPr lang="es-CO" sz="1350" b="1">
                <a:ln w="0"/>
                <a:solidFill>
                  <a:schemeClr val="tx2"/>
                </a:solidFill>
                <a:cs typeface="Arial" pitchFamily="34" charset="0"/>
              </a:rPr>
              <a:t>SIGAR</a:t>
            </a:r>
          </a:p>
        </p:txBody>
      </p:sp>
      <p:sp>
        <p:nvSpPr>
          <p:cNvPr id="13" name="Elipse 12">
            <a:extLst>
              <a:ext uri="{FF2B5EF4-FFF2-40B4-BE49-F238E27FC236}">
                <a16:creationId xmlns:a16="http://schemas.microsoft.com/office/drawing/2014/main" id="{DA7A81DE-9BB6-4EE3-A3FA-CD2277C38B3A}"/>
              </a:ext>
            </a:extLst>
          </p:cNvPr>
          <p:cNvSpPr/>
          <p:nvPr/>
        </p:nvSpPr>
        <p:spPr>
          <a:xfrm>
            <a:off x="5535160" y="1132693"/>
            <a:ext cx="1022654" cy="914400"/>
          </a:xfrm>
          <a:prstGeom prst="ellipse">
            <a:avLst/>
          </a:prstGeom>
          <a:solidFill>
            <a:schemeClr val="accent6">
              <a:lumMod val="60000"/>
              <a:lumOff val="40000"/>
            </a:schemeClr>
          </a:solidFill>
          <a:ln>
            <a:noFill/>
          </a:ln>
        </p:spPr>
        <p:style>
          <a:lnRef idx="2">
            <a:schemeClr val="accent3"/>
          </a:lnRef>
          <a:fillRef idx="1">
            <a:schemeClr val="lt1"/>
          </a:fillRef>
          <a:effectRef idx="0">
            <a:schemeClr val="accent3"/>
          </a:effectRef>
          <a:fontRef idx="minor">
            <a:schemeClr val="dk1"/>
          </a:fontRef>
        </p:style>
        <p:txBody>
          <a:bodyPr rtlCol="0" anchor="t"/>
          <a:lstStyle/>
          <a:p>
            <a:pPr algn="ctr"/>
            <a:endParaRPr lang="es-CO" sz="1350">
              <a:ln w="0"/>
              <a:solidFill>
                <a:schemeClr val="tx1"/>
              </a:solidFill>
              <a:latin typeface="Arial" pitchFamily="34" charset="0"/>
              <a:cs typeface="Arial" pitchFamily="34" charset="0"/>
            </a:endParaRPr>
          </a:p>
          <a:p>
            <a:pPr algn="ctr"/>
            <a:r>
              <a:rPr lang="es-CO" sz="1350" b="1">
                <a:ln w="0"/>
                <a:solidFill>
                  <a:schemeClr val="tx2"/>
                </a:solidFill>
                <a:cs typeface="Arial" pitchFamily="34" charset="0"/>
              </a:rPr>
              <a:t>SIMIT</a:t>
            </a:r>
          </a:p>
        </p:txBody>
      </p:sp>
      <p:sp>
        <p:nvSpPr>
          <p:cNvPr id="14" name="Elipse 13">
            <a:extLst>
              <a:ext uri="{FF2B5EF4-FFF2-40B4-BE49-F238E27FC236}">
                <a16:creationId xmlns:a16="http://schemas.microsoft.com/office/drawing/2014/main" id="{92351898-2DAA-4385-BE64-E7F155FCD6EE}"/>
              </a:ext>
            </a:extLst>
          </p:cNvPr>
          <p:cNvSpPr/>
          <p:nvPr/>
        </p:nvSpPr>
        <p:spPr>
          <a:xfrm>
            <a:off x="8209998" y="1156023"/>
            <a:ext cx="1022654" cy="914400"/>
          </a:xfrm>
          <a:prstGeom prst="ellipse">
            <a:avLst/>
          </a:prstGeom>
          <a:solidFill>
            <a:schemeClr val="tx2">
              <a:lumMod val="40000"/>
              <a:lumOff val="60000"/>
            </a:schemeClr>
          </a:solidFill>
          <a:ln>
            <a:noFill/>
          </a:ln>
        </p:spPr>
        <p:style>
          <a:lnRef idx="2">
            <a:schemeClr val="accent3"/>
          </a:lnRef>
          <a:fillRef idx="1">
            <a:schemeClr val="lt1"/>
          </a:fillRef>
          <a:effectRef idx="0">
            <a:schemeClr val="accent3"/>
          </a:effectRef>
          <a:fontRef idx="minor">
            <a:schemeClr val="dk1"/>
          </a:fontRef>
        </p:style>
        <p:txBody>
          <a:bodyPr rtlCol="0" anchor="t"/>
          <a:lstStyle/>
          <a:p>
            <a:pPr algn="ctr"/>
            <a:endParaRPr lang="es-CO" sz="1350">
              <a:ln w="0"/>
              <a:solidFill>
                <a:schemeClr val="tx1"/>
              </a:solidFill>
              <a:latin typeface="Arial" pitchFamily="34" charset="0"/>
              <a:cs typeface="Arial" pitchFamily="34" charset="0"/>
            </a:endParaRPr>
          </a:p>
          <a:p>
            <a:pPr algn="ctr"/>
            <a:r>
              <a:rPr lang="es-CO" sz="1350" b="1">
                <a:ln w="0"/>
                <a:solidFill>
                  <a:schemeClr val="tx2"/>
                </a:solidFill>
                <a:cs typeface="Arial" pitchFamily="34" charset="0"/>
              </a:rPr>
              <a:t>SOAT</a:t>
            </a:r>
          </a:p>
        </p:txBody>
      </p:sp>
      <p:sp>
        <p:nvSpPr>
          <p:cNvPr id="18" name="Elipse 17">
            <a:extLst>
              <a:ext uri="{FF2B5EF4-FFF2-40B4-BE49-F238E27FC236}">
                <a16:creationId xmlns:a16="http://schemas.microsoft.com/office/drawing/2014/main" id="{87B01C9D-0A56-4714-B04A-2C84C3F24A90}"/>
              </a:ext>
            </a:extLst>
          </p:cNvPr>
          <p:cNvSpPr/>
          <p:nvPr/>
        </p:nvSpPr>
        <p:spPr>
          <a:xfrm>
            <a:off x="8201372" y="2376942"/>
            <a:ext cx="3882472" cy="3933250"/>
          </a:xfrm>
          <a:prstGeom prst="ellipse">
            <a:avLst/>
          </a:prstGeom>
          <a:solidFill>
            <a:schemeClr val="accent1">
              <a:lumMod val="20000"/>
              <a:lumOff val="80000"/>
            </a:schemeClr>
          </a:solidFill>
          <a:ln>
            <a:noFill/>
          </a:ln>
        </p:spPr>
        <p:style>
          <a:lnRef idx="2">
            <a:schemeClr val="accent3"/>
          </a:lnRef>
          <a:fillRef idx="1">
            <a:schemeClr val="lt1"/>
          </a:fillRef>
          <a:effectRef idx="0">
            <a:schemeClr val="accent3"/>
          </a:effectRef>
          <a:fontRef idx="minor">
            <a:schemeClr val="dk1"/>
          </a:fontRef>
        </p:style>
        <p:txBody>
          <a:bodyPr rtlCol="0" anchor="t"/>
          <a:lstStyle/>
          <a:p>
            <a:pPr algn="ctr"/>
            <a:r>
              <a:rPr lang="es-CO" sz="2000" b="1" dirty="0">
                <a:solidFill>
                  <a:schemeClr val="tx2"/>
                </a:solidFill>
              </a:rPr>
              <a:t>Analítica predictiva</a:t>
            </a:r>
          </a:p>
          <a:p>
            <a:pPr algn="ctr"/>
            <a:r>
              <a:rPr lang="es-CO" sz="2000" b="1" dirty="0">
                <a:solidFill>
                  <a:schemeClr val="tx2"/>
                </a:solidFill>
              </a:rPr>
              <a:t> </a:t>
            </a:r>
          </a:p>
          <a:p>
            <a:pPr algn="ctr"/>
            <a:r>
              <a:rPr lang="es-CO" dirty="0">
                <a:solidFill>
                  <a:schemeClr val="tx2"/>
                </a:solidFill>
              </a:rPr>
              <a:t>Modelo de pronóstico para detectar posibles siniestros atípicos a partir de la construcción de un score de probabilidad de atipicidad. </a:t>
            </a:r>
          </a:p>
        </p:txBody>
      </p:sp>
      <p:sp>
        <p:nvSpPr>
          <p:cNvPr id="22" name="Elipse 21">
            <a:extLst>
              <a:ext uri="{FF2B5EF4-FFF2-40B4-BE49-F238E27FC236}">
                <a16:creationId xmlns:a16="http://schemas.microsoft.com/office/drawing/2014/main" id="{ADB62023-9BE5-4FCB-ABA5-F68A53387011}"/>
              </a:ext>
            </a:extLst>
          </p:cNvPr>
          <p:cNvSpPr/>
          <p:nvPr/>
        </p:nvSpPr>
        <p:spPr>
          <a:xfrm>
            <a:off x="1444395" y="5708818"/>
            <a:ext cx="1243397" cy="1210182"/>
          </a:xfrm>
          <a:prstGeom prst="ellipse">
            <a:avLst/>
          </a:prstGeom>
          <a:solidFill>
            <a:schemeClr val="accent6">
              <a:lumMod val="20000"/>
              <a:lumOff val="80000"/>
            </a:schemeClr>
          </a:solidFill>
          <a:ln>
            <a:noFill/>
          </a:ln>
        </p:spPr>
        <p:style>
          <a:lnRef idx="2">
            <a:schemeClr val="accent3"/>
          </a:lnRef>
          <a:fillRef idx="1">
            <a:schemeClr val="lt1"/>
          </a:fillRef>
          <a:effectRef idx="0">
            <a:schemeClr val="accent3"/>
          </a:effectRef>
          <a:fontRef idx="minor">
            <a:schemeClr val="dk1"/>
          </a:fontRef>
        </p:style>
        <p:txBody>
          <a:bodyPr rtlCol="0" anchor="t"/>
          <a:lstStyle/>
          <a:p>
            <a:pPr algn="ctr"/>
            <a:endParaRPr lang="es-CO" sz="1100">
              <a:ln w="0"/>
              <a:solidFill>
                <a:schemeClr val="bg1"/>
              </a:solidFill>
              <a:cs typeface="Arial" pitchFamily="34" charset="0"/>
            </a:endParaRPr>
          </a:p>
          <a:p>
            <a:pPr algn="ctr"/>
            <a:r>
              <a:rPr lang="es-CO" sz="1100" b="1">
                <a:ln w="0"/>
                <a:solidFill>
                  <a:schemeClr val="tx2"/>
                </a:solidFill>
                <a:cs typeface="Arial" pitchFamily="34" charset="0"/>
              </a:rPr>
              <a:t>POLIZAS</a:t>
            </a:r>
          </a:p>
          <a:p>
            <a:pPr algn="ctr"/>
            <a:r>
              <a:rPr lang="es-CO" sz="1100" b="1">
                <a:ln w="0"/>
                <a:solidFill>
                  <a:schemeClr val="tx2"/>
                </a:solidFill>
                <a:cs typeface="Arial" pitchFamily="34" charset="0"/>
              </a:rPr>
              <a:t>SINIETROS</a:t>
            </a:r>
          </a:p>
        </p:txBody>
      </p:sp>
      <p:cxnSp>
        <p:nvCxnSpPr>
          <p:cNvPr id="25" name="Conector recto de flecha 24">
            <a:extLst>
              <a:ext uri="{FF2B5EF4-FFF2-40B4-BE49-F238E27FC236}">
                <a16:creationId xmlns:a16="http://schemas.microsoft.com/office/drawing/2014/main" id="{D5656658-406E-4128-9770-B76602D86D77}"/>
              </a:ext>
            </a:extLst>
          </p:cNvPr>
          <p:cNvCxnSpPr/>
          <p:nvPr/>
        </p:nvCxnSpPr>
        <p:spPr>
          <a:xfrm flipV="1">
            <a:off x="2073339" y="5463011"/>
            <a:ext cx="0" cy="319943"/>
          </a:xfrm>
          <a:prstGeom prst="straightConnector1">
            <a:avLst/>
          </a:prstGeom>
          <a:ln w="28575">
            <a:solidFill>
              <a:schemeClr val="accent4"/>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1" name="Conector: angular 60">
            <a:extLst>
              <a:ext uri="{FF2B5EF4-FFF2-40B4-BE49-F238E27FC236}">
                <a16:creationId xmlns:a16="http://schemas.microsoft.com/office/drawing/2014/main" id="{33487AB3-BFAA-47EE-AD4E-E7A0739000CF}"/>
              </a:ext>
            </a:extLst>
          </p:cNvPr>
          <p:cNvCxnSpPr>
            <a:stCxn id="7" idx="0"/>
            <a:endCxn id="12" idx="2"/>
          </p:cNvCxnSpPr>
          <p:nvPr/>
        </p:nvCxnSpPr>
        <p:spPr>
          <a:xfrm rot="5400000" flipH="1" flipV="1">
            <a:off x="1993198" y="1674097"/>
            <a:ext cx="786943" cy="674552"/>
          </a:xfrm>
          <a:prstGeom prst="bentConnector2">
            <a:avLst/>
          </a:prstGeom>
          <a:ln w="28575" cap="flat" cmpd="sng" algn="ctr">
            <a:solidFill>
              <a:schemeClr val="accent4"/>
            </a:solidFill>
            <a:prstDash val="sys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3" name="Conector recto de flecha 62">
            <a:extLst>
              <a:ext uri="{FF2B5EF4-FFF2-40B4-BE49-F238E27FC236}">
                <a16:creationId xmlns:a16="http://schemas.microsoft.com/office/drawing/2014/main" id="{DA8A79B6-C162-43D4-BFDF-51898FDC312E}"/>
              </a:ext>
            </a:extLst>
          </p:cNvPr>
          <p:cNvCxnSpPr>
            <a:cxnSpLocks/>
            <a:stCxn id="12" idx="6"/>
            <a:endCxn id="13" idx="2"/>
          </p:cNvCxnSpPr>
          <p:nvPr/>
        </p:nvCxnSpPr>
        <p:spPr>
          <a:xfrm flipV="1">
            <a:off x="3746599" y="1589893"/>
            <a:ext cx="1788561" cy="28008"/>
          </a:xfrm>
          <a:prstGeom prst="straightConnector1">
            <a:avLst/>
          </a:prstGeom>
          <a:ln w="28575" cap="flat" cmpd="sng" algn="ctr">
            <a:solidFill>
              <a:schemeClr val="accent4"/>
            </a:solidFill>
            <a:prstDash val="sys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5" name="Conector recto de flecha 64">
            <a:extLst>
              <a:ext uri="{FF2B5EF4-FFF2-40B4-BE49-F238E27FC236}">
                <a16:creationId xmlns:a16="http://schemas.microsoft.com/office/drawing/2014/main" id="{C7DCCB10-F4A9-4D88-99A6-FD68EA039613}"/>
              </a:ext>
            </a:extLst>
          </p:cNvPr>
          <p:cNvCxnSpPr>
            <a:cxnSpLocks/>
          </p:cNvCxnSpPr>
          <p:nvPr/>
        </p:nvCxnSpPr>
        <p:spPr>
          <a:xfrm>
            <a:off x="6557814" y="1608545"/>
            <a:ext cx="1662040" cy="9356"/>
          </a:xfrm>
          <a:prstGeom prst="straightConnector1">
            <a:avLst/>
          </a:prstGeom>
          <a:ln w="28575" cap="flat" cmpd="sng" algn="ctr">
            <a:solidFill>
              <a:schemeClr val="accent4"/>
            </a:solidFill>
            <a:prstDash val="sys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0" name="Conector: angular 69">
            <a:extLst>
              <a:ext uri="{FF2B5EF4-FFF2-40B4-BE49-F238E27FC236}">
                <a16:creationId xmlns:a16="http://schemas.microsoft.com/office/drawing/2014/main" id="{F59E35D9-080B-412A-8DAA-7D89008DE535}"/>
              </a:ext>
            </a:extLst>
          </p:cNvPr>
          <p:cNvCxnSpPr>
            <a:stCxn id="14" idx="6"/>
          </p:cNvCxnSpPr>
          <p:nvPr/>
        </p:nvCxnSpPr>
        <p:spPr>
          <a:xfrm>
            <a:off x="9232652" y="1613223"/>
            <a:ext cx="983064" cy="763719"/>
          </a:xfrm>
          <a:prstGeom prst="bentConnector3">
            <a:avLst>
              <a:gd name="adj1" fmla="val 100008"/>
            </a:avLst>
          </a:prstGeom>
          <a:ln w="28575">
            <a:solidFill>
              <a:schemeClr val="accent4"/>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72" name="CuadroTexto 71">
            <a:extLst>
              <a:ext uri="{FF2B5EF4-FFF2-40B4-BE49-F238E27FC236}">
                <a16:creationId xmlns:a16="http://schemas.microsoft.com/office/drawing/2014/main" id="{6E554CBA-4475-4FB4-8290-3279DC3A37A8}"/>
              </a:ext>
            </a:extLst>
          </p:cNvPr>
          <p:cNvSpPr txBox="1"/>
          <p:nvPr/>
        </p:nvSpPr>
        <p:spPr>
          <a:xfrm>
            <a:off x="9945329" y="2335863"/>
            <a:ext cx="540774" cy="769441"/>
          </a:xfrm>
          <a:prstGeom prst="rect">
            <a:avLst/>
          </a:prstGeom>
          <a:noFill/>
        </p:spPr>
        <p:txBody>
          <a:bodyPr wrap="square" rtlCol="0">
            <a:spAutoFit/>
          </a:bodyPr>
          <a:lstStyle/>
          <a:p>
            <a:r>
              <a:rPr lang="es-CO" sz="4400">
                <a:solidFill>
                  <a:schemeClr val="accent4"/>
                </a:solidFill>
              </a:rPr>
              <a:t>2</a:t>
            </a:r>
          </a:p>
        </p:txBody>
      </p:sp>
      <p:sp>
        <p:nvSpPr>
          <p:cNvPr id="73" name="CuadroTexto 72">
            <a:extLst>
              <a:ext uri="{FF2B5EF4-FFF2-40B4-BE49-F238E27FC236}">
                <a16:creationId xmlns:a16="http://schemas.microsoft.com/office/drawing/2014/main" id="{DA5AF51D-E2D4-470C-8E76-312D48D82E44}"/>
              </a:ext>
            </a:extLst>
          </p:cNvPr>
          <p:cNvSpPr txBox="1"/>
          <p:nvPr/>
        </p:nvSpPr>
        <p:spPr>
          <a:xfrm>
            <a:off x="1779005" y="2344309"/>
            <a:ext cx="540774" cy="769441"/>
          </a:xfrm>
          <a:prstGeom prst="rect">
            <a:avLst/>
          </a:prstGeom>
          <a:noFill/>
        </p:spPr>
        <p:txBody>
          <a:bodyPr wrap="square" rtlCol="0">
            <a:spAutoFit/>
          </a:bodyPr>
          <a:lstStyle/>
          <a:p>
            <a:r>
              <a:rPr lang="es-CO" sz="4400">
                <a:solidFill>
                  <a:schemeClr val="accent4"/>
                </a:solidFill>
              </a:rPr>
              <a:t>1</a:t>
            </a:r>
          </a:p>
        </p:txBody>
      </p:sp>
      <p:sp>
        <p:nvSpPr>
          <p:cNvPr id="74" name="Signo más 73">
            <a:extLst>
              <a:ext uri="{FF2B5EF4-FFF2-40B4-BE49-F238E27FC236}">
                <a16:creationId xmlns:a16="http://schemas.microsoft.com/office/drawing/2014/main" id="{A805933D-93FE-455C-945B-76E4A26C9E44}"/>
              </a:ext>
            </a:extLst>
          </p:cNvPr>
          <p:cNvSpPr/>
          <p:nvPr/>
        </p:nvSpPr>
        <p:spPr>
          <a:xfrm>
            <a:off x="1923883" y="1514473"/>
            <a:ext cx="284422" cy="241114"/>
          </a:xfrm>
          <a:prstGeom prst="mathPlus">
            <a:avLst/>
          </a:prstGeom>
        </p:spPr>
        <p:style>
          <a:lnRef idx="2">
            <a:schemeClr val="accent1"/>
          </a:lnRef>
          <a:fillRef idx="1">
            <a:schemeClr val="lt1"/>
          </a:fillRef>
          <a:effectRef idx="0">
            <a:schemeClr val="accent1"/>
          </a:effectRef>
          <a:fontRef idx="minor">
            <a:schemeClr val="dk1"/>
          </a:fontRef>
        </p:style>
        <p:txBody>
          <a:bodyPr rtlCol="0" anchor="t"/>
          <a:lstStyle/>
          <a:p>
            <a:pPr algn="ctr"/>
            <a:endParaRPr lang="es-CO" sz="1350">
              <a:ln w="0"/>
              <a:solidFill>
                <a:schemeClr val="tx1"/>
              </a:solidFill>
              <a:latin typeface="Arial" pitchFamily="34" charset="0"/>
              <a:cs typeface="Arial" pitchFamily="34" charset="0"/>
            </a:endParaRPr>
          </a:p>
        </p:txBody>
      </p:sp>
      <p:sp>
        <p:nvSpPr>
          <p:cNvPr id="75" name="Signo más 74">
            <a:extLst>
              <a:ext uri="{FF2B5EF4-FFF2-40B4-BE49-F238E27FC236}">
                <a16:creationId xmlns:a16="http://schemas.microsoft.com/office/drawing/2014/main" id="{2EE33D34-7812-47D0-8501-24558D8FE2BF}"/>
              </a:ext>
            </a:extLst>
          </p:cNvPr>
          <p:cNvSpPr/>
          <p:nvPr/>
        </p:nvSpPr>
        <p:spPr>
          <a:xfrm>
            <a:off x="4513743" y="1492666"/>
            <a:ext cx="284422" cy="241114"/>
          </a:xfrm>
          <a:prstGeom prst="mathPlus">
            <a:avLst/>
          </a:prstGeom>
        </p:spPr>
        <p:style>
          <a:lnRef idx="2">
            <a:schemeClr val="accent1"/>
          </a:lnRef>
          <a:fillRef idx="1">
            <a:schemeClr val="lt1"/>
          </a:fillRef>
          <a:effectRef idx="0">
            <a:schemeClr val="accent1"/>
          </a:effectRef>
          <a:fontRef idx="minor">
            <a:schemeClr val="dk1"/>
          </a:fontRef>
        </p:style>
        <p:txBody>
          <a:bodyPr rtlCol="0" anchor="t"/>
          <a:lstStyle/>
          <a:p>
            <a:pPr algn="ctr"/>
            <a:endParaRPr lang="es-CO" sz="1350">
              <a:ln w="0"/>
              <a:solidFill>
                <a:schemeClr val="tx1"/>
              </a:solidFill>
              <a:latin typeface="Arial" pitchFamily="34" charset="0"/>
              <a:cs typeface="Arial" pitchFamily="34" charset="0"/>
            </a:endParaRPr>
          </a:p>
        </p:txBody>
      </p:sp>
      <p:sp>
        <p:nvSpPr>
          <p:cNvPr id="76" name="Signo más 75">
            <a:extLst>
              <a:ext uri="{FF2B5EF4-FFF2-40B4-BE49-F238E27FC236}">
                <a16:creationId xmlns:a16="http://schemas.microsoft.com/office/drawing/2014/main" id="{17E82ACB-01FD-42A5-807C-94FDF171D188}"/>
              </a:ext>
            </a:extLst>
          </p:cNvPr>
          <p:cNvSpPr/>
          <p:nvPr/>
        </p:nvSpPr>
        <p:spPr>
          <a:xfrm>
            <a:off x="7323721" y="1491951"/>
            <a:ext cx="284422" cy="241114"/>
          </a:xfrm>
          <a:prstGeom prst="mathPlus">
            <a:avLst/>
          </a:prstGeom>
        </p:spPr>
        <p:style>
          <a:lnRef idx="2">
            <a:schemeClr val="accent1"/>
          </a:lnRef>
          <a:fillRef idx="1">
            <a:schemeClr val="lt1"/>
          </a:fillRef>
          <a:effectRef idx="0">
            <a:schemeClr val="accent1"/>
          </a:effectRef>
          <a:fontRef idx="minor">
            <a:schemeClr val="dk1"/>
          </a:fontRef>
        </p:style>
        <p:txBody>
          <a:bodyPr rtlCol="0" anchor="t"/>
          <a:lstStyle/>
          <a:p>
            <a:pPr algn="ctr"/>
            <a:endParaRPr lang="es-CO" sz="1350">
              <a:ln w="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19897297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Oval 99">
            <a:extLst>
              <a:ext uri="{FF2B5EF4-FFF2-40B4-BE49-F238E27FC236}">
                <a16:creationId xmlns:a16="http://schemas.microsoft.com/office/drawing/2014/main" id="{5F76663C-C99B-4968-93A4-5B8DAB733499}"/>
              </a:ext>
            </a:extLst>
          </p:cNvPr>
          <p:cNvSpPr/>
          <p:nvPr/>
        </p:nvSpPr>
        <p:spPr>
          <a:xfrm>
            <a:off x="5730882" y="5325063"/>
            <a:ext cx="777826" cy="777826"/>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cxnSp>
        <p:nvCxnSpPr>
          <p:cNvPr id="40" name="Straight Connector 113">
            <a:extLst>
              <a:ext uri="{FF2B5EF4-FFF2-40B4-BE49-F238E27FC236}">
                <a16:creationId xmlns:a16="http://schemas.microsoft.com/office/drawing/2014/main" id="{42A3E5C4-0B07-4312-B744-37421282889D}"/>
              </a:ext>
            </a:extLst>
          </p:cNvPr>
          <p:cNvCxnSpPr>
            <a:cxnSpLocks/>
            <a:stCxn id="17" idx="4"/>
          </p:cNvCxnSpPr>
          <p:nvPr/>
        </p:nvCxnSpPr>
        <p:spPr>
          <a:xfrm>
            <a:off x="6109268" y="4634000"/>
            <a:ext cx="0" cy="75092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Título 1">
            <a:extLst>
              <a:ext uri="{FF2B5EF4-FFF2-40B4-BE49-F238E27FC236}">
                <a16:creationId xmlns:a16="http://schemas.microsoft.com/office/drawing/2014/main" id="{4E018490-10BD-45CC-8A5C-3D104255F56E}"/>
              </a:ext>
            </a:extLst>
          </p:cNvPr>
          <p:cNvSpPr>
            <a:spLocks noGrp="1"/>
          </p:cNvSpPr>
          <p:nvPr>
            <p:ph type="title"/>
          </p:nvPr>
        </p:nvSpPr>
        <p:spPr/>
        <p:txBody>
          <a:bodyPr/>
          <a:lstStyle/>
          <a:p>
            <a:r>
              <a:rPr lang="es-CO"/>
              <a:t>Bondades del Sistema ARCE</a:t>
            </a:r>
          </a:p>
        </p:txBody>
      </p:sp>
      <p:sp>
        <p:nvSpPr>
          <p:cNvPr id="3" name="TextBox 93">
            <a:extLst>
              <a:ext uri="{FF2B5EF4-FFF2-40B4-BE49-F238E27FC236}">
                <a16:creationId xmlns:a16="http://schemas.microsoft.com/office/drawing/2014/main" id="{13BC3FD3-714C-4A09-A406-A473D68A2862}"/>
              </a:ext>
            </a:extLst>
          </p:cNvPr>
          <p:cNvSpPr txBox="1"/>
          <p:nvPr/>
        </p:nvSpPr>
        <p:spPr>
          <a:xfrm>
            <a:off x="8609138" y="2008528"/>
            <a:ext cx="2715354" cy="646331"/>
          </a:xfrm>
          <a:prstGeom prst="rect">
            <a:avLst/>
          </a:prstGeom>
          <a:noFill/>
        </p:spPr>
        <p:txBody>
          <a:bodyPr wrap="square" rtlCol="0">
            <a:spAutoFit/>
          </a:bodyPr>
          <a:lstStyle/>
          <a:p>
            <a:pPr algn="just"/>
            <a:r>
              <a:rPr lang="es-CO" sz="1200"/>
              <a:t>Identificar placas deudoras o acreedoras con mayor riesgo de atipicidad</a:t>
            </a:r>
            <a:endParaRPr lang="ko-KR" altLang="en-US" sz="1200">
              <a:solidFill>
                <a:schemeClr val="tx1">
                  <a:lumMod val="65000"/>
                  <a:lumOff val="35000"/>
                </a:schemeClr>
              </a:solidFill>
              <a:cs typeface="Arial" pitchFamily="34" charset="0"/>
            </a:endParaRPr>
          </a:p>
        </p:txBody>
      </p:sp>
      <p:sp>
        <p:nvSpPr>
          <p:cNvPr id="4" name="TextBox 94">
            <a:extLst>
              <a:ext uri="{FF2B5EF4-FFF2-40B4-BE49-F238E27FC236}">
                <a16:creationId xmlns:a16="http://schemas.microsoft.com/office/drawing/2014/main" id="{7FCCAFCD-ADE7-4C02-9EF8-19529C27D378}"/>
              </a:ext>
            </a:extLst>
          </p:cNvPr>
          <p:cNvSpPr txBox="1"/>
          <p:nvPr/>
        </p:nvSpPr>
        <p:spPr>
          <a:xfrm>
            <a:off x="8609138" y="3389630"/>
            <a:ext cx="2715354" cy="646331"/>
          </a:xfrm>
          <a:prstGeom prst="rect">
            <a:avLst/>
          </a:prstGeom>
          <a:noFill/>
        </p:spPr>
        <p:txBody>
          <a:bodyPr wrap="square" rtlCol="0">
            <a:spAutoFit/>
          </a:bodyPr>
          <a:lstStyle/>
          <a:p>
            <a:pPr algn="just"/>
            <a:r>
              <a:rPr lang="es-CO" sz="1200"/>
              <a:t>Conocer el comportamiento de  los asegurados y conductores involucrados en un siniestro de RCE</a:t>
            </a:r>
          </a:p>
        </p:txBody>
      </p:sp>
      <p:sp>
        <p:nvSpPr>
          <p:cNvPr id="5" name="TextBox 95">
            <a:extLst>
              <a:ext uri="{FF2B5EF4-FFF2-40B4-BE49-F238E27FC236}">
                <a16:creationId xmlns:a16="http://schemas.microsoft.com/office/drawing/2014/main" id="{96A8C6FC-6C87-4C58-A835-F50624E77567}"/>
              </a:ext>
            </a:extLst>
          </p:cNvPr>
          <p:cNvSpPr txBox="1"/>
          <p:nvPr/>
        </p:nvSpPr>
        <p:spPr>
          <a:xfrm>
            <a:off x="8609138" y="4770733"/>
            <a:ext cx="2715354" cy="646331"/>
          </a:xfrm>
          <a:prstGeom prst="rect">
            <a:avLst/>
          </a:prstGeom>
          <a:noFill/>
        </p:spPr>
        <p:txBody>
          <a:bodyPr wrap="square" rtlCol="0">
            <a:spAutoFit/>
          </a:bodyPr>
          <a:lstStyle/>
          <a:p>
            <a:pPr algn="just"/>
            <a:r>
              <a:rPr lang="es-CO" sz="1200"/>
              <a:t>Identificar si una placa ha tenido señales de alerta por atipicidades en  SOAT</a:t>
            </a:r>
          </a:p>
        </p:txBody>
      </p:sp>
      <p:sp>
        <p:nvSpPr>
          <p:cNvPr id="6" name="TextBox 96">
            <a:extLst>
              <a:ext uri="{FF2B5EF4-FFF2-40B4-BE49-F238E27FC236}">
                <a16:creationId xmlns:a16="http://schemas.microsoft.com/office/drawing/2014/main" id="{0D1A7CC8-EFA1-4E1E-B372-D4923C49C964}"/>
              </a:ext>
            </a:extLst>
          </p:cNvPr>
          <p:cNvSpPr txBox="1"/>
          <p:nvPr/>
        </p:nvSpPr>
        <p:spPr>
          <a:xfrm>
            <a:off x="867509" y="2008528"/>
            <a:ext cx="2730429" cy="1015663"/>
          </a:xfrm>
          <a:prstGeom prst="rect">
            <a:avLst/>
          </a:prstGeom>
          <a:noFill/>
        </p:spPr>
        <p:txBody>
          <a:bodyPr wrap="square" rtlCol="0">
            <a:spAutoFit/>
          </a:bodyPr>
          <a:lstStyle/>
          <a:p>
            <a:pPr algn="just"/>
            <a:r>
              <a:rPr lang="es-CO" sz="1200"/>
              <a:t>Identificar las señales de alerta por la cuales un siniestro de RCE es calificado como un siniestro de alto riesgo de atipicidad.</a:t>
            </a:r>
          </a:p>
          <a:p>
            <a:pPr algn="just"/>
            <a:r>
              <a:rPr lang="en-US" altLang="ko-KR" sz="1200">
                <a:solidFill>
                  <a:schemeClr val="tx1">
                    <a:lumMod val="75000"/>
                    <a:lumOff val="25000"/>
                  </a:schemeClr>
                </a:solidFill>
                <a:ea typeface="FZShuTi" pitchFamily="2" charset="-122"/>
                <a:cs typeface="Arial" pitchFamily="34" charset="0"/>
              </a:rPr>
              <a:t>.</a:t>
            </a:r>
            <a:endParaRPr lang="ko-KR" altLang="en-US" sz="1200">
              <a:solidFill>
                <a:schemeClr val="tx1">
                  <a:lumMod val="65000"/>
                  <a:lumOff val="35000"/>
                </a:schemeClr>
              </a:solidFill>
              <a:cs typeface="Arial" pitchFamily="34" charset="0"/>
            </a:endParaRPr>
          </a:p>
        </p:txBody>
      </p:sp>
      <p:sp>
        <p:nvSpPr>
          <p:cNvPr id="7" name="TextBox 97">
            <a:extLst>
              <a:ext uri="{FF2B5EF4-FFF2-40B4-BE49-F238E27FC236}">
                <a16:creationId xmlns:a16="http://schemas.microsoft.com/office/drawing/2014/main" id="{E5DE68E2-322F-4C81-A0CE-80DF95CE0164}"/>
              </a:ext>
            </a:extLst>
          </p:cNvPr>
          <p:cNvSpPr txBox="1"/>
          <p:nvPr/>
        </p:nvSpPr>
        <p:spPr>
          <a:xfrm>
            <a:off x="867509" y="3389630"/>
            <a:ext cx="2730429" cy="830997"/>
          </a:xfrm>
          <a:prstGeom prst="rect">
            <a:avLst/>
          </a:prstGeom>
          <a:noFill/>
        </p:spPr>
        <p:txBody>
          <a:bodyPr wrap="square" rtlCol="0">
            <a:spAutoFit/>
          </a:bodyPr>
          <a:lstStyle/>
          <a:p>
            <a:pPr algn="just"/>
            <a:r>
              <a:rPr lang="es-CO" sz="1200"/>
              <a:t>Conocer por placa el comportamiento histórico de calificación de riesgo de atipicidad. </a:t>
            </a:r>
          </a:p>
          <a:p>
            <a:pPr algn="just"/>
            <a:r>
              <a:rPr lang="en-US" altLang="ko-KR" sz="1200">
                <a:solidFill>
                  <a:schemeClr val="tx1">
                    <a:lumMod val="75000"/>
                    <a:lumOff val="25000"/>
                  </a:schemeClr>
                </a:solidFill>
                <a:ea typeface="FZShuTi" pitchFamily="2" charset="-122"/>
                <a:cs typeface="Arial" pitchFamily="34" charset="0"/>
              </a:rPr>
              <a:t>.</a:t>
            </a:r>
            <a:endParaRPr lang="ko-KR" altLang="en-US" sz="1200">
              <a:solidFill>
                <a:schemeClr val="tx1">
                  <a:lumMod val="65000"/>
                  <a:lumOff val="35000"/>
                </a:schemeClr>
              </a:solidFill>
              <a:cs typeface="Arial" pitchFamily="34" charset="0"/>
            </a:endParaRPr>
          </a:p>
        </p:txBody>
      </p:sp>
      <p:sp>
        <p:nvSpPr>
          <p:cNvPr id="8" name="TextBox 98">
            <a:extLst>
              <a:ext uri="{FF2B5EF4-FFF2-40B4-BE49-F238E27FC236}">
                <a16:creationId xmlns:a16="http://schemas.microsoft.com/office/drawing/2014/main" id="{1FAAD5E7-B0AE-4395-9E1A-54F66C405995}"/>
              </a:ext>
            </a:extLst>
          </p:cNvPr>
          <p:cNvSpPr txBox="1"/>
          <p:nvPr/>
        </p:nvSpPr>
        <p:spPr>
          <a:xfrm>
            <a:off x="867509" y="4770733"/>
            <a:ext cx="2730429" cy="1015663"/>
          </a:xfrm>
          <a:prstGeom prst="rect">
            <a:avLst/>
          </a:prstGeom>
          <a:noFill/>
        </p:spPr>
        <p:txBody>
          <a:bodyPr wrap="square" rtlCol="0">
            <a:spAutoFit/>
          </a:bodyPr>
          <a:lstStyle/>
          <a:p>
            <a:pPr algn="just"/>
            <a:r>
              <a:rPr lang="es-CO" sz="1200"/>
              <a:t>Identificar las placas, departamentos, municipios,  marcas,  modelos y  servicios con mayor riesgo de atipicidad. </a:t>
            </a:r>
          </a:p>
          <a:p>
            <a:pPr algn="just"/>
            <a:r>
              <a:rPr lang="en-US" altLang="ko-KR" sz="1200">
                <a:solidFill>
                  <a:schemeClr val="tx1">
                    <a:lumMod val="75000"/>
                    <a:lumOff val="25000"/>
                  </a:schemeClr>
                </a:solidFill>
                <a:ea typeface="FZShuTi" pitchFamily="2" charset="-122"/>
                <a:cs typeface="Arial" pitchFamily="34" charset="0"/>
              </a:rPr>
              <a:t>.</a:t>
            </a:r>
            <a:endParaRPr lang="ko-KR" altLang="en-US" sz="1200">
              <a:solidFill>
                <a:schemeClr val="tx1">
                  <a:lumMod val="65000"/>
                  <a:lumOff val="35000"/>
                </a:schemeClr>
              </a:solidFill>
              <a:cs typeface="Arial" pitchFamily="34" charset="0"/>
            </a:endParaRPr>
          </a:p>
        </p:txBody>
      </p:sp>
      <p:sp>
        <p:nvSpPr>
          <p:cNvPr id="9" name="Oval 99">
            <a:extLst>
              <a:ext uri="{FF2B5EF4-FFF2-40B4-BE49-F238E27FC236}">
                <a16:creationId xmlns:a16="http://schemas.microsoft.com/office/drawing/2014/main" id="{031DA94D-78C5-4103-897B-09CA525AB0B0}"/>
              </a:ext>
            </a:extLst>
          </p:cNvPr>
          <p:cNvSpPr/>
          <p:nvPr/>
        </p:nvSpPr>
        <p:spPr>
          <a:xfrm>
            <a:off x="7680620" y="2026806"/>
            <a:ext cx="777826" cy="777826"/>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0" name="Oval 100">
            <a:extLst>
              <a:ext uri="{FF2B5EF4-FFF2-40B4-BE49-F238E27FC236}">
                <a16:creationId xmlns:a16="http://schemas.microsoft.com/office/drawing/2014/main" id="{13F0E58F-E363-42FA-ADA8-365FB0AB7377}"/>
              </a:ext>
            </a:extLst>
          </p:cNvPr>
          <p:cNvSpPr/>
          <p:nvPr/>
        </p:nvSpPr>
        <p:spPr>
          <a:xfrm>
            <a:off x="7789275" y="3401871"/>
            <a:ext cx="777826" cy="777826"/>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1" name="Oval 101">
            <a:extLst>
              <a:ext uri="{FF2B5EF4-FFF2-40B4-BE49-F238E27FC236}">
                <a16:creationId xmlns:a16="http://schemas.microsoft.com/office/drawing/2014/main" id="{22E2B0A9-B6E4-464C-B7F1-5F257C91D522}"/>
              </a:ext>
            </a:extLst>
          </p:cNvPr>
          <p:cNvSpPr/>
          <p:nvPr/>
        </p:nvSpPr>
        <p:spPr>
          <a:xfrm>
            <a:off x="7680620" y="4836352"/>
            <a:ext cx="777826" cy="777826"/>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2" name="Oval 102">
            <a:extLst>
              <a:ext uri="{FF2B5EF4-FFF2-40B4-BE49-F238E27FC236}">
                <a16:creationId xmlns:a16="http://schemas.microsoft.com/office/drawing/2014/main" id="{6E0CDD66-46E4-40BF-A986-154272CDFEEA}"/>
              </a:ext>
            </a:extLst>
          </p:cNvPr>
          <p:cNvSpPr/>
          <p:nvPr/>
        </p:nvSpPr>
        <p:spPr>
          <a:xfrm>
            <a:off x="3733556" y="2035114"/>
            <a:ext cx="777826" cy="777826"/>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3" name="Oval 103">
            <a:extLst>
              <a:ext uri="{FF2B5EF4-FFF2-40B4-BE49-F238E27FC236}">
                <a16:creationId xmlns:a16="http://schemas.microsoft.com/office/drawing/2014/main" id="{52F8583C-53F8-4304-BB7A-3F37023EFEF8}"/>
              </a:ext>
            </a:extLst>
          </p:cNvPr>
          <p:cNvSpPr/>
          <p:nvPr/>
        </p:nvSpPr>
        <p:spPr>
          <a:xfrm>
            <a:off x="3733556" y="3403340"/>
            <a:ext cx="777826" cy="777826"/>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4" name="Oval 104">
            <a:extLst>
              <a:ext uri="{FF2B5EF4-FFF2-40B4-BE49-F238E27FC236}">
                <a16:creationId xmlns:a16="http://schemas.microsoft.com/office/drawing/2014/main" id="{F93EF596-D364-401A-979D-963D8F5503D4}"/>
              </a:ext>
            </a:extLst>
          </p:cNvPr>
          <p:cNvSpPr/>
          <p:nvPr/>
        </p:nvSpPr>
        <p:spPr>
          <a:xfrm>
            <a:off x="3733556" y="4799868"/>
            <a:ext cx="777826" cy="777826"/>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nvGrpSpPr>
          <p:cNvPr id="15" name="Group 105">
            <a:extLst>
              <a:ext uri="{FF2B5EF4-FFF2-40B4-BE49-F238E27FC236}">
                <a16:creationId xmlns:a16="http://schemas.microsoft.com/office/drawing/2014/main" id="{B2EA0690-9B97-4221-960F-6B4E60D2E522}"/>
              </a:ext>
            </a:extLst>
          </p:cNvPr>
          <p:cNvGrpSpPr/>
          <p:nvPr/>
        </p:nvGrpSpPr>
        <p:grpSpPr>
          <a:xfrm>
            <a:off x="5274528" y="2964521"/>
            <a:ext cx="1669479" cy="1669479"/>
            <a:chOff x="3807530" y="2946763"/>
            <a:chExt cx="1512168" cy="1512168"/>
          </a:xfrm>
        </p:grpSpPr>
        <p:sp>
          <p:nvSpPr>
            <p:cNvPr id="16" name="Oval 106">
              <a:extLst>
                <a:ext uri="{FF2B5EF4-FFF2-40B4-BE49-F238E27FC236}">
                  <a16:creationId xmlns:a16="http://schemas.microsoft.com/office/drawing/2014/main" id="{E756BF19-6428-42A4-8705-DC06511217E3}"/>
                </a:ext>
              </a:extLst>
            </p:cNvPr>
            <p:cNvSpPr/>
            <p:nvPr/>
          </p:nvSpPr>
          <p:spPr>
            <a:xfrm>
              <a:off x="3897540" y="3036773"/>
              <a:ext cx="1332148" cy="1332148"/>
            </a:xfrm>
            <a:prstGeom prst="ellipse">
              <a:avLst/>
            </a:prstGeom>
            <a:solidFill>
              <a:schemeClr val="accent1">
                <a:lumMod val="40000"/>
                <a:lumOff val="60000"/>
              </a:schemeClr>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7" name="Oval 107">
              <a:extLst>
                <a:ext uri="{FF2B5EF4-FFF2-40B4-BE49-F238E27FC236}">
                  <a16:creationId xmlns:a16="http://schemas.microsoft.com/office/drawing/2014/main" id="{F2008CF8-5191-4CA3-9D5C-296015AB6213}"/>
                </a:ext>
              </a:extLst>
            </p:cNvPr>
            <p:cNvSpPr/>
            <p:nvPr/>
          </p:nvSpPr>
          <p:spPr>
            <a:xfrm>
              <a:off x="3807530" y="2946763"/>
              <a:ext cx="1512168" cy="1512168"/>
            </a:xfrm>
            <a:prstGeom prst="ellipse">
              <a:avLst/>
            </a:prstGeom>
            <a:noFill/>
            <a:ln w="15875">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cxnSp>
        <p:nvCxnSpPr>
          <p:cNvPr id="18" name="Straight Connector 108">
            <a:extLst>
              <a:ext uri="{FF2B5EF4-FFF2-40B4-BE49-F238E27FC236}">
                <a16:creationId xmlns:a16="http://schemas.microsoft.com/office/drawing/2014/main" id="{1BD28660-A8C1-465E-8288-45D0B3278778}"/>
              </a:ext>
            </a:extLst>
          </p:cNvPr>
          <p:cNvCxnSpPr>
            <a:cxnSpLocks/>
            <a:stCxn id="12" idx="6"/>
            <a:endCxn id="17" idx="1"/>
          </p:cNvCxnSpPr>
          <p:nvPr/>
        </p:nvCxnSpPr>
        <p:spPr>
          <a:xfrm>
            <a:off x="4511382" y="2424027"/>
            <a:ext cx="1007636" cy="784983"/>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9" name="Straight Connector 109">
            <a:extLst>
              <a:ext uri="{FF2B5EF4-FFF2-40B4-BE49-F238E27FC236}">
                <a16:creationId xmlns:a16="http://schemas.microsoft.com/office/drawing/2014/main" id="{650C31F1-64A6-43CF-8B06-5F232305459A}"/>
              </a:ext>
            </a:extLst>
          </p:cNvPr>
          <p:cNvCxnSpPr>
            <a:cxnSpLocks/>
            <a:stCxn id="13" idx="6"/>
            <a:endCxn id="17" idx="2"/>
          </p:cNvCxnSpPr>
          <p:nvPr/>
        </p:nvCxnSpPr>
        <p:spPr>
          <a:xfrm>
            <a:off x="4511382" y="3792251"/>
            <a:ext cx="763146" cy="7008"/>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0" name="Straight Connector 110">
            <a:extLst>
              <a:ext uri="{FF2B5EF4-FFF2-40B4-BE49-F238E27FC236}">
                <a16:creationId xmlns:a16="http://schemas.microsoft.com/office/drawing/2014/main" id="{67EF01EF-F35D-4D39-858D-DCB8D5F17E7B}"/>
              </a:ext>
            </a:extLst>
          </p:cNvPr>
          <p:cNvCxnSpPr>
            <a:cxnSpLocks/>
            <a:stCxn id="14" idx="6"/>
            <a:endCxn id="17" idx="3"/>
          </p:cNvCxnSpPr>
          <p:nvPr/>
        </p:nvCxnSpPr>
        <p:spPr>
          <a:xfrm flipV="1">
            <a:off x="4511382" y="4389509"/>
            <a:ext cx="1007636" cy="799272"/>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 name="Straight Connector 111">
            <a:extLst>
              <a:ext uri="{FF2B5EF4-FFF2-40B4-BE49-F238E27FC236}">
                <a16:creationId xmlns:a16="http://schemas.microsoft.com/office/drawing/2014/main" id="{91314D6E-DD3F-4422-94C4-03BB099ABB81}"/>
              </a:ext>
            </a:extLst>
          </p:cNvPr>
          <p:cNvCxnSpPr>
            <a:cxnSpLocks/>
            <a:stCxn id="11" idx="2"/>
            <a:endCxn id="17" idx="5"/>
          </p:cNvCxnSpPr>
          <p:nvPr/>
        </p:nvCxnSpPr>
        <p:spPr>
          <a:xfrm flipH="1" flipV="1">
            <a:off x="6699518" y="4389510"/>
            <a:ext cx="981102" cy="835755"/>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Straight Connector 112">
            <a:extLst>
              <a:ext uri="{FF2B5EF4-FFF2-40B4-BE49-F238E27FC236}">
                <a16:creationId xmlns:a16="http://schemas.microsoft.com/office/drawing/2014/main" id="{53B676E4-457A-47DA-8BA2-47B5E45138E2}"/>
              </a:ext>
            </a:extLst>
          </p:cNvPr>
          <p:cNvCxnSpPr>
            <a:cxnSpLocks/>
            <a:stCxn id="10" idx="2"/>
            <a:endCxn id="17" idx="6"/>
          </p:cNvCxnSpPr>
          <p:nvPr/>
        </p:nvCxnSpPr>
        <p:spPr>
          <a:xfrm flipH="1">
            <a:off x="6944007" y="3790784"/>
            <a:ext cx="845268" cy="8477"/>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3" name="Straight Connector 113">
            <a:extLst>
              <a:ext uri="{FF2B5EF4-FFF2-40B4-BE49-F238E27FC236}">
                <a16:creationId xmlns:a16="http://schemas.microsoft.com/office/drawing/2014/main" id="{DFE51D3E-57DB-4B4E-A3A8-045B986D4BD6}"/>
              </a:ext>
            </a:extLst>
          </p:cNvPr>
          <p:cNvCxnSpPr>
            <a:cxnSpLocks/>
            <a:stCxn id="9" idx="2"/>
            <a:endCxn id="17" idx="7"/>
          </p:cNvCxnSpPr>
          <p:nvPr/>
        </p:nvCxnSpPr>
        <p:spPr>
          <a:xfrm flipH="1">
            <a:off x="6699518" y="2415717"/>
            <a:ext cx="981102" cy="793292"/>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24" name="TextBox 114">
            <a:extLst>
              <a:ext uri="{FF2B5EF4-FFF2-40B4-BE49-F238E27FC236}">
                <a16:creationId xmlns:a16="http://schemas.microsoft.com/office/drawing/2014/main" id="{EF5342D8-C199-47E6-89D4-7434FF7AC454}"/>
              </a:ext>
            </a:extLst>
          </p:cNvPr>
          <p:cNvSpPr txBox="1"/>
          <p:nvPr/>
        </p:nvSpPr>
        <p:spPr>
          <a:xfrm>
            <a:off x="5404305" y="3434647"/>
            <a:ext cx="1430981" cy="646331"/>
          </a:xfrm>
          <a:prstGeom prst="rect">
            <a:avLst/>
          </a:prstGeom>
          <a:noFill/>
        </p:spPr>
        <p:txBody>
          <a:bodyPr wrap="square" rtlCol="0">
            <a:spAutoFit/>
          </a:bodyPr>
          <a:lstStyle/>
          <a:p>
            <a:pPr algn="ctr"/>
            <a:r>
              <a:rPr lang="es-CO">
                <a:ln w="0"/>
                <a:solidFill>
                  <a:schemeClr val="tx2"/>
                </a:solidFill>
                <a:cs typeface="Arial" pitchFamily="34" charset="0"/>
              </a:rPr>
              <a:t>¿Por qué usar ARCE?</a:t>
            </a:r>
          </a:p>
        </p:txBody>
      </p:sp>
      <p:sp>
        <p:nvSpPr>
          <p:cNvPr id="28" name="Rectangle 30">
            <a:extLst>
              <a:ext uri="{FF2B5EF4-FFF2-40B4-BE49-F238E27FC236}">
                <a16:creationId xmlns:a16="http://schemas.microsoft.com/office/drawing/2014/main" id="{559F95C1-7A55-4718-9A2C-0B8C49C5E253}"/>
              </a:ext>
            </a:extLst>
          </p:cNvPr>
          <p:cNvSpPr/>
          <p:nvPr/>
        </p:nvSpPr>
        <p:spPr>
          <a:xfrm>
            <a:off x="5961190" y="5552251"/>
            <a:ext cx="317209" cy="316282"/>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p>
        </p:txBody>
      </p:sp>
      <p:sp>
        <p:nvSpPr>
          <p:cNvPr id="29" name="Frame 17">
            <a:extLst>
              <a:ext uri="{FF2B5EF4-FFF2-40B4-BE49-F238E27FC236}">
                <a16:creationId xmlns:a16="http://schemas.microsoft.com/office/drawing/2014/main" id="{F9DA6E6C-3014-4FDB-A8AE-75C36175D4DC}"/>
              </a:ext>
            </a:extLst>
          </p:cNvPr>
          <p:cNvSpPr/>
          <p:nvPr/>
        </p:nvSpPr>
        <p:spPr>
          <a:xfrm>
            <a:off x="7923621" y="5077643"/>
            <a:ext cx="318434" cy="318434"/>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solidFill>
                <a:schemeClr val="tx1"/>
              </a:solidFill>
            </a:endParaRPr>
          </a:p>
        </p:txBody>
      </p:sp>
      <p:sp>
        <p:nvSpPr>
          <p:cNvPr id="30" name="Rounded Rectangle 25">
            <a:extLst>
              <a:ext uri="{FF2B5EF4-FFF2-40B4-BE49-F238E27FC236}">
                <a16:creationId xmlns:a16="http://schemas.microsoft.com/office/drawing/2014/main" id="{37E795CD-F82E-4A7E-84E4-A5154745BB8A}"/>
              </a:ext>
            </a:extLst>
          </p:cNvPr>
          <p:cNvSpPr/>
          <p:nvPr/>
        </p:nvSpPr>
        <p:spPr>
          <a:xfrm>
            <a:off x="3908603" y="3641224"/>
            <a:ext cx="412168" cy="30205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p>
        </p:txBody>
      </p:sp>
      <p:cxnSp>
        <p:nvCxnSpPr>
          <p:cNvPr id="34" name="Straight Connector 113">
            <a:extLst>
              <a:ext uri="{FF2B5EF4-FFF2-40B4-BE49-F238E27FC236}">
                <a16:creationId xmlns:a16="http://schemas.microsoft.com/office/drawing/2014/main" id="{F57AC117-BC36-4A3D-96F0-B26873154C1F}"/>
              </a:ext>
            </a:extLst>
          </p:cNvPr>
          <p:cNvCxnSpPr>
            <a:cxnSpLocks/>
          </p:cNvCxnSpPr>
          <p:nvPr/>
        </p:nvCxnSpPr>
        <p:spPr>
          <a:xfrm>
            <a:off x="6095999" y="1784020"/>
            <a:ext cx="0" cy="1159287"/>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36" name="Oval 99">
            <a:extLst>
              <a:ext uri="{FF2B5EF4-FFF2-40B4-BE49-F238E27FC236}">
                <a16:creationId xmlns:a16="http://schemas.microsoft.com/office/drawing/2014/main" id="{85B68EC2-1EEF-49F7-9072-CA6AA85067CF}"/>
              </a:ext>
            </a:extLst>
          </p:cNvPr>
          <p:cNvSpPr/>
          <p:nvPr/>
        </p:nvSpPr>
        <p:spPr>
          <a:xfrm>
            <a:off x="5707086" y="1595430"/>
            <a:ext cx="777826" cy="777826"/>
          </a:xfrm>
          <a:prstGeom prst="ellipse">
            <a:avLst/>
          </a:prstGeom>
          <a:solidFill>
            <a:schemeClr val="accent1"/>
          </a:solidFill>
          <a:ln w="12700">
            <a:noFill/>
          </a:ln>
          <a:effectLst>
            <a:glow rad="76200">
              <a:schemeClr val="bg1">
                <a:alpha val="1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7" name="TextBox 93">
            <a:extLst>
              <a:ext uri="{FF2B5EF4-FFF2-40B4-BE49-F238E27FC236}">
                <a16:creationId xmlns:a16="http://schemas.microsoft.com/office/drawing/2014/main" id="{39AA9DD4-AD8E-4D5B-9C09-E1FDC85AA59E}"/>
              </a:ext>
            </a:extLst>
          </p:cNvPr>
          <p:cNvSpPr txBox="1"/>
          <p:nvPr/>
        </p:nvSpPr>
        <p:spPr>
          <a:xfrm>
            <a:off x="3914787" y="836461"/>
            <a:ext cx="4419809" cy="738664"/>
          </a:xfrm>
          <a:prstGeom prst="rect">
            <a:avLst/>
          </a:prstGeom>
          <a:solidFill>
            <a:schemeClr val="bg1"/>
          </a:solidFill>
          <a:ln>
            <a:noFill/>
          </a:ln>
        </p:spPr>
        <p:txBody>
          <a:bodyPr wrap="square" rtlCol="0">
            <a:spAutoFit/>
          </a:bodyPr>
          <a:lstStyle/>
          <a:p>
            <a:pPr algn="just"/>
            <a:r>
              <a:rPr lang="es-CO" sz="1200"/>
              <a:t>Consultar un </a:t>
            </a:r>
            <a:r>
              <a:rPr lang="es-CO" b="1">
                <a:solidFill>
                  <a:schemeClr val="accent3"/>
                </a:solidFill>
              </a:rPr>
              <a:t>score</a:t>
            </a:r>
            <a:r>
              <a:rPr lang="es-CO" sz="1200">
                <a:solidFill>
                  <a:schemeClr val="accent6"/>
                </a:solidFill>
              </a:rPr>
              <a:t> </a:t>
            </a:r>
            <a:r>
              <a:rPr lang="es-CO" sz="1200"/>
              <a:t>que permita conocer la probabilidad de atipicidad de un siniestro de RCE a partir del momento que el siniestro es avisado. </a:t>
            </a:r>
          </a:p>
        </p:txBody>
      </p:sp>
      <p:sp>
        <p:nvSpPr>
          <p:cNvPr id="38" name="TextBox 95">
            <a:extLst>
              <a:ext uri="{FF2B5EF4-FFF2-40B4-BE49-F238E27FC236}">
                <a16:creationId xmlns:a16="http://schemas.microsoft.com/office/drawing/2014/main" id="{35E816D0-4DE2-4EEE-8866-CC620AD047B5}"/>
              </a:ext>
            </a:extLst>
          </p:cNvPr>
          <p:cNvSpPr txBox="1"/>
          <p:nvPr/>
        </p:nvSpPr>
        <p:spPr>
          <a:xfrm>
            <a:off x="4686833" y="6174933"/>
            <a:ext cx="3396005" cy="461665"/>
          </a:xfrm>
          <a:prstGeom prst="rect">
            <a:avLst/>
          </a:prstGeom>
          <a:noFill/>
        </p:spPr>
        <p:txBody>
          <a:bodyPr wrap="square" rtlCol="0">
            <a:spAutoFit/>
          </a:bodyPr>
          <a:lstStyle/>
          <a:p>
            <a:pPr algn="just"/>
            <a:r>
              <a:rPr lang="es-CO" sz="1200"/>
              <a:t>Conocer  las placas con mayor número de comparendos</a:t>
            </a:r>
          </a:p>
        </p:txBody>
      </p:sp>
      <p:pic>
        <p:nvPicPr>
          <p:cNvPr id="46" name="Gráfico 45" descr="Insignia 10 con relleno sólido">
            <a:extLst>
              <a:ext uri="{FF2B5EF4-FFF2-40B4-BE49-F238E27FC236}">
                <a16:creationId xmlns:a16="http://schemas.microsoft.com/office/drawing/2014/main" id="{0B881FAB-40B9-4986-8A99-823BDBE5509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104356" y="1869899"/>
            <a:ext cx="264582" cy="264582"/>
          </a:xfrm>
          <a:prstGeom prst="rect">
            <a:avLst/>
          </a:prstGeom>
        </p:spPr>
      </p:pic>
      <p:pic>
        <p:nvPicPr>
          <p:cNvPr id="48" name="Gráfico 47" descr="Advertencia con relleno sólido">
            <a:extLst>
              <a:ext uri="{FF2B5EF4-FFF2-40B4-BE49-F238E27FC236}">
                <a16:creationId xmlns:a16="http://schemas.microsoft.com/office/drawing/2014/main" id="{7564E009-8551-4AD8-9B31-1EDC41DDF54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90324" y="2155445"/>
            <a:ext cx="452838" cy="452838"/>
          </a:xfrm>
          <a:prstGeom prst="rect">
            <a:avLst/>
          </a:prstGeom>
        </p:spPr>
      </p:pic>
      <p:pic>
        <p:nvPicPr>
          <p:cNvPr id="50" name="Gráfico 49" descr="Mapa con marcador con relleno sólido">
            <a:extLst>
              <a:ext uri="{FF2B5EF4-FFF2-40B4-BE49-F238E27FC236}">
                <a16:creationId xmlns:a16="http://schemas.microsoft.com/office/drawing/2014/main" id="{B771582F-F445-4085-B7C9-554608BB651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818947" y="4840866"/>
            <a:ext cx="576198" cy="576198"/>
          </a:xfrm>
          <a:prstGeom prst="rect">
            <a:avLst/>
          </a:prstGeom>
        </p:spPr>
      </p:pic>
      <p:pic>
        <p:nvPicPr>
          <p:cNvPr id="53" name="Gráfico 52" descr="Mecánico de automóviles con relleno sólido">
            <a:extLst>
              <a:ext uri="{FF2B5EF4-FFF2-40B4-BE49-F238E27FC236}">
                <a16:creationId xmlns:a16="http://schemas.microsoft.com/office/drawing/2014/main" id="{B7139753-F4DC-460E-B104-4E15B18EAC6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810646" y="2137093"/>
            <a:ext cx="517766" cy="517766"/>
          </a:xfrm>
          <a:prstGeom prst="rect">
            <a:avLst/>
          </a:prstGeom>
        </p:spPr>
      </p:pic>
      <p:pic>
        <p:nvPicPr>
          <p:cNvPr id="55" name="Gráfico 54" descr="Ciclismo en compañía con relleno sólido">
            <a:extLst>
              <a:ext uri="{FF2B5EF4-FFF2-40B4-BE49-F238E27FC236}">
                <a16:creationId xmlns:a16="http://schemas.microsoft.com/office/drawing/2014/main" id="{8FC125C0-9143-43D9-9D89-4C1AB7F0DAC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869979" y="3457111"/>
            <a:ext cx="616417" cy="616417"/>
          </a:xfrm>
          <a:prstGeom prst="rect">
            <a:avLst/>
          </a:prstGeom>
        </p:spPr>
      </p:pic>
      <p:pic>
        <p:nvPicPr>
          <p:cNvPr id="58" name="Gráfico 57" descr="Insignia 1 con relleno sólido">
            <a:extLst>
              <a:ext uri="{FF2B5EF4-FFF2-40B4-BE49-F238E27FC236}">
                <a16:creationId xmlns:a16="http://schemas.microsoft.com/office/drawing/2014/main" id="{6E2B0803-695B-4124-BE83-33B9AFCB4E63}"/>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829642" y="1887112"/>
            <a:ext cx="268271" cy="268271"/>
          </a:xfrm>
          <a:prstGeom prst="rect">
            <a:avLst/>
          </a:prstGeom>
        </p:spPr>
      </p:pic>
      <p:pic>
        <p:nvPicPr>
          <p:cNvPr id="60" name="Gráfico 59" descr="Insignia 5 con relleno sólido">
            <a:extLst>
              <a:ext uri="{FF2B5EF4-FFF2-40B4-BE49-F238E27FC236}">
                <a16:creationId xmlns:a16="http://schemas.microsoft.com/office/drawing/2014/main" id="{B51D4969-3090-4A18-B8AF-B0BE7F52D1F8}"/>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968377" y="1699742"/>
            <a:ext cx="268270" cy="268270"/>
          </a:xfrm>
          <a:prstGeom prst="rect">
            <a:avLst/>
          </a:prstGeom>
        </p:spPr>
      </p:pic>
    </p:spTree>
    <p:extLst>
      <p:ext uri="{BB962C8B-B14F-4D97-AF65-F5344CB8AC3E}">
        <p14:creationId xmlns:p14="http://schemas.microsoft.com/office/powerpoint/2010/main" val="31405631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a:extLst>
              <a:ext uri="{FF2B5EF4-FFF2-40B4-BE49-F238E27FC236}">
                <a16:creationId xmlns:a16="http://schemas.microsoft.com/office/drawing/2014/main" id="{5BC0DECD-430F-4E92-A85C-1BD6037EFC56}"/>
              </a:ext>
            </a:extLst>
          </p:cNvPr>
          <p:cNvSpPr/>
          <p:nvPr/>
        </p:nvSpPr>
        <p:spPr>
          <a:xfrm>
            <a:off x="70524" y="904598"/>
            <a:ext cx="12113345" cy="5881819"/>
          </a:xfrm>
          <a:prstGeom prst="rect">
            <a:avLst/>
          </a:prstGeom>
          <a:solidFill>
            <a:schemeClr val="bg1"/>
          </a:solidFill>
          <a:ln w="127000">
            <a:solidFill>
              <a:schemeClr val="tx1">
                <a:lumMod val="50000"/>
                <a:lumOff val="50000"/>
              </a:schemeClr>
            </a:solidFill>
            <a:bevel/>
          </a:ln>
        </p:spPr>
        <p:style>
          <a:lnRef idx="2">
            <a:schemeClr val="dk1"/>
          </a:lnRef>
          <a:fillRef idx="1">
            <a:schemeClr val="lt1"/>
          </a:fillRef>
          <a:effectRef idx="0">
            <a:schemeClr val="dk1"/>
          </a:effectRef>
          <a:fontRef idx="minor">
            <a:schemeClr val="dk1"/>
          </a:fontRef>
        </p:style>
        <p:txBody>
          <a:bodyPr rtlCol="0" anchor="t"/>
          <a:lstStyle/>
          <a:p>
            <a:pPr algn="ctr"/>
            <a:endParaRPr lang="es-CO" sz="1350">
              <a:ln w="0"/>
              <a:solidFill>
                <a:schemeClr val="tx1"/>
              </a:solidFill>
              <a:latin typeface="Arial" pitchFamily="34" charset="0"/>
              <a:cs typeface="Arial" pitchFamily="34" charset="0"/>
            </a:endParaRPr>
          </a:p>
        </p:txBody>
      </p:sp>
      <p:sp>
        <p:nvSpPr>
          <p:cNvPr id="2" name="Título 1">
            <a:extLst>
              <a:ext uri="{FF2B5EF4-FFF2-40B4-BE49-F238E27FC236}">
                <a16:creationId xmlns:a16="http://schemas.microsoft.com/office/drawing/2014/main" id="{C48ED1A7-3113-4524-AC14-22B39CC8C118}"/>
              </a:ext>
            </a:extLst>
          </p:cNvPr>
          <p:cNvSpPr>
            <a:spLocks noGrp="1"/>
          </p:cNvSpPr>
          <p:nvPr>
            <p:ph type="title"/>
          </p:nvPr>
        </p:nvSpPr>
        <p:spPr/>
        <p:txBody>
          <a:bodyPr/>
          <a:lstStyle/>
          <a:p>
            <a:r>
              <a:rPr lang="es-CO"/>
              <a:t>Nuevos indicadores </a:t>
            </a:r>
          </a:p>
        </p:txBody>
      </p:sp>
      <p:pic>
        <p:nvPicPr>
          <p:cNvPr id="13" name="Imagen 12">
            <a:extLst>
              <a:ext uri="{FF2B5EF4-FFF2-40B4-BE49-F238E27FC236}">
                <a16:creationId xmlns:a16="http://schemas.microsoft.com/office/drawing/2014/main" id="{6F5FEA9E-EB5B-4BB7-AE93-6956731FE701}"/>
              </a:ext>
            </a:extLst>
          </p:cNvPr>
          <p:cNvPicPr>
            <a:picLocks noChangeAspect="1"/>
          </p:cNvPicPr>
          <p:nvPr/>
        </p:nvPicPr>
        <p:blipFill>
          <a:blip r:embed="rId2"/>
          <a:stretch>
            <a:fillRect/>
          </a:stretch>
        </p:blipFill>
        <p:spPr>
          <a:xfrm>
            <a:off x="150760" y="1259285"/>
            <a:ext cx="2679184" cy="2353196"/>
          </a:xfrm>
          <a:prstGeom prst="rect">
            <a:avLst/>
          </a:prstGeom>
        </p:spPr>
      </p:pic>
      <p:pic>
        <p:nvPicPr>
          <p:cNvPr id="15" name="Imagen 14">
            <a:extLst>
              <a:ext uri="{FF2B5EF4-FFF2-40B4-BE49-F238E27FC236}">
                <a16:creationId xmlns:a16="http://schemas.microsoft.com/office/drawing/2014/main" id="{8618D21D-3402-45C0-B370-88ABBD01875B}"/>
              </a:ext>
            </a:extLst>
          </p:cNvPr>
          <p:cNvPicPr>
            <a:picLocks noChangeAspect="1"/>
          </p:cNvPicPr>
          <p:nvPr/>
        </p:nvPicPr>
        <p:blipFill>
          <a:blip r:embed="rId3"/>
          <a:stretch>
            <a:fillRect/>
          </a:stretch>
        </p:blipFill>
        <p:spPr>
          <a:xfrm>
            <a:off x="156574" y="3678425"/>
            <a:ext cx="2688671" cy="2459131"/>
          </a:xfrm>
          <a:prstGeom prst="rect">
            <a:avLst/>
          </a:prstGeom>
        </p:spPr>
      </p:pic>
      <p:grpSp>
        <p:nvGrpSpPr>
          <p:cNvPr id="22" name="Grupo 21">
            <a:extLst>
              <a:ext uri="{FF2B5EF4-FFF2-40B4-BE49-F238E27FC236}">
                <a16:creationId xmlns:a16="http://schemas.microsoft.com/office/drawing/2014/main" id="{B681E06E-B7B1-4C98-B209-4CF9B8F18067}"/>
              </a:ext>
            </a:extLst>
          </p:cNvPr>
          <p:cNvGrpSpPr/>
          <p:nvPr/>
        </p:nvGrpSpPr>
        <p:grpSpPr>
          <a:xfrm>
            <a:off x="2858730" y="1274083"/>
            <a:ext cx="1787605" cy="4309834"/>
            <a:chOff x="8312402" y="1990554"/>
            <a:chExt cx="1787605" cy="4309834"/>
          </a:xfrm>
        </p:grpSpPr>
        <p:pic>
          <p:nvPicPr>
            <p:cNvPr id="17" name="Imagen 16">
              <a:extLst>
                <a:ext uri="{FF2B5EF4-FFF2-40B4-BE49-F238E27FC236}">
                  <a16:creationId xmlns:a16="http://schemas.microsoft.com/office/drawing/2014/main" id="{6BE3F000-F4B3-4CD6-8F12-026AF6092DA1}"/>
                </a:ext>
              </a:extLst>
            </p:cNvPr>
            <p:cNvPicPr>
              <a:picLocks noChangeAspect="1"/>
            </p:cNvPicPr>
            <p:nvPr/>
          </p:nvPicPr>
          <p:blipFill>
            <a:blip r:embed="rId4"/>
            <a:stretch>
              <a:fillRect/>
            </a:stretch>
          </p:blipFill>
          <p:spPr>
            <a:xfrm>
              <a:off x="8336809" y="1990554"/>
              <a:ext cx="1735740" cy="1386803"/>
            </a:xfrm>
            <a:prstGeom prst="rect">
              <a:avLst/>
            </a:prstGeom>
          </p:spPr>
        </p:pic>
        <p:pic>
          <p:nvPicPr>
            <p:cNvPr id="19" name="Imagen 18">
              <a:extLst>
                <a:ext uri="{FF2B5EF4-FFF2-40B4-BE49-F238E27FC236}">
                  <a16:creationId xmlns:a16="http://schemas.microsoft.com/office/drawing/2014/main" id="{6973B55B-DF70-4083-9C1C-6462C858B157}"/>
                </a:ext>
              </a:extLst>
            </p:cNvPr>
            <p:cNvPicPr>
              <a:picLocks noChangeAspect="1"/>
            </p:cNvPicPr>
            <p:nvPr/>
          </p:nvPicPr>
          <p:blipFill rotWithShape="1">
            <a:blip r:embed="rId5"/>
            <a:srcRect r="50000"/>
            <a:stretch/>
          </p:blipFill>
          <p:spPr>
            <a:xfrm>
              <a:off x="8326734" y="4865316"/>
              <a:ext cx="1773273" cy="1435072"/>
            </a:xfrm>
            <a:prstGeom prst="rect">
              <a:avLst/>
            </a:prstGeom>
          </p:spPr>
        </p:pic>
        <p:pic>
          <p:nvPicPr>
            <p:cNvPr id="21" name="Imagen 20">
              <a:extLst>
                <a:ext uri="{FF2B5EF4-FFF2-40B4-BE49-F238E27FC236}">
                  <a16:creationId xmlns:a16="http://schemas.microsoft.com/office/drawing/2014/main" id="{F634804A-7001-49BE-8DE8-85889E55B6D7}"/>
                </a:ext>
              </a:extLst>
            </p:cNvPr>
            <p:cNvPicPr>
              <a:picLocks noChangeAspect="1"/>
            </p:cNvPicPr>
            <p:nvPr/>
          </p:nvPicPr>
          <p:blipFill>
            <a:blip r:embed="rId6"/>
            <a:stretch>
              <a:fillRect/>
            </a:stretch>
          </p:blipFill>
          <p:spPr>
            <a:xfrm>
              <a:off x="8312402" y="3403928"/>
              <a:ext cx="1784554" cy="1434817"/>
            </a:xfrm>
            <a:prstGeom prst="rect">
              <a:avLst/>
            </a:prstGeom>
          </p:spPr>
        </p:pic>
      </p:grpSp>
      <p:pic>
        <p:nvPicPr>
          <p:cNvPr id="24" name="Imagen 23">
            <a:extLst>
              <a:ext uri="{FF2B5EF4-FFF2-40B4-BE49-F238E27FC236}">
                <a16:creationId xmlns:a16="http://schemas.microsoft.com/office/drawing/2014/main" id="{69324A42-6A03-43C2-8F62-B098D7F8D1A7}"/>
              </a:ext>
            </a:extLst>
          </p:cNvPr>
          <p:cNvPicPr>
            <a:picLocks noChangeAspect="1"/>
          </p:cNvPicPr>
          <p:nvPr/>
        </p:nvPicPr>
        <p:blipFill>
          <a:blip r:embed="rId7"/>
          <a:stretch>
            <a:fillRect/>
          </a:stretch>
        </p:blipFill>
        <p:spPr>
          <a:xfrm>
            <a:off x="2938174" y="5716429"/>
            <a:ext cx="1328737" cy="358217"/>
          </a:xfrm>
          <a:prstGeom prst="rect">
            <a:avLst/>
          </a:prstGeom>
        </p:spPr>
      </p:pic>
      <p:pic>
        <p:nvPicPr>
          <p:cNvPr id="12" name="Imagen 11">
            <a:extLst>
              <a:ext uri="{FF2B5EF4-FFF2-40B4-BE49-F238E27FC236}">
                <a16:creationId xmlns:a16="http://schemas.microsoft.com/office/drawing/2014/main" id="{5CD710F5-3640-47E6-B14C-A16AFEAD86D6}"/>
              </a:ext>
            </a:extLst>
          </p:cNvPr>
          <p:cNvPicPr>
            <a:picLocks noChangeAspect="1"/>
          </p:cNvPicPr>
          <p:nvPr/>
        </p:nvPicPr>
        <p:blipFill>
          <a:blip r:embed="rId8"/>
          <a:stretch>
            <a:fillRect/>
          </a:stretch>
        </p:blipFill>
        <p:spPr>
          <a:xfrm>
            <a:off x="4729268" y="2761673"/>
            <a:ext cx="3398381" cy="2167671"/>
          </a:xfrm>
          <a:prstGeom prst="rect">
            <a:avLst/>
          </a:prstGeom>
        </p:spPr>
      </p:pic>
      <p:pic>
        <p:nvPicPr>
          <p:cNvPr id="16" name="Imagen 15">
            <a:extLst>
              <a:ext uri="{FF2B5EF4-FFF2-40B4-BE49-F238E27FC236}">
                <a16:creationId xmlns:a16="http://schemas.microsoft.com/office/drawing/2014/main" id="{B84CAAAA-4BDE-48C6-BB35-D8AA3BDFF608}"/>
              </a:ext>
            </a:extLst>
          </p:cNvPr>
          <p:cNvPicPr>
            <a:picLocks noChangeAspect="1"/>
          </p:cNvPicPr>
          <p:nvPr/>
        </p:nvPicPr>
        <p:blipFill rotWithShape="1">
          <a:blip r:embed="rId9"/>
          <a:srcRect r="1489" b="19753"/>
          <a:stretch/>
        </p:blipFill>
        <p:spPr>
          <a:xfrm>
            <a:off x="4614501" y="1311897"/>
            <a:ext cx="3494677" cy="650442"/>
          </a:xfrm>
          <a:prstGeom prst="rect">
            <a:avLst/>
          </a:prstGeom>
        </p:spPr>
      </p:pic>
      <p:sp>
        <p:nvSpPr>
          <p:cNvPr id="3" name="Rectángulo 2">
            <a:extLst>
              <a:ext uri="{FF2B5EF4-FFF2-40B4-BE49-F238E27FC236}">
                <a16:creationId xmlns:a16="http://schemas.microsoft.com/office/drawing/2014/main" id="{E73C774A-11D9-4BF3-A2C7-AEE57700C856}"/>
              </a:ext>
            </a:extLst>
          </p:cNvPr>
          <p:cNvSpPr/>
          <p:nvPr/>
        </p:nvSpPr>
        <p:spPr>
          <a:xfrm>
            <a:off x="4572465" y="1281404"/>
            <a:ext cx="3578982" cy="801664"/>
          </a:xfrm>
          <a:prstGeom prst="rect">
            <a:avLst/>
          </a:prstGeom>
          <a:noFill/>
          <a:ln w="3175">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rtlCol="0" anchor="t"/>
          <a:lstStyle/>
          <a:p>
            <a:pPr algn="ctr"/>
            <a:endParaRPr lang="es-CO" sz="1350">
              <a:ln w="0"/>
              <a:solidFill>
                <a:schemeClr val="tx1"/>
              </a:solidFill>
              <a:latin typeface="Arial" pitchFamily="34" charset="0"/>
              <a:cs typeface="Arial" pitchFamily="34" charset="0"/>
            </a:endParaRPr>
          </a:p>
        </p:txBody>
      </p:sp>
      <p:sp>
        <p:nvSpPr>
          <p:cNvPr id="25" name="Rectángulo 24">
            <a:extLst>
              <a:ext uri="{FF2B5EF4-FFF2-40B4-BE49-F238E27FC236}">
                <a16:creationId xmlns:a16="http://schemas.microsoft.com/office/drawing/2014/main" id="{7BD9287D-1A8F-43F4-9DBC-44FAE58525C4}"/>
              </a:ext>
            </a:extLst>
          </p:cNvPr>
          <p:cNvSpPr/>
          <p:nvPr/>
        </p:nvSpPr>
        <p:spPr>
          <a:xfrm>
            <a:off x="4664654" y="2687457"/>
            <a:ext cx="3494677" cy="2392966"/>
          </a:xfrm>
          <a:prstGeom prst="rect">
            <a:avLst/>
          </a:prstGeom>
          <a:noFill/>
          <a:ln w="3175">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rtlCol="0" anchor="t"/>
          <a:lstStyle/>
          <a:p>
            <a:pPr algn="ctr"/>
            <a:endParaRPr lang="es-CO" sz="1350">
              <a:ln w="0"/>
              <a:solidFill>
                <a:schemeClr val="tx1"/>
              </a:solidFill>
              <a:latin typeface="Arial" pitchFamily="34" charset="0"/>
              <a:cs typeface="Arial" pitchFamily="34" charset="0"/>
            </a:endParaRPr>
          </a:p>
        </p:txBody>
      </p:sp>
      <p:grpSp>
        <p:nvGrpSpPr>
          <p:cNvPr id="9" name="Grupo 8">
            <a:extLst>
              <a:ext uri="{FF2B5EF4-FFF2-40B4-BE49-F238E27FC236}">
                <a16:creationId xmlns:a16="http://schemas.microsoft.com/office/drawing/2014/main" id="{F6E477A2-D17C-47B2-ADBC-933F31101601}"/>
              </a:ext>
            </a:extLst>
          </p:cNvPr>
          <p:cNvGrpSpPr/>
          <p:nvPr/>
        </p:nvGrpSpPr>
        <p:grpSpPr>
          <a:xfrm>
            <a:off x="8222221" y="4036287"/>
            <a:ext cx="3842338" cy="2549738"/>
            <a:chOff x="8222221" y="3712518"/>
            <a:chExt cx="3842338" cy="2549738"/>
          </a:xfrm>
        </p:grpSpPr>
        <p:grpSp>
          <p:nvGrpSpPr>
            <p:cNvPr id="23" name="Grupo 22">
              <a:extLst>
                <a:ext uri="{FF2B5EF4-FFF2-40B4-BE49-F238E27FC236}">
                  <a16:creationId xmlns:a16="http://schemas.microsoft.com/office/drawing/2014/main" id="{2786F10F-40A9-4071-873E-AA7003E72D6F}"/>
                </a:ext>
              </a:extLst>
            </p:cNvPr>
            <p:cNvGrpSpPr/>
            <p:nvPr/>
          </p:nvGrpSpPr>
          <p:grpSpPr>
            <a:xfrm>
              <a:off x="8295703" y="3758698"/>
              <a:ext cx="3619647" cy="2441329"/>
              <a:chOff x="7531209" y="3376362"/>
              <a:chExt cx="2861955" cy="2249762"/>
            </a:xfrm>
          </p:grpSpPr>
          <p:pic>
            <p:nvPicPr>
              <p:cNvPr id="34" name="Imagen 33">
                <a:extLst>
                  <a:ext uri="{FF2B5EF4-FFF2-40B4-BE49-F238E27FC236}">
                    <a16:creationId xmlns:a16="http://schemas.microsoft.com/office/drawing/2014/main" id="{A6E12243-F422-4086-BF64-7A1C887DE324}"/>
                  </a:ext>
                </a:extLst>
              </p:cNvPr>
              <p:cNvPicPr>
                <a:picLocks noChangeAspect="1"/>
              </p:cNvPicPr>
              <p:nvPr/>
            </p:nvPicPr>
            <p:blipFill rotWithShape="1">
              <a:blip r:embed="rId10"/>
              <a:srcRect l="18670" t="-4546"/>
              <a:stretch/>
            </p:blipFill>
            <p:spPr>
              <a:xfrm>
                <a:off x="7794574" y="3376362"/>
                <a:ext cx="2358499" cy="113278"/>
              </a:xfrm>
              <a:prstGeom prst="rect">
                <a:avLst/>
              </a:prstGeom>
            </p:spPr>
          </p:pic>
          <p:pic>
            <p:nvPicPr>
              <p:cNvPr id="20" name="Imagen 19">
                <a:extLst>
                  <a:ext uri="{FF2B5EF4-FFF2-40B4-BE49-F238E27FC236}">
                    <a16:creationId xmlns:a16="http://schemas.microsoft.com/office/drawing/2014/main" id="{80D873C8-82EA-4DAF-BDBB-F7AB2B627AB8}"/>
                  </a:ext>
                </a:extLst>
              </p:cNvPr>
              <p:cNvPicPr>
                <a:picLocks noChangeAspect="1"/>
              </p:cNvPicPr>
              <p:nvPr/>
            </p:nvPicPr>
            <p:blipFill>
              <a:blip r:embed="rId11"/>
              <a:stretch>
                <a:fillRect/>
              </a:stretch>
            </p:blipFill>
            <p:spPr>
              <a:xfrm>
                <a:off x="7531209" y="3489639"/>
                <a:ext cx="2861955" cy="2136485"/>
              </a:xfrm>
              <a:prstGeom prst="rect">
                <a:avLst/>
              </a:prstGeom>
            </p:spPr>
          </p:pic>
        </p:grpSp>
        <p:sp>
          <p:nvSpPr>
            <p:cNvPr id="27" name="Rectángulo 26">
              <a:extLst>
                <a:ext uri="{FF2B5EF4-FFF2-40B4-BE49-F238E27FC236}">
                  <a16:creationId xmlns:a16="http://schemas.microsoft.com/office/drawing/2014/main" id="{D3C727C2-F81F-400B-BC83-D414BFF34908}"/>
                </a:ext>
              </a:extLst>
            </p:cNvPr>
            <p:cNvSpPr/>
            <p:nvPr/>
          </p:nvSpPr>
          <p:spPr>
            <a:xfrm>
              <a:off x="8222221" y="3712518"/>
              <a:ext cx="3842338" cy="2549738"/>
            </a:xfrm>
            <a:prstGeom prst="rect">
              <a:avLst/>
            </a:prstGeom>
            <a:noFill/>
            <a:ln w="3175">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rtlCol="0" anchor="t"/>
            <a:lstStyle/>
            <a:p>
              <a:pPr algn="ctr"/>
              <a:endParaRPr lang="es-CO" sz="1350">
                <a:ln w="0"/>
                <a:solidFill>
                  <a:schemeClr val="tx1"/>
                </a:solidFill>
                <a:latin typeface="Arial" pitchFamily="34" charset="0"/>
                <a:cs typeface="Arial" pitchFamily="34" charset="0"/>
              </a:endParaRPr>
            </a:p>
          </p:txBody>
        </p:sp>
      </p:grpSp>
      <p:grpSp>
        <p:nvGrpSpPr>
          <p:cNvPr id="11" name="Grupo 10">
            <a:extLst>
              <a:ext uri="{FF2B5EF4-FFF2-40B4-BE49-F238E27FC236}">
                <a16:creationId xmlns:a16="http://schemas.microsoft.com/office/drawing/2014/main" id="{50F896D7-5CFD-4A1B-9A9C-8891D7834739}"/>
              </a:ext>
            </a:extLst>
          </p:cNvPr>
          <p:cNvGrpSpPr/>
          <p:nvPr/>
        </p:nvGrpSpPr>
        <p:grpSpPr>
          <a:xfrm>
            <a:off x="8184690" y="1278135"/>
            <a:ext cx="3879869" cy="1134609"/>
            <a:chOff x="8184690" y="1278135"/>
            <a:chExt cx="3879869" cy="1134609"/>
          </a:xfrm>
        </p:grpSpPr>
        <p:pic>
          <p:nvPicPr>
            <p:cNvPr id="26" name="Imagen 25">
              <a:extLst>
                <a:ext uri="{FF2B5EF4-FFF2-40B4-BE49-F238E27FC236}">
                  <a16:creationId xmlns:a16="http://schemas.microsoft.com/office/drawing/2014/main" id="{720FFFF1-958F-49D2-A767-11DACC196DAC}"/>
                </a:ext>
              </a:extLst>
            </p:cNvPr>
            <p:cNvPicPr>
              <a:picLocks noChangeAspect="1"/>
            </p:cNvPicPr>
            <p:nvPr/>
          </p:nvPicPr>
          <p:blipFill>
            <a:blip r:embed="rId12"/>
            <a:stretch>
              <a:fillRect/>
            </a:stretch>
          </p:blipFill>
          <p:spPr>
            <a:xfrm>
              <a:off x="8257708" y="1321751"/>
              <a:ext cx="3783531" cy="1090993"/>
            </a:xfrm>
            <a:prstGeom prst="rect">
              <a:avLst/>
            </a:prstGeom>
          </p:spPr>
        </p:pic>
        <p:sp>
          <p:nvSpPr>
            <p:cNvPr id="28" name="Rectángulo 27">
              <a:extLst>
                <a:ext uri="{FF2B5EF4-FFF2-40B4-BE49-F238E27FC236}">
                  <a16:creationId xmlns:a16="http://schemas.microsoft.com/office/drawing/2014/main" id="{B1D73601-25E0-4D61-834B-0B8239A7404B}"/>
                </a:ext>
              </a:extLst>
            </p:cNvPr>
            <p:cNvSpPr/>
            <p:nvPr/>
          </p:nvSpPr>
          <p:spPr>
            <a:xfrm>
              <a:off x="8184690" y="1278135"/>
              <a:ext cx="3879869" cy="1134609"/>
            </a:xfrm>
            <a:prstGeom prst="rect">
              <a:avLst/>
            </a:prstGeom>
            <a:noFill/>
            <a:ln w="3175">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rtlCol="0" anchor="t"/>
            <a:lstStyle/>
            <a:p>
              <a:pPr algn="ctr"/>
              <a:endParaRPr lang="es-CO" sz="1350">
                <a:ln w="0"/>
                <a:solidFill>
                  <a:schemeClr val="tx1"/>
                </a:solidFill>
                <a:latin typeface="Arial" pitchFamily="34" charset="0"/>
                <a:cs typeface="Arial" pitchFamily="34" charset="0"/>
              </a:endParaRPr>
            </a:p>
          </p:txBody>
        </p:sp>
      </p:grpSp>
      <p:grpSp>
        <p:nvGrpSpPr>
          <p:cNvPr id="10" name="Grupo 9">
            <a:extLst>
              <a:ext uri="{FF2B5EF4-FFF2-40B4-BE49-F238E27FC236}">
                <a16:creationId xmlns:a16="http://schemas.microsoft.com/office/drawing/2014/main" id="{37ADA467-957E-4EF4-8C6D-AE4B04DDC5BF}"/>
              </a:ext>
            </a:extLst>
          </p:cNvPr>
          <p:cNvGrpSpPr/>
          <p:nvPr/>
        </p:nvGrpSpPr>
        <p:grpSpPr>
          <a:xfrm>
            <a:off x="8192263" y="2660886"/>
            <a:ext cx="3879868" cy="1188568"/>
            <a:chOff x="8184691" y="2440680"/>
            <a:chExt cx="3879868" cy="1188568"/>
          </a:xfrm>
        </p:grpSpPr>
        <p:pic>
          <p:nvPicPr>
            <p:cNvPr id="29" name="Imagen 28">
              <a:extLst>
                <a:ext uri="{FF2B5EF4-FFF2-40B4-BE49-F238E27FC236}">
                  <a16:creationId xmlns:a16="http://schemas.microsoft.com/office/drawing/2014/main" id="{FE36B79A-AC8D-4605-9F5D-AA6A0E5F1B61}"/>
                </a:ext>
              </a:extLst>
            </p:cNvPr>
            <p:cNvPicPr>
              <a:picLocks noChangeAspect="1"/>
            </p:cNvPicPr>
            <p:nvPr/>
          </p:nvPicPr>
          <p:blipFill>
            <a:blip r:embed="rId13"/>
            <a:stretch>
              <a:fillRect/>
            </a:stretch>
          </p:blipFill>
          <p:spPr>
            <a:xfrm>
              <a:off x="8233027" y="2541343"/>
              <a:ext cx="3822296" cy="1013265"/>
            </a:xfrm>
            <a:prstGeom prst="rect">
              <a:avLst/>
            </a:prstGeom>
          </p:spPr>
        </p:pic>
        <p:sp>
          <p:nvSpPr>
            <p:cNvPr id="30" name="Rectángulo 29">
              <a:extLst>
                <a:ext uri="{FF2B5EF4-FFF2-40B4-BE49-F238E27FC236}">
                  <a16:creationId xmlns:a16="http://schemas.microsoft.com/office/drawing/2014/main" id="{A4A9E1B5-1ACC-471A-B849-F9155BFE6A98}"/>
                </a:ext>
              </a:extLst>
            </p:cNvPr>
            <p:cNvSpPr/>
            <p:nvPr/>
          </p:nvSpPr>
          <p:spPr>
            <a:xfrm>
              <a:off x="8184691" y="2440680"/>
              <a:ext cx="3879868" cy="1188568"/>
            </a:xfrm>
            <a:prstGeom prst="rect">
              <a:avLst/>
            </a:prstGeom>
            <a:noFill/>
            <a:ln w="3175">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rtlCol="0" anchor="t"/>
            <a:lstStyle/>
            <a:p>
              <a:pPr algn="ctr"/>
              <a:endParaRPr lang="es-CO" sz="1350">
                <a:ln w="0"/>
                <a:solidFill>
                  <a:schemeClr val="tx1"/>
                </a:solidFill>
                <a:latin typeface="Arial" pitchFamily="34" charset="0"/>
                <a:cs typeface="Arial" pitchFamily="34" charset="0"/>
              </a:endParaRPr>
            </a:p>
          </p:txBody>
        </p:sp>
      </p:grpSp>
      <p:pic>
        <p:nvPicPr>
          <p:cNvPr id="31" name="Gráfico 30" descr="Gesto de aguantar contorno">
            <a:hlinkClick r:id="rId14"/>
            <a:extLst>
              <a:ext uri="{FF2B5EF4-FFF2-40B4-BE49-F238E27FC236}">
                <a16:creationId xmlns:a16="http://schemas.microsoft.com/office/drawing/2014/main" id="{059C0867-BF36-406C-98CC-22C2C0217F25}"/>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721261" y="5311156"/>
            <a:ext cx="811873" cy="810546"/>
          </a:xfrm>
          <a:prstGeom prst="rect">
            <a:avLst/>
          </a:prstGeom>
        </p:spPr>
      </p:pic>
    </p:spTree>
    <p:extLst>
      <p:ext uri="{BB962C8B-B14F-4D97-AF65-F5344CB8AC3E}">
        <p14:creationId xmlns:p14="http://schemas.microsoft.com/office/powerpoint/2010/main" val="7208175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0D20D8-5D61-4C6E-8E60-106012A26BE8}"/>
              </a:ext>
            </a:extLst>
          </p:cNvPr>
          <p:cNvSpPr>
            <a:spLocks noGrp="1"/>
          </p:cNvSpPr>
          <p:nvPr>
            <p:ph type="title"/>
          </p:nvPr>
        </p:nvSpPr>
        <p:spPr/>
        <p:txBody>
          <a:bodyPr/>
          <a:lstStyle/>
          <a:p>
            <a:r>
              <a:rPr lang="es-CO"/>
              <a:t>Capacitaciones </a:t>
            </a:r>
          </a:p>
        </p:txBody>
      </p:sp>
      <p:pic>
        <p:nvPicPr>
          <p:cNvPr id="4" name="Gráfico 3" descr="Calendario con relleno sólido">
            <a:extLst>
              <a:ext uri="{FF2B5EF4-FFF2-40B4-BE49-F238E27FC236}">
                <a16:creationId xmlns:a16="http://schemas.microsoft.com/office/drawing/2014/main" id="{D780A714-B98C-40C6-8D3C-762B83960AF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23925" y="2009775"/>
            <a:ext cx="2362200" cy="2362200"/>
          </a:xfrm>
          <a:prstGeom prst="rect">
            <a:avLst/>
          </a:prstGeom>
        </p:spPr>
      </p:pic>
      <p:sp>
        <p:nvSpPr>
          <p:cNvPr id="5" name="CuadroTexto 4">
            <a:extLst>
              <a:ext uri="{FF2B5EF4-FFF2-40B4-BE49-F238E27FC236}">
                <a16:creationId xmlns:a16="http://schemas.microsoft.com/office/drawing/2014/main" id="{108476C0-662B-452D-BB37-A33EA6F5A4D2}"/>
              </a:ext>
            </a:extLst>
          </p:cNvPr>
          <p:cNvSpPr txBox="1"/>
          <p:nvPr/>
        </p:nvSpPr>
        <p:spPr>
          <a:xfrm>
            <a:off x="3648828" y="2867709"/>
            <a:ext cx="7172325" cy="646331"/>
          </a:xfrm>
          <a:prstGeom prst="rect">
            <a:avLst/>
          </a:prstGeom>
          <a:noFill/>
        </p:spPr>
        <p:txBody>
          <a:bodyPr wrap="square" rtlCol="0">
            <a:spAutoFit/>
          </a:bodyPr>
          <a:lstStyle/>
          <a:p>
            <a:r>
              <a:rPr lang="es-CO"/>
              <a:t>Se iniciarán las capacitaciones con las compañías a partir de la primera semana de marzo de 2022 </a:t>
            </a:r>
          </a:p>
        </p:txBody>
      </p:sp>
    </p:spTree>
    <p:extLst>
      <p:ext uri="{BB962C8B-B14F-4D97-AF65-F5344CB8AC3E}">
        <p14:creationId xmlns:p14="http://schemas.microsoft.com/office/powerpoint/2010/main" val="24323219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6ABEA2-B88A-4E63-BE60-5C5F42B22042}"/>
              </a:ext>
            </a:extLst>
          </p:cNvPr>
          <p:cNvSpPr>
            <a:spLocks noGrp="1"/>
          </p:cNvSpPr>
          <p:nvPr>
            <p:ph type="title"/>
          </p:nvPr>
        </p:nvSpPr>
        <p:spPr/>
        <p:txBody>
          <a:bodyPr/>
          <a:lstStyle/>
          <a:p>
            <a:endParaRPr lang="es-CO"/>
          </a:p>
        </p:txBody>
      </p:sp>
      <p:sp>
        <p:nvSpPr>
          <p:cNvPr id="3" name="Marcador de texto 2">
            <a:extLst>
              <a:ext uri="{FF2B5EF4-FFF2-40B4-BE49-F238E27FC236}">
                <a16:creationId xmlns:a16="http://schemas.microsoft.com/office/drawing/2014/main" id="{B15A7862-6BD3-4FBC-AC30-5AC036068478}"/>
              </a:ext>
            </a:extLst>
          </p:cNvPr>
          <p:cNvSpPr>
            <a:spLocks noGrp="1"/>
          </p:cNvSpPr>
          <p:nvPr>
            <p:ph type="body" idx="1"/>
          </p:nvPr>
        </p:nvSpPr>
        <p:spPr/>
        <p:txBody>
          <a:bodyPr/>
          <a:lstStyle/>
          <a:p>
            <a:r>
              <a:rPr lang="es-CO"/>
              <a:t>Indicadores de Uso Sistema ARCE</a:t>
            </a:r>
          </a:p>
        </p:txBody>
      </p:sp>
      <p:sp>
        <p:nvSpPr>
          <p:cNvPr id="4" name="Marcador de texto 3">
            <a:extLst>
              <a:ext uri="{FF2B5EF4-FFF2-40B4-BE49-F238E27FC236}">
                <a16:creationId xmlns:a16="http://schemas.microsoft.com/office/drawing/2014/main" id="{531DC06E-9788-48B0-872E-355A940E5B11}"/>
              </a:ext>
            </a:extLst>
          </p:cNvPr>
          <p:cNvSpPr>
            <a:spLocks noGrp="1"/>
          </p:cNvSpPr>
          <p:nvPr>
            <p:ph type="body" idx="10"/>
          </p:nvPr>
        </p:nvSpPr>
        <p:spPr/>
        <p:txBody>
          <a:bodyPr/>
          <a:lstStyle/>
          <a:p>
            <a:r>
              <a:rPr lang="es-CO"/>
              <a:t>b)</a:t>
            </a:r>
          </a:p>
        </p:txBody>
      </p:sp>
    </p:spTree>
    <p:extLst>
      <p:ext uri="{BB962C8B-B14F-4D97-AF65-F5344CB8AC3E}">
        <p14:creationId xmlns:p14="http://schemas.microsoft.com/office/powerpoint/2010/main" val="8694765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3A42728-C00E-4CAE-AC2C-0309B31E2E0B}"/>
              </a:ext>
            </a:extLst>
          </p:cNvPr>
          <p:cNvSpPr>
            <a:spLocks noGrp="1"/>
          </p:cNvSpPr>
          <p:nvPr>
            <p:ph type="title"/>
          </p:nvPr>
        </p:nvSpPr>
        <p:spPr/>
        <p:txBody>
          <a:bodyPr/>
          <a:lstStyle/>
          <a:p>
            <a:r>
              <a:rPr lang="es-CO"/>
              <a:t>Uso del Sistema ARCE</a:t>
            </a:r>
          </a:p>
        </p:txBody>
      </p:sp>
      <p:sp>
        <p:nvSpPr>
          <p:cNvPr id="3" name="Rectángulo: esquinas redondeadas 2">
            <a:extLst>
              <a:ext uri="{FF2B5EF4-FFF2-40B4-BE49-F238E27FC236}">
                <a16:creationId xmlns:a16="http://schemas.microsoft.com/office/drawing/2014/main" id="{71416495-69F8-445E-BB52-1306DB0E28B5}"/>
              </a:ext>
            </a:extLst>
          </p:cNvPr>
          <p:cNvSpPr/>
          <p:nvPr/>
        </p:nvSpPr>
        <p:spPr>
          <a:xfrm>
            <a:off x="3427414" y="993914"/>
            <a:ext cx="2637184" cy="1258956"/>
          </a:xfrm>
          <a:prstGeom prst="roundRect">
            <a:avLst/>
          </a:prstGeom>
          <a:solidFill>
            <a:schemeClr val="accent1">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t"/>
          <a:lstStyle/>
          <a:p>
            <a:pPr algn="ctr"/>
            <a:r>
              <a:rPr lang="es-CO" sz="3200">
                <a:ln w="0"/>
                <a:solidFill>
                  <a:schemeClr val="tx1"/>
                </a:solidFill>
                <a:cs typeface="Arial" pitchFamily="34" charset="0"/>
              </a:rPr>
              <a:t>231</a:t>
            </a:r>
          </a:p>
          <a:p>
            <a:pPr algn="ctr"/>
            <a:r>
              <a:rPr lang="es-CO">
                <a:ln w="0"/>
                <a:solidFill>
                  <a:schemeClr val="tx1"/>
                </a:solidFill>
                <a:cs typeface="Arial" pitchFamily="34" charset="0"/>
              </a:rPr>
              <a:t>Usuarios registrados </a:t>
            </a:r>
          </a:p>
        </p:txBody>
      </p:sp>
      <p:sp>
        <p:nvSpPr>
          <p:cNvPr id="5" name="Rectángulo: esquinas redondeadas 4">
            <a:extLst>
              <a:ext uri="{FF2B5EF4-FFF2-40B4-BE49-F238E27FC236}">
                <a16:creationId xmlns:a16="http://schemas.microsoft.com/office/drawing/2014/main" id="{99DF30DC-1271-4C5E-9D31-AB4BDBD3FD68}"/>
              </a:ext>
            </a:extLst>
          </p:cNvPr>
          <p:cNvSpPr/>
          <p:nvPr/>
        </p:nvSpPr>
        <p:spPr>
          <a:xfrm>
            <a:off x="6382683" y="993914"/>
            <a:ext cx="2637184" cy="1258956"/>
          </a:xfrm>
          <a:prstGeom prst="roundRect">
            <a:avLst/>
          </a:prstGeom>
          <a:solidFill>
            <a:schemeClr val="accent1">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t"/>
          <a:lstStyle/>
          <a:p>
            <a:pPr algn="ctr"/>
            <a:r>
              <a:rPr lang="es-CO" sz="3200">
                <a:ln w="0"/>
                <a:solidFill>
                  <a:schemeClr val="tx1"/>
                </a:solidFill>
                <a:cs typeface="Arial" pitchFamily="34" charset="0"/>
              </a:rPr>
              <a:t>604</a:t>
            </a:r>
          </a:p>
          <a:p>
            <a:pPr algn="ctr"/>
            <a:r>
              <a:rPr lang="es-CO">
                <a:ln w="0"/>
                <a:solidFill>
                  <a:schemeClr val="tx1"/>
                </a:solidFill>
                <a:cs typeface="Arial" pitchFamily="34" charset="0"/>
              </a:rPr>
              <a:t>Consultas</a:t>
            </a:r>
          </a:p>
        </p:txBody>
      </p:sp>
      <p:sp>
        <p:nvSpPr>
          <p:cNvPr id="6" name="Rectángulo: esquinas redondeadas 5">
            <a:extLst>
              <a:ext uri="{FF2B5EF4-FFF2-40B4-BE49-F238E27FC236}">
                <a16:creationId xmlns:a16="http://schemas.microsoft.com/office/drawing/2014/main" id="{4C141AD5-F0F6-4F03-A26B-927AAC65AA04}"/>
              </a:ext>
            </a:extLst>
          </p:cNvPr>
          <p:cNvSpPr/>
          <p:nvPr/>
        </p:nvSpPr>
        <p:spPr>
          <a:xfrm>
            <a:off x="472145" y="993914"/>
            <a:ext cx="2637184" cy="1258956"/>
          </a:xfrm>
          <a:prstGeom prst="roundRect">
            <a:avLst/>
          </a:prstGeom>
          <a:solidFill>
            <a:schemeClr val="accent1">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t"/>
          <a:lstStyle/>
          <a:p>
            <a:pPr algn="ctr"/>
            <a:r>
              <a:rPr lang="es-CO" sz="3200">
                <a:ln w="0"/>
                <a:solidFill>
                  <a:schemeClr val="tx1"/>
                </a:solidFill>
                <a:cs typeface="Arial" pitchFamily="34" charset="0"/>
              </a:rPr>
              <a:t>15 </a:t>
            </a:r>
          </a:p>
          <a:p>
            <a:pPr algn="ctr"/>
            <a:r>
              <a:rPr lang="es-CO">
                <a:ln w="0"/>
                <a:solidFill>
                  <a:schemeClr val="tx1"/>
                </a:solidFill>
                <a:cs typeface="Arial" pitchFamily="34" charset="0"/>
              </a:rPr>
              <a:t>Compañías con usuarios registrados</a:t>
            </a:r>
            <a:endParaRPr lang="es-CO" sz="2400">
              <a:ln w="0"/>
              <a:solidFill>
                <a:schemeClr val="tx1"/>
              </a:solidFill>
              <a:cs typeface="Arial" pitchFamily="34" charset="0"/>
            </a:endParaRPr>
          </a:p>
        </p:txBody>
      </p:sp>
      <p:sp>
        <p:nvSpPr>
          <p:cNvPr id="7" name="Rectángulo: esquinas redondeadas 6">
            <a:extLst>
              <a:ext uri="{FF2B5EF4-FFF2-40B4-BE49-F238E27FC236}">
                <a16:creationId xmlns:a16="http://schemas.microsoft.com/office/drawing/2014/main" id="{9FB57476-C0F6-445A-94A8-C9990177F940}"/>
              </a:ext>
            </a:extLst>
          </p:cNvPr>
          <p:cNvSpPr/>
          <p:nvPr/>
        </p:nvSpPr>
        <p:spPr>
          <a:xfrm>
            <a:off x="9265713" y="993914"/>
            <a:ext cx="2637184" cy="1258956"/>
          </a:xfrm>
          <a:prstGeom prst="roundRect">
            <a:avLst/>
          </a:prstGeom>
          <a:solidFill>
            <a:schemeClr val="accent1">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t"/>
          <a:lstStyle/>
          <a:p>
            <a:pPr algn="ctr"/>
            <a:r>
              <a:rPr lang="es-CO" sz="3200">
                <a:ln w="0"/>
                <a:solidFill>
                  <a:schemeClr val="tx1"/>
                </a:solidFill>
                <a:cs typeface="Arial" pitchFamily="34" charset="0"/>
              </a:rPr>
              <a:t>12</a:t>
            </a:r>
          </a:p>
          <a:p>
            <a:pPr algn="ctr"/>
            <a:r>
              <a:rPr lang="es-CO">
                <a:ln w="0"/>
                <a:solidFill>
                  <a:schemeClr val="tx1"/>
                </a:solidFill>
                <a:cs typeface="Arial" pitchFamily="34" charset="0"/>
              </a:rPr>
              <a:t>Meses de operación</a:t>
            </a:r>
          </a:p>
        </p:txBody>
      </p:sp>
      <p:pic>
        <p:nvPicPr>
          <p:cNvPr id="9" name="Imagen 8">
            <a:extLst>
              <a:ext uri="{FF2B5EF4-FFF2-40B4-BE49-F238E27FC236}">
                <a16:creationId xmlns:a16="http://schemas.microsoft.com/office/drawing/2014/main" id="{73728D30-8834-452D-B2DA-A880FDA663BA}"/>
              </a:ext>
            </a:extLst>
          </p:cNvPr>
          <p:cNvPicPr>
            <a:picLocks noChangeAspect="1"/>
          </p:cNvPicPr>
          <p:nvPr/>
        </p:nvPicPr>
        <p:blipFill>
          <a:blip r:embed="rId2"/>
          <a:stretch>
            <a:fillRect/>
          </a:stretch>
        </p:blipFill>
        <p:spPr>
          <a:xfrm>
            <a:off x="366712" y="2935936"/>
            <a:ext cx="11458575" cy="3088833"/>
          </a:xfrm>
          <a:prstGeom prst="rect">
            <a:avLst/>
          </a:prstGeom>
        </p:spPr>
      </p:pic>
    </p:spTree>
    <p:extLst>
      <p:ext uri="{BB962C8B-B14F-4D97-AF65-F5344CB8AC3E}">
        <p14:creationId xmlns:p14="http://schemas.microsoft.com/office/powerpoint/2010/main" val="14890289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EEB6DA-7705-44E6-811F-8959E40B1C6E}"/>
              </a:ext>
            </a:extLst>
          </p:cNvPr>
          <p:cNvSpPr>
            <a:spLocks noGrp="1"/>
          </p:cNvSpPr>
          <p:nvPr>
            <p:ph type="title"/>
          </p:nvPr>
        </p:nvSpPr>
        <p:spPr/>
        <p:txBody>
          <a:bodyPr/>
          <a:lstStyle/>
          <a:p>
            <a:r>
              <a:rPr lang="es-CO"/>
              <a:t>Número de usuarios y consultas por compañía </a:t>
            </a:r>
          </a:p>
        </p:txBody>
      </p:sp>
      <p:pic>
        <p:nvPicPr>
          <p:cNvPr id="7" name="Imagen 6">
            <a:extLst>
              <a:ext uri="{FF2B5EF4-FFF2-40B4-BE49-F238E27FC236}">
                <a16:creationId xmlns:a16="http://schemas.microsoft.com/office/drawing/2014/main" id="{521FD6EA-04BE-484C-A137-D206F1F942D5}"/>
              </a:ext>
            </a:extLst>
          </p:cNvPr>
          <p:cNvPicPr>
            <a:picLocks noChangeAspect="1"/>
          </p:cNvPicPr>
          <p:nvPr/>
        </p:nvPicPr>
        <p:blipFill>
          <a:blip r:embed="rId2"/>
          <a:stretch>
            <a:fillRect/>
          </a:stretch>
        </p:blipFill>
        <p:spPr>
          <a:xfrm>
            <a:off x="1800225" y="1136984"/>
            <a:ext cx="8724900" cy="5381625"/>
          </a:xfrm>
          <a:prstGeom prst="rect">
            <a:avLst/>
          </a:prstGeom>
        </p:spPr>
      </p:pic>
    </p:spTree>
    <p:extLst>
      <p:ext uri="{BB962C8B-B14F-4D97-AF65-F5344CB8AC3E}">
        <p14:creationId xmlns:p14="http://schemas.microsoft.com/office/powerpoint/2010/main" val="17345149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6ABEA2-B88A-4E63-BE60-5C5F42B22042}"/>
              </a:ext>
            </a:extLst>
          </p:cNvPr>
          <p:cNvSpPr>
            <a:spLocks noGrp="1"/>
          </p:cNvSpPr>
          <p:nvPr>
            <p:ph type="title"/>
          </p:nvPr>
        </p:nvSpPr>
        <p:spPr/>
        <p:txBody>
          <a:bodyPr/>
          <a:lstStyle/>
          <a:p>
            <a:endParaRPr lang="es-CO"/>
          </a:p>
        </p:txBody>
      </p:sp>
      <p:sp>
        <p:nvSpPr>
          <p:cNvPr id="3" name="Marcador de texto 2">
            <a:extLst>
              <a:ext uri="{FF2B5EF4-FFF2-40B4-BE49-F238E27FC236}">
                <a16:creationId xmlns:a16="http://schemas.microsoft.com/office/drawing/2014/main" id="{B15A7862-6BD3-4FBC-AC30-5AC036068478}"/>
              </a:ext>
            </a:extLst>
          </p:cNvPr>
          <p:cNvSpPr>
            <a:spLocks noGrp="1"/>
          </p:cNvSpPr>
          <p:nvPr>
            <p:ph type="body" idx="1"/>
          </p:nvPr>
        </p:nvSpPr>
        <p:spPr/>
        <p:txBody>
          <a:bodyPr/>
          <a:lstStyle/>
          <a:p>
            <a:r>
              <a:rPr lang="es-CO"/>
              <a:t>Fraude Plus</a:t>
            </a:r>
          </a:p>
        </p:txBody>
      </p:sp>
      <p:sp>
        <p:nvSpPr>
          <p:cNvPr id="4" name="Marcador de texto 3">
            <a:extLst>
              <a:ext uri="{FF2B5EF4-FFF2-40B4-BE49-F238E27FC236}">
                <a16:creationId xmlns:a16="http://schemas.microsoft.com/office/drawing/2014/main" id="{531DC06E-9788-48B0-872E-355A940E5B11}"/>
              </a:ext>
            </a:extLst>
          </p:cNvPr>
          <p:cNvSpPr>
            <a:spLocks noGrp="1"/>
          </p:cNvSpPr>
          <p:nvPr>
            <p:ph type="body" idx="10"/>
          </p:nvPr>
        </p:nvSpPr>
        <p:spPr/>
        <p:txBody>
          <a:bodyPr/>
          <a:lstStyle/>
          <a:p>
            <a:r>
              <a:rPr lang="es-CO"/>
              <a:t>c)</a:t>
            </a:r>
          </a:p>
        </p:txBody>
      </p:sp>
    </p:spTree>
    <p:extLst>
      <p:ext uri="{BB962C8B-B14F-4D97-AF65-F5344CB8AC3E}">
        <p14:creationId xmlns:p14="http://schemas.microsoft.com/office/powerpoint/2010/main" val="37022562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20">
            <a:extLst>
              <a:ext uri="{FF2B5EF4-FFF2-40B4-BE49-F238E27FC236}">
                <a16:creationId xmlns:a16="http://schemas.microsoft.com/office/drawing/2014/main" id="{4906188D-B8DC-4B36-BE2C-5E060AB2E0DC}"/>
              </a:ext>
            </a:extLst>
          </p:cNvPr>
          <p:cNvGrpSpPr/>
          <p:nvPr/>
        </p:nvGrpSpPr>
        <p:grpSpPr>
          <a:xfrm>
            <a:off x="117688" y="954558"/>
            <a:ext cx="3021597" cy="2220561"/>
            <a:chOff x="2491486" y="2154082"/>
            <a:chExt cx="4802412" cy="3443167"/>
          </a:xfrm>
          <a:solidFill>
            <a:schemeClr val="bg1">
              <a:lumMod val="95000"/>
            </a:schemeClr>
          </a:solidFill>
        </p:grpSpPr>
        <p:grpSp>
          <p:nvGrpSpPr>
            <p:cNvPr id="49" name="Graphic 166">
              <a:extLst>
                <a:ext uri="{FF2B5EF4-FFF2-40B4-BE49-F238E27FC236}">
                  <a16:creationId xmlns:a16="http://schemas.microsoft.com/office/drawing/2014/main" id="{DD2E5126-258A-4E3E-91BF-458C8665172A}"/>
                </a:ext>
              </a:extLst>
            </p:cNvPr>
            <p:cNvGrpSpPr/>
            <p:nvPr/>
          </p:nvGrpSpPr>
          <p:grpSpPr>
            <a:xfrm rot="10800000">
              <a:off x="2736207" y="2565662"/>
              <a:ext cx="3591640" cy="768191"/>
              <a:chOff x="4298394" y="3045618"/>
              <a:chExt cx="3591640" cy="768191"/>
            </a:xfrm>
            <a:grpFill/>
          </p:grpSpPr>
          <p:sp>
            <p:nvSpPr>
              <p:cNvPr id="251" name="Freeform: Shape 168">
                <a:extLst>
                  <a:ext uri="{FF2B5EF4-FFF2-40B4-BE49-F238E27FC236}">
                    <a16:creationId xmlns:a16="http://schemas.microsoft.com/office/drawing/2014/main" id="{3446F44F-AC7B-4509-95F9-6907CE4DD7B6}"/>
                  </a:ext>
                </a:extLst>
              </p:cNvPr>
              <p:cNvSpPr/>
              <p:nvPr/>
            </p:nvSpPr>
            <p:spPr>
              <a:xfrm>
                <a:off x="4401979" y="3311366"/>
                <a:ext cx="3476625" cy="200025"/>
              </a:xfrm>
              <a:custGeom>
                <a:avLst/>
                <a:gdLst>
                  <a:gd name="connsiteX0" fmla="*/ 1497806 w 3476625"/>
                  <a:gd name="connsiteY0" fmla="*/ 7144 h 200025"/>
                  <a:gd name="connsiteX1" fmla="*/ 1822609 w 3476625"/>
                  <a:gd name="connsiteY1" fmla="*/ 7144 h 200025"/>
                  <a:gd name="connsiteX2" fmla="*/ 1899761 w 3476625"/>
                  <a:gd name="connsiteY2" fmla="*/ 84296 h 200025"/>
                  <a:gd name="connsiteX3" fmla="*/ 2174081 w 3476625"/>
                  <a:gd name="connsiteY3" fmla="*/ 84296 h 200025"/>
                  <a:gd name="connsiteX4" fmla="*/ 2240756 w 3476625"/>
                  <a:gd name="connsiteY4" fmla="*/ 17621 h 200025"/>
                  <a:gd name="connsiteX5" fmla="*/ 3470434 w 3476625"/>
                  <a:gd name="connsiteY5" fmla="*/ 17621 h 200025"/>
                  <a:gd name="connsiteX6" fmla="*/ 3470434 w 3476625"/>
                  <a:gd name="connsiteY6" fmla="*/ 24289 h 200025"/>
                  <a:gd name="connsiteX7" fmla="*/ 2243614 w 3476625"/>
                  <a:gd name="connsiteY7" fmla="*/ 24289 h 200025"/>
                  <a:gd name="connsiteX8" fmla="*/ 2176939 w 3476625"/>
                  <a:gd name="connsiteY8" fmla="*/ 90964 h 200025"/>
                  <a:gd name="connsiteX9" fmla="*/ 1896904 w 3476625"/>
                  <a:gd name="connsiteY9" fmla="*/ 90964 h 200025"/>
                  <a:gd name="connsiteX10" fmla="*/ 1819751 w 3476625"/>
                  <a:gd name="connsiteY10" fmla="*/ 13811 h 200025"/>
                  <a:gd name="connsiteX11" fmla="*/ 1500664 w 3476625"/>
                  <a:gd name="connsiteY11" fmla="*/ 13811 h 200025"/>
                  <a:gd name="connsiteX12" fmla="*/ 1432084 w 3476625"/>
                  <a:gd name="connsiteY12" fmla="*/ 120491 h 200025"/>
                  <a:gd name="connsiteX13" fmla="*/ 1057751 w 3476625"/>
                  <a:gd name="connsiteY13" fmla="*/ 120491 h 200025"/>
                  <a:gd name="connsiteX14" fmla="*/ 971074 w 3476625"/>
                  <a:gd name="connsiteY14" fmla="*/ 14764 h 200025"/>
                  <a:gd name="connsiteX15" fmla="*/ 379571 w 3476625"/>
                  <a:gd name="connsiteY15" fmla="*/ 14764 h 200025"/>
                  <a:gd name="connsiteX16" fmla="*/ 11906 w 3476625"/>
                  <a:gd name="connsiteY16" fmla="*/ 201454 h 200025"/>
                  <a:gd name="connsiteX17" fmla="*/ 7144 w 3476625"/>
                  <a:gd name="connsiteY17" fmla="*/ 196691 h 200025"/>
                  <a:gd name="connsiteX18" fmla="*/ 376714 w 3476625"/>
                  <a:gd name="connsiteY18" fmla="*/ 8096 h 200025"/>
                  <a:gd name="connsiteX19" fmla="*/ 973931 w 3476625"/>
                  <a:gd name="connsiteY19" fmla="*/ 8096 h 200025"/>
                  <a:gd name="connsiteX20" fmla="*/ 1061561 w 3476625"/>
                  <a:gd name="connsiteY20" fmla="*/ 113824 h 200025"/>
                  <a:gd name="connsiteX21" fmla="*/ 1429226 w 3476625"/>
                  <a:gd name="connsiteY21" fmla="*/ 11382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76625" h="200025">
                    <a:moveTo>
                      <a:pt x="1497806" y="7144"/>
                    </a:moveTo>
                    <a:lnTo>
                      <a:pt x="1822609" y="7144"/>
                    </a:lnTo>
                    <a:lnTo>
                      <a:pt x="1899761" y="84296"/>
                    </a:lnTo>
                    <a:lnTo>
                      <a:pt x="2174081" y="84296"/>
                    </a:lnTo>
                    <a:lnTo>
                      <a:pt x="2240756" y="17621"/>
                    </a:lnTo>
                    <a:lnTo>
                      <a:pt x="3470434" y="17621"/>
                    </a:lnTo>
                    <a:lnTo>
                      <a:pt x="3470434" y="24289"/>
                    </a:lnTo>
                    <a:lnTo>
                      <a:pt x="2243614" y="24289"/>
                    </a:lnTo>
                    <a:lnTo>
                      <a:pt x="2176939" y="90964"/>
                    </a:lnTo>
                    <a:lnTo>
                      <a:pt x="1896904" y="90964"/>
                    </a:lnTo>
                    <a:lnTo>
                      <a:pt x="1819751" y="13811"/>
                    </a:lnTo>
                    <a:lnTo>
                      <a:pt x="1500664" y="13811"/>
                    </a:lnTo>
                    <a:lnTo>
                      <a:pt x="1432084" y="120491"/>
                    </a:lnTo>
                    <a:lnTo>
                      <a:pt x="1057751" y="120491"/>
                    </a:lnTo>
                    <a:lnTo>
                      <a:pt x="971074" y="14764"/>
                    </a:lnTo>
                    <a:lnTo>
                      <a:pt x="379571" y="14764"/>
                    </a:lnTo>
                    <a:lnTo>
                      <a:pt x="11906" y="201454"/>
                    </a:lnTo>
                    <a:lnTo>
                      <a:pt x="7144" y="196691"/>
                    </a:lnTo>
                    <a:lnTo>
                      <a:pt x="376714" y="8096"/>
                    </a:lnTo>
                    <a:lnTo>
                      <a:pt x="973931" y="8096"/>
                    </a:lnTo>
                    <a:lnTo>
                      <a:pt x="1061561" y="113824"/>
                    </a:lnTo>
                    <a:lnTo>
                      <a:pt x="1429226" y="113824"/>
                    </a:lnTo>
                    <a:close/>
                  </a:path>
                </a:pathLst>
              </a:custGeom>
              <a:grpFill/>
              <a:ln w="9525" cap="flat">
                <a:noFill/>
                <a:prstDash val="solid"/>
                <a:miter/>
              </a:ln>
            </p:spPr>
            <p:txBody>
              <a:bodyPr rtlCol="0" anchor="ctr"/>
              <a:lstStyle/>
              <a:p>
                <a:endParaRPr lang="en-US"/>
              </a:p>
            </p:txBody>
          </p:sp>
          <p:sp>
            <p:nvSpPr>
              <p:cNvPr id="252" name="Freeform: Shape 169">
                <a:extLst>
                  <a:ext uri="{FF2B5EF4-FFF2-40B4-BE49-F238E27FC236}">
                    <a16:creationId xmlns:a16="http://schemas.microsoft.com/office/drawing/2014/main" id="{58E2F0BF-F2A9-4C96-8A9E-47290C8FE4DC}"/>
                  </a:ext>
                </a:extLst>
              </p:cNvPr>
              <p:cNvSpPr/>
              <p:nvPr/>
            </p:nvSpPr>
            <p:spPr>
              <a:xfrm>
                <a:off x="7851934" y="3312318"/>
                <a:ext cx="38100" cy="38100"/>
              </a:xfrm>
              <a:custGeom>
                <a:avLst/>
                <a:gdLst>
                  <a:gd name="connsiteX0" fmla="*/ 20479 w 38100"/>
                  <a:gd name="connsiteY0" fmla="*/ 7144 h 38100"/>
                  <a:gd name="connsiteX1" fmla="*/ 33814 w 38100"/>
                  <a:gd name="connsiteY1" fmla="*/ 20479 h 38100"/>
                  <a:gd name="connsiteX2" fmla="*/ 20479 w 38100"/>
                  <a:gd name="connsiteY2" fmla="*/ 33814 h 38100"/>
                  <a:gd name="connsiteX3" fmla="*/ 714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28099" y="7144"/>
                      <a:pt x="33814" y="12859"/>
                      <a:pt x="33814" y="20479"/>
                    </a:cubicBezTo>
                    <a:cubicBezTo>
                      <a:pt x="33814" y="28099"/>
                      <a:pt x="28099" y="33814"/>
                      <a:pt x="20479" y="33814"/>
                    </a:cubicBezTo>
                    <a:cubicBezTo>
                      <a:pt x="12859" y="33814"/>
                      <a:pt x="7144" y="28099"/>
                      <a:pt x="7144" y="20479"/>
                    </a:cubicBezTo>
                    <a:cubicBezTo>
                      <a:pt x="7144" y="12859"/>
                      <a:pt x="12859" y="7144"/>
                      <a:pt x="20479" y="7144"/>
                    </a:cubicBezTo>
                    <a:close/>
                  </a:path>
                </a:pathLst>
              </a:custGeom>
              <a:grpFill/>
              <a:ln w="9525" cap="flat">
                <a:noFill/>
                <a:prstDash val="solid"/>
                <a:miter/>
              </a:ln>
            </p:spPr>
            <p:txBody>
              <a:bodyPr rtlCol="0" anchor="ctr"/>
              <a:lstStyle/>
              <a:p>
                <a:endParaRPr lang="en-US"/>
              </a:p>
            </p:txBody>
          </p:sp>
          <p:sp>
            <p:nvSpPr>
              <p:cNvPr id="253" name="Freeform: Shape 170">
                <a:extLst>
                  <a:ext uri="{FF2B5EF4-FFF2-40B4-BE49-F238E27FC236}">
                    <a16:creationId xmlns:a16="http://schemas.microsoft.com/office/drawing/2014/main" id="{5B37CBEA-3E73-4DAF-9328-8E878EB39545}"/>
                  </a:ext>
                </a:extLst>
              </p:cNvPr>
              <p:cNvSpPr/>
              <p:nvPr/>
            </p:nvSpPr>
            <p:spPr>
              <a:xfrm>
                <a:off x="4391739" y="3489721"/>
                <a:ext cx="38100" cy="38100"/>
              </a:xfrm>
              <a:custGeom>
                <a:avLst/>
                <a:gdLst>
                  <a:gd name="connsiteX0" fmla="*/ 10716 w 38100"/>
                  <a:gd name="connsiteY0" fmla="*/ 10716 h 38100"/>
                  <a:gd name="connsiteX1" fmla="*/ 10716 w 38100"/>
                  <a:gd name="connsiteY1" fmla="*/ 29766 h 38100"/>
                  <a:gd name="connsiteX2" fmla="*/ 29766 w 38100"/>
                  <a:gd name="connsiteY2" fmla="*/ 29766 h 38100"/>
                  <a:gd name="connsiteX3" fmla="*/ 29766 w 38100"/>
                  <a:gd name="connsiteY3" fmla="*/ 10716 h 38100"/>
                  <a:gd name="connsiteX4" fmla="*/ 1071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0716"/>
                    </a:moveTo>
                    <a:cubicBezTo>
                      <a:pt x="5953" y="15478"/>
                      <a:pt x="5953" y="24051"/>
                      <a:pt x="10716" y="29766"/>
                    </a:cubicBezTo>
                    <a:cubicBezTo>
                      <a:pt x="15478" y="34528"/>
                      <a:pt x="24051" y="34528"/>
                      <a:pt x="29766" y="29766"/>
                    </a:cubicBezTo>
                    <a:cubicBezTo>
                      <a:pt x="34528" y="25003"/>
                      <a:pt x="34528" y="16431"/>
                      <a:pt x="29766" y="10716"/>
                    </a:cubicBezTo>
                    <a:cubicBezTo>
                      <a:pt x="24051" y="5953"/>
                      <a:pt x="15478" y="5953"/>
                      <a:pt x="10716" y="10716"/>
                    </a:cubicBezTo>
                    <a:close/>
                  </a:path>
                </a:pathLst>
              </a:custGeom>
              <a:grpFill/>
              <a:ln w="9525" cap="flat">
                <a:noFill/>
                <a:prstDash val="solid"/>
                <a:miter/>
              </a:ln>
            </p:spPr>
            <p:txBody>
              <a:bodyPr rtlCol="0" anchor="ctr"/>
              <a:lstStyle/>
              <a:p>
                <a:endParaRPr lang="en-US"/>
              </a:p>
            </p:txBody>
          </p:sp>
          <p:sp>
            <p:nvSpPr>
              <p:cNvPr id="254" name="Freeform: Shape 171">
                <a:extLst>
                  <a:ext uri="{FF2B5EF4-FFF2-40B4-BE49-F238E27FC236}">
                    <a16:creationId xmlns:a16="http://schemas.microsoft.com/office/drawing/2014/main" id="{378993BF-8456-4B69-BA66-311EB88EEA26}"/>
                  </a:ext>
                </a:extLst>
              </p:cNvPr>
              <p:cNvSpPr/>
              <p:nvPr/>
            </p:nvSpPr>
            <p:spPr>
              <a:xfrm>
                <a:off x="4559141" y="3055143"/>
                <a:ext cx="2552700" cy="142875"/>
              </a:xfrm>
              <a:custGeom>
                <a:avLst/>
                <a:gdLst>
                  <a:gd name="connsiteX0" fmla="*/ 7144 w 2552700"/>
                  <a:gd name="connsiteY0" fmla="*/ 7144 h 142875"/>
                  <a:gd name="connsiteX1" fmla="*/ 101441 w 2552700"/>
                  <a:gd name="connsiteY1" fmla="*/ 7144 h 142875"/>
                  <a:gd name="connsiteX2" fmla="*/ 222409 w 2552700"/>
                  <a:gd name="connsiteY2" fmla="*/ 128111 h 142875"/>
                  <a:gd name="connsiteX3" fmla="*/ 813911 w 2552700"/>
                  <a:gd name="connsiteY3" fmla="*/ 128111 h 142875"/>
                  <a:gd name="connsiteX4" fmla="*/ 881539 w 2552700"/>
                  <a:gd name="connsiteY4" fmla="*/ 21431 h 142875"/>
                  <a:gd name="connsiteX5" fmla="*/ 1284446 w 2552700"/>
                  <a:gd name="connsiteY5" fmla="*/ 21431 h 142875"/>
                  <a:gd name="connsiteX6" fmla="*/ 1343501 w 2552700"/>
                  <a:gd name="connsiteY6" fmla="*/ 129064 h 142875"/>
                  <a:gd name="connsiteX7" fmla="*/ 1662589 w 2552700"/>
                  <a:gd name="connsiteY7" fmla="*/ 129064 h 142875"/>
                  <a:gd name="connsiteX8" fmla="*/ 1739741 w 2552700"/>
                  <a:gd name="connsiteY8" fmla="*/ 51911 h 142875"/>
                  <a:gd name="connsiteX9" fmla="*/ 2019776 w 2552700"/>
                  <a:gd name="connsiteY9" fmla="*/ 51911 h 142875"/>
                  <a:gd name="connsiteX10" fmla="*/ 2086451 w 2552700"/>
                  <a:gd name="connsiteY10" fmla="*/ 117634 h 142875"/>
                  <a:gd name="connsiteX11" fmla="*/ 2551271 w 2552700"/>
                  <a:gd name="connsiteY11" fmla="*/ 117634 h 142875"/>
                  <a:gd name="connsiteX12" fmla="*/ 2551271 w 2552700"/>
                  <a:gd name="connsiteY12" fmla="*/ 125254 h 142875"/>
                  <a:gd name="connsiteX13" fmla="*/ 2083594 w 2552700"/>
                  <a:gd name="connsiteY13" fmla="*/ 125254 h 142875"/>
                  <a:gd name="connsiteX14" fmla="*/ 2016919 w 2552700"/>
                  <a:gd name="connsiteY14" fmla="*/ 58579 h 142875"/>
                  <a:gd name="connsiteX15" fmla="*/ 1742599 w 2552700"/>
                  <a:gd name="connsiteY15" fmla="*/ 58579 h 142875"/>
                  <a:gd name="connsiteX16" fmla="*/ 1665446 w 2552700"/>
                  <a:gd name="connsiteY16" fmla="*/ 135731 h 142875"/>
                  <a:gd name="connsiteX17" fmla="*/ 1340644 w 2552700"/>
                  <a:gd name="connsiteY17" fmla="*/ 135731 h 142875"/>
                  <a:gd name="connsiteX18" fmla="*/ 1281589 w 2552700"/>
                  <a:gd name="connsiteY18" fmla="*/ 29051 h 142875"/>
                  <a:gd name="connsiteX19" fmla="*/ 885349 w 2552700"/>
                  <a:gd name="connsiteY19" fmla="*/ 29051 h 142875"/>
                  <a:gd name="connsiteX20" fmla="*/ 816769 w 2552700"/>
                  <a:gd name="connsiteY20" fmla="*/ 134779 h 142875"/>
                  <a:gd name="connsiteX21" fmla="*/ 219551 w 2552700"/>
                  <a:gd name="connsiteY21" fmla="*/ 134779 h 142875"/>
                  <a:gd name="connsiteX22" fmla="*/ 98584 w 2552700"/>
                  <a:gd name="connsiteY22" fmla="*/ 14764 h 142875"/>
                  <a:gd name="connsiteX23" fmla="*/ 7144 w 2552700"/>
                  <a:gd name="connsiteY23" fmla="*/ 1476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52700" h="142875">
                    <a:moveTo>
                      <a:pt x="7144" y="7144"/>
                    </a:moveTo>
                    <a:lnTo>
                      <a:pt x="101441" y="7144"/>
                    </a:lnTo>
                    <a:lnTo>
                      <a:pt x="222409" y="128111"/>
                    </a:lnTo>
                    <a:lnTo>
                      <a:pt x="813911" y="128111"/>
                    </a:lnTo>
                    <a:lnTo>
                      <a:pt x="881539" y="21431"/>
                    </a:lnTo>
                    <a:lnTo>
                      <a:pt x="1284446" y="21431"/>
                    </a:lnTo>
                    <a:lnTo>
                      <a:pt x="1343501" y="129064"/>
                    </a:lnTo>
                    <a:lnTo>
                      <a:pt x="1662589" y="129064"/>
                    </a:lnTo>
                    <a:lnTo>
                      <a:pt x="1739741" y="51911"/>
                    </a:lnTo>
                    <a:lnTo>
                      <a:pt x="2019776" y="51911"/>
                    </a:lnTo>
                    <a:lnTo>
                      <a:pt x="2086451" y="117634"/>
                    </a:lnTo>
                    <a:lnTo>
                      <a:pt x="2551271" y="117634"/>
                    </a:lnTo>
                    <a:lnTo>
                      <a:pt x="2551271" y="125254"/>
                    </a:lnTo>
                    <a:lnTo>
                      <a:pt x="2083594" y="125254"/>
                    </a:lnTo>
                    <a:lnTo>
                      <a:pt x="2016919" y="58579"/>
                    </a:lnTo>
                    <a:lnTo>
                      <a:pt x="1742599" y="58579"/>
                    </a:lnTo>
                    <a:lnTo>
                      <a:pt x="1665446" y="135731"/>
                    </a:lnTo>
                    <a:lnTo>
                      <a:pt x="1340644" y="135731"/>
                    </a:lnTo>
                    <a:lnTo>
                      <a:pt x="1281589" y="29051"/>
                    </a:lnTo>
                    <a:lnTo>
                      <a:pt x="885349" y="29051"/>
                    </a:lnTo>
                    <a:lnTo>
                      <a:pt x="816769" y="134779"/>
                    </a:lnTo>
                    <a:lnTo>
                      <a:pt x="219551" y="134779"/>
                    </a:lnTo>
                    <a:lnTo>
                      <a:pt x="98584" y="14764"/>
                    </a:lnTo>
                    <a:lnTo>
                      <a:pt x="7144" y="14764"/>
                    </a:lnTo>
                    <a:close/>
                  </a:path>
                </a:pathLst>
              </a:custGeom>
              <a:grpFill/>
              <a:ln w="9525" cap="flat">
                <a:noFill/>
                <a:prstDash val="solid"/>
                <a:miter/>
              </a:ln>
            </p:spPr>
            <p:txBody>
              <a:bodyPr rtlCol="0" anchor="ctr"/>
              <a:lstStyle/>
              <a:p>
                <a:endParaRPr lang="en-US"/>
              </a:p>
            </p:txBody>
          </p:sp>
          <p:sp>
            <p:nvSpPr>
              <p:cNvPr id="255" name="Freeform: Shape 172">
                <a:extLst>
                  <a:ext uri="{FF2B5EF4-FFF2-40B4-BE49-F238E27FC236}">
                    <a16:creationId xmlns:a16="http://schemas.microsoft.com/office/drawing/2014/main" id="{BD076DE2-BB07-40F2-B20B-B21AC9C0272A}"/>
                  </a:ext>
                </a:extLst>
              </p:cNvPr>
              <p:cNvSpPr/>
              <p:nvPr/>
            </p:nvSpPr>
            <p:spPr>
              <a:xfrm>
                <a:off x="7089934" y="3156108"/>
                <a:ext cx="38100" cy="38100"/>
              </a:xfrm>
              <a:custGeom>
                <a:avLst/>
                <a:gdLst>
                  <a:gd name="connsiteX0" fmla="*/ 20479 w 38100"/>
                  <a:gd name="connsiteY0" fmla="*/ 7144 h 38100"/>
                  <a:gd name="connsiteX1" fmla="*/ 33814 w 38100"/>
                  <a:gd name="connsiteY1" fmla="*/ 20479 h 38100"/>
                  <a:gd name="connsiteX2" fmla="*/ 20479 w 38100"/>
                  <a:gd name="connsiteY2" fmla="*/ 33814 h 38100"/>
                  <a:gd name="connsiteX3" fmla="*/ 714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28099" y="7144"/>
                      <a:pt x="33814" y="12859"/>
                      <a:pt x="33814" y="20479"/>
                    </a:cubicBezTo>
                    <a:cubicBezTo>
                      <a:pt x="33814" y="28099"/>
                      <a:pt x="28099" y="33814"/>
                      <a:pt x="20479" y="33814"/>
                    </a:cubicBezTo>
                    <a:cubicBezTo>
                      <a:pt x="12859" y="33814"/>
                      <a:pt x="7144" y="28099"/>
                      <a:pt x="7144" y="20479"/>
                    </a:cubicBezTo>
                    <a:cubicBezTo>
                      <a:pt x="7144" y="13811"/>
                      <a:pt x="12859" y="7144"/>
                      <a:pt x="20479" y="7144"/>
                    </a:cubicBezTo>
                    <a:close/>
                  </a:path>
                </a:pathLst>
              </a:custGeom>
              <a:grpFill/>
              <a:ln w="9525" cap="flat">
                <a:noFill/>
                <a:prstDash val="solid"/>
                <a:miter/>
              </a:ln>
            </p:spPr>
            <p:txBody>
              <a:bodyPr rtlCol="0" anchor="ctr"/>
              <a:lstStyle/>
              <a:p>
                <a:endParaRPr lang="en-US"/>
              </a:p>
            </p:txBody>
          </p:sp>
          <p:sp>
            <p:nvSpPr>
              <p:cNvPr id="256" name="Freeform: Shape 173">
                <a:extLst>
                  <a:ext uri="{FF2B5EF4-FFF2-40B4-BE49-F238E27FC236}">
                    <a16:creationId xmlns:a16="http://schemas.microsoft.com/office/drawing/2014/main" id="{E36FCE72-490A-43FC-B911-2E6B2E2E6A2B}"/>
                  </a:ext>
                </a:extLst>
              </p:cNvPr>
              <p:cNvSpPr/>
              <p:nvPr/>
            </p:nvSpPr>
            <p:spPr>
              <a:xfrm>
                <a:off x="4546759" y="3045618"/>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8099" y="7144"/>
                      <a:pt x="20479" y="7144"/>
                    </a:cubicBezTo>
                    <a:close/>
                  </a:path>
                </a:pathLst>
              </a:custGeom>
              <a:grpFill/>
              <a:ln w="9525" cap="flat">
                <a:noFill/>
                <a:prstDash val="solid"/>
                <a:miter/>
              </a:ln>
            </p:spPr>
            <p:txBody>
              <a:bodyPr rtlCol="0" anchor="ctr"/>
              <a:lstStyle/>
              <a:p>
                <a:endParaRPr lang="en-US"/>
              </a:p>
            </p:txBody>
          </p:sp>
          <p:sp>
            <p:nvSpPr>
              <p:cNvPr id="257" name="Freeform: Shape 174">
                <a:extLst>
                  <a:ext uri="{FF2B5EF4-FFF2-40B4-BE49-F238E27FC236}">
                    <a16:creationId xmlns:a16="http://schemas.microsoft.com/office/drawing/2014/main" id="{2A190582-EC57-4FDA-AB51-B724A86A8715}"/>
                  </a:ext>
                </a:extLst>
              </p:cNvPr>
              <p:cNvSpPr/>
              <p:nvPr/>
            </p:nvSpPr>
            <p:spPr>
              <a:xfrm>
                <a:off x="6717506" y="3322796"/>
                <a:ext cx="676275" cy="104775"/>
              </a:xfrm>
              <a:custGeom>
                <a:avLst/>
                <a:gdLst>
                  <a:gd name="connsiteX0" fmla="*/ 668179 w 676275"/>
                  <a:gd name="connsiteY0" fmla="*/ 7144 h 104775"/>
                  <a:gd name="connsiteX1" fmla="*/ 672941 w 676275"/>
                  <a:gd name="connsiteY1" fmla="*/ 11906 h 104775"/>
                  <a:gd name="connsiteX2" fmla="*/ 471964 w 676275"/>
                  <a:gd name="connsiteY2" fmla="*/ 98584 h 104775"/>
                  <a:gd name="connsiteX3" fmla="*/ 7144 w 676275"/>
                  <a:gd name="connsiteY3" fmla="*/ 98584 h 104775"/>
                  <a:gd name="connsiteX4" fmla="*/ 7144 w 676275"/>
                  <a:gd name="connsiteY4" fmla="*/ 91916 h 104775"/>
                  <a:gd name="connsiteX5" fmla="*/ 469106 w 676275"/>
                  <a:gd name="connsiteY5" fmla="*/ 919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6275" h="104775">
                    <a:moveTo>
                      <a:pt x="668179" y="7144"/>
                    </a:moveTo>
                    <a:lnTo>
                      <a:pt x="672941" y="11906"/>
                    </a:lnTo>
                    <a:lnTo>
                      <a:pt x="471964" y="98584"/>
                    </a:lnTo>
                    <a:lnTo>
                      <a:pt x="7144" y="98584"/>
                    </a:lnTo>
                    <a:lnTo>
                      <a:pt x="7144" y="91916"/>
                    </a:lnTo>
                    <a:lnTo>
                      <a:pt x="469106" y="91916"/>
                    </a:lnTo>
                    <a:close/>
                  </a:path>
                </a:pathLst>
              </a:custGeom>
              <a:grpFill/>
              <a:ln w="9525" cap="flat">
                <a:noFill/>
                <a:prstDash val="solid"/>
                <a:miter/>
              </a:ln>
            </p:spPr>
            <p:txBody>
              <a:bodyPr rtlCol="0" anchor="ctr"/>
              <a:lstStyle/>
              <a:p>
                <a:endParaRPr lang="en-US"/>
              </a:p>
            </p:txBody>
          </p:sp>
          <p:sp>
            <p:nvSpPr>
              <p:cNvPr id="258" name="Freeform: Shape 175">
                <a:extLst>
                  <a:ext uri="{FF2B5EF4-FFF2-40B4-BE49-F238E27FC236}">
                    <a16:creationId xmlns:a16="http://schemas.microsoft.com/office/drawing/2014/main" id="{D1F91A9D-FD3B-454D-8F20-E0E5977CA761}"/>
                  </a:ext>
                </a:extLst>
              </p:cNvPr>
              <p:cNvSpPr/>
              <p:nvPr/>
            </p:nvSpPr>
            <p:spPr>
              <a:xfrm>
                <a:off x="6705124" y="3398043"/>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7146" y="7144"/>
                      <a:pt x="20479" y="7144"/>
                    </a:cubicBezTo>
                    <a:close/>
                  </a:path>
                </a:pathLst>
              </a:custGeom>
              <a:grpFill/>
              <a:ln w="9525" cap="flat">
                <a:noFill/>
                <a:prstDash val="solid"/>
                <a:miter/>
              </a:ln>
            </p:spPr>
            <p:txBody>
              <a:bodyPr rtlCol="0" anchor="ctr"/>
              <a:lstStyle/>
              <a:p>
                <a:endParaRPr lang="en-US"/>
              </a:p>
            </p:txBody>
          </p:sp>
          <p:sp>
            <p:nvSpPr>
              <p:cNvPr id="259" name="Freeform: Shape 176">
                <a:extLst>
                  <a:ext uri="{FF2B5EF4-FFF2-40B4-BE49-F238E27FC236}">
                    <a16:creationId xmlns:a16="http://schemas.microsoft.com/office/drawing/2014/main" id="{A4B3406C-CF25-409C-B928-FF4003B8E46F}"/>
                  </a:ext>
                </a:extLst>
              </p:cNvPr>
              <p:cNvSpPr/>
              <p:nvPr/>
            </p:nvSpPr>
            <p:spPr>
              <a:xfrm>
                <a:off x="5352574" y="3312318"/>
                <a:ext cx="742950" cy="485775"/>
              </a:xfrm>
              <a:custGeom>
                <a:avLst/>
                <a:gdLst>
                  <a:gd name="connsiteX0" fmla="*/ 736759 w 742950"/>
                  <a:gd name="connsiteY0" fmla="*/ 7144 h 485775"/>
                  <a:gd name="connsiteX1" fmla="*/ 741521 w 742950"/>
                  <a:gd name="connsiteY1" fmla="*/ 11906 h 485775"/>
                  <a:gd name="connsiteX2" fmla="*/ 552926 w 742950"/>
                  <a:gd name="connsiteY2" fmla="*/ 200501 h 485775"/>
                  <a:gd name="connsiteX3" fmla="*/ 260509 w 742950"/>
                  <a:gd name="connsiteY3" fmla="*/ 200501 h 485775"/>
                  <a:gd name="connsiteX4" fmla="*/ 12859 w 742950"/>
                  <a:gd name="connsiteY4" fmla="*/ 486251 h 485775"/>
                  <a:gd name="connsiteX5" fmla="*/ 7144 w 742950"/>
                  <a:gd name="connsiteY5" fmla="*/ 481489 h 485775"/>
                  <a:gd name="connsiteX6" fmla="*/ 257651 w 742950"/>
                  <a:gd name="connsiteY6" fmla="*/ 192881 h 485775"/>
                  <a:gd name="connsiteX7" fmla="*/ 550069 w 742950"/>
                  <a:gd name="connsiteY7" fmla="*/ 192881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2950" h="485775">
                    <a:moveTo>
                      <a:pt x="736759" y="7144"/>
                    </a:moveTo>
                    <a:lnTo>
                      <a:pt x="741521" y="11906"/>
                    </a:lnTo>
                    <a:lnTo>
                      <a:pt x="552926" y="200501"/>
                    </a:lnTo>
                    <a:lnTo>
                      <a:pt x="260509" y="200501"/>
                    </a:lnTo>
                    <a:lnTo>
                      <a:pt x="12859" y="486251"/>
                    </a:lnTo>
                    <a:lnTo>
                      <a:pt x="7144" y="481489"/>
                    </a:lnTo>
                    <a:lnTo>
                      <a:pt x="257651" y="192881"/>
                    </a:lnTo>
                    <a:lnTo>
                      <a:pt x="550069" y="192881"/>
                    </a:lnTo>
                    <a:close/>
                  </a:path>
                </a:pathLst>
              </a:custGeom>
              <a:grpFill/>
              <a:ln w="9525" cap="flat">
                <a:noFill/>
                <a:prstDash val="solid"/>
                <a:miter/>
              </a:ln>
            </p:spPr>
            <p:txBody>
              <a:bodyPr rtlCol="0" anchor="ctr"/>
              <a:lstStyle/>
              <a:p>
                <a:endParaRPr lang="en-US"/>
              </a:p>
            </p:txBody>
          </p:sp>
          <p:sp>
            <p:nvSpPr>
              <p:cNvPr id="260" name="Freeform: Shape 177">
                <a:extLst>
                  <a:ext uri="{FF2B5EF4-FFF2-40B4-BE49-F238E27FC236}">
                    <a16:creationId xmlns:a16="http://schemas.microsoft.com/office/drawing/2014/main" id="{E37C8375-7DE7-41A6-BE74-E45566B18E69}"/>
                  </a:ext>
                </a:extLst>
              </p:cNvPr>
              <p:cNvSpPr/>
              <p:nvPr/>
            </p:nvSpPr>
            <p:spPr>
              <a:xfrm>
                <a:off x="5343287" y="3775709"/>
                <a:ext cx="38100" cy="38100"/>
              </a:xfrm>
              <a:custGeom>
                <a:avLst/>
                <a:gdLst>
                  <a:gd name="connsiteX0" fmla="*/ 10716 w 38100"/>
                  <a:gd name="connsiteY0" fmla="*/ 11430 h 38100"/>
                  <a:gd name="connsiteX1" fmla="*/ 10716 w 38100"/>
                  <a:gd name="connsiteY1" fmla="*/ 30480 h 38100"/>
                  <a:gd name="connsiteX2" fmla="*/ 29766 w 38100"/>
                  <a:gd name="connsiteY2" fmla="*/ 30480 h 38100"/>
                  <a:gd name="connsiteX3" fmla="*/ 29766 w 38100"/>
                  <a:gd name="connsiteY3" fmla="*/ 11430 h 38100"/>
                  <a:gd name="connsiteX4" fmla="*/ 10716 w 38100"/>
                  <a:gd name="connsiteY4" fmla="*/ 1143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1430"/>
                    </a:moveTo>
                    <a:cubicBezTo>
                      <a:pt x="5953" y="16192"/>
                      <a:pt x="5953" y="24765"/>
                      <a:pt x="10716" y="30480"/>
                    </a:cubicBezTo>
                    <a:cubicBezTo>
                      <a:pt x="15478" y="35242"/>
                      <a:pt x="24051" y="35242"/>
                      <a:pt x="29766" y="30480"/>
                    </a:cubicBezTo>
                    <a:cubicBezTo>
                      <a:pt x="34528" y="25717"/>
                      <a:pt x="34528" y="17145"/>
                      <a:pt x="29766" y="11430"/>
                    </a:cubicBezTo>
                    <a:cubicBezTo>
                      <a:pt x="24051" y="5715"/>
                      <a:pt x="15478" y="5715"/>
                      <a:pt x="10716" y="11430"/>
                    </a:cubicBezTo>
                    <a:close/>
                  </a:path>
                </a:pathLst>
              </a:custGeom>
              <a:grpFill/>
              <a:ln w="9525" cap="flat">
                <a:noFill/>
                <a:prstDash val="solid"/>
                <a:miter/>
              </a:ln>
            </p:spPr>
            <p:txBody>
              <a:bodyPr rtlCol="0" anchor="ctr"/>
              <a:lstStyle/>
              <a:p>
                <a:endParaRPr lang="en-US"/>
              </a:p>
            </p:txBody>
          </p:sp>
          <p:sp>
            <p:nvSpPr>
              <p:cNvPr id="261" name="Freeform: Shape 178">
                <a:extLst>
                  <a:ext uri="{FF2B5EF4-FFF2-40B4-BE49-F238E27FC236}">
                    <a16:creationId xmlns:a16="http://schemas.microsoft.com/office/drawing/2014/main" id="{09465578-9AD6-4A61-BDD2-39A1AD0790C3}"/>
                  </a:ext>
                </a:extLst>
              </p:cNvPr>
              <p:cNvSpPr/>
              <p:nvPr/>
            </p:nvSpPr>
            <p:spPr>
              <a:xfrm>
                <a:off x="4308634" y="3313271"/>
                <a:ext cx="1009650" cy="428625"/>
              </a:xfrm>
              <a:custGeom>
                <a:avLst/>
                <a:gdLst>
                  <a:gd name="connsiteX0" fmla="*/ 998696 w 1009650"/>
                  <a:gd name="connsiteY0" fmla="*/ 7144 h 428625"/>
                  <a:gd name="connsiteX1" fmla="*/ 1003459 w 1009650"/>
                  <a:gd name="connsiteY1" fmla="*/ 11906 h 428625"/>
                  <a:gd name="connsiteX2" fmla="*/ 912019 w 1009650"/>
                  <a:gd name="connsiteY2" fmla="*/ 103346 h 428625"/>
                  <a:gd name="connsiteX3" fmla="*/ 646271 w 1009650"/>
                  <a:gd name="connsiteY3" fmla="*/ 103346 h 428625"/>
                  <a:gd name="connsiteX4" fmla="*/ 476726 w 1009650"/>
                  <a:gd name="connsiteY4" fmla="*/ 272891 h 428625"/>
                  <a:gd name="connsiteX5" fmla="*/ 306229 w 1009650"/>
                  <a:gd name="connsiteY5" fmla="*/ 272891 h 428625"/>
                  <a:gd name="connsiteX6" fmla="*/ 11906 w 1009650"/>
                  <a:gd name="connsiteY6" fmla="*/ 424339 h 428625"/>
                  <a:gd name="connsiteX7" fmla="*/ 7144 w 1009650"/>
                  <a:gd name="connsiteY7" fmla="*/ 419576 h 428625"/>
                  <a:gd name="connsiteX8" fmla="*/ 303371 w 1009650"/>
                  <a:gd name="connsiteY8" fmla="*/ 266224 h 428625"/>
                  <a:gd name="connsiteX9" fmla="*/ 472916 w 1009650"/>
                  <a:gd name="connsiteY9" fmla="*/ 266224 h 428625"/>
                  <a:gd name="connsiteX10" fmla="*/ 643414 w 1009650"/>
                  <a:gd name="connsiteY10" fmla="*/ 95726 h 428625"/>
                  <a:gd name="connsiteX11" fmla="*/ 909161 w 1009650"/>
                  <a:gd name="connsiteY11" fmla="*/ 95726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650" h="428625">
                    <a:moveTo>
                      <a:pt x="998696" y="7144"/>
                    </a:moveTo>
                    <a:lnTo>
                      <a:pt x="1003459" y="11906"/>
                    </a:lnTo>
                    <a:lnTo>
                      <a:pt x="912019" y="103346"/>
                    </a:lnTo>
                    <a:lnTo>
                      <a:pt x="646271" y="103346"/>
                    </a:lnTo>
                    <a:lnTo>
                      <a:pt x="476726" y="272891"/>
                    </a:lnTo>
                    <a:lnTo>
                      <a:pt x="306229" y="272891"/>
                    </a:lnTo>
                    <a:lnTo>
                      <a:pt x="11906" y="424339"/>
                    </a:lnTo>
                    <a:lnTo>
                      <a:pt x="7144" y="419576"/>
                    </a:lnTo>
                    <a:lnTo>
                      <a:pt x="303371" y="266224"/>
                    </a:lnTo>
                    <a:lnTo>
                      <a:pt x="472916" y="266224"/>
                    </a:lnTo>
                    <a:lnTo>
                      <a:pt x="643414" y="95726"/>
                    </a:lnTo>
                    <a:lnTo>
                      <a:pt x="909161" y="95726"/>
                    </a:lnTo>
                    <a:close/>
                  </a:path>
                </a:pathLst>
              </a:custGeom>
              <a:grpFill/>
              <a:ln w="9525" cap="flat">
                <a:noFill/>
                <a:prstDash val="solid"/>
                <a:miter/>
              </a:ln>
            </p:spPr>
            <p:txBody>
              <a:bodyPr rtlCol="0" anchor="ctr"/>
              <a:lstStyle/>
              <a:p>
                <a:endParaRPr lang="en-US"/>
              </a:p>
            </p:txBody>
          </p:sp>
          <p:sp>
            <p:nvSpPr>
              <p:cNvPr id="262" name="Freeform: Shape 179">
                <a:extLst>
                  <a:ext uri="{FF2B5EF4-FFF2-40B4-BE49-F238E27FC236}">
                    <a16:creationId xmlns:a16="http://schemas.microsoft.com/office/drawing/2014/main" id="{5E729F9E-B95C-4621-A83E-09BD8CB122EF}"/>
                  </a:ext>
                </a:extLst>
              </p:cNvPr>
              <p:cNvSpPr/>
              <p:nvPr/>
            </p:nvSpPr>
            <p:spPr>
              <a:xfrm>
                <a:off x="4298394" y="3714511"/>
                <a:ext cx="38100" cy="38100"/>
              </a:xfrm>
              <a:custGeom>
                <a:avLst/>
                <a:gdLst>
                  <a:gd name="connsiteX0" fmla="*/ 10716 w 38100"/>
                  <a:gd name="connsiteY0" fmla="*/ 10716 h 38100"/>
                  <a:gd name="connsiteX1" fmla="*/ 10716 w 38100"/>
                  <a:gd name="connsiteY1" fmla="*/ 29766 h 38100"/>
                  <a:gd name="connsiteX2" fmla="*/ 29766 w 38100"/>
                  <a:gd name="connsiteY2" fmla="*/ 29766 h 38100"/>
                  <a:gd name="connsiteX3" fmla="*/ 29766 w 38100"/>
                  <a:gd name="connsiteY3" fmla="*/ 10716 h 38100"/>
                  <a:gd name="connsiteX4" fmla="*/ 1071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0716"/>
                    </a:moveTo>
                    <a:cubicBezTo>
                      <a:pt x="5953" y="15478"/>
                      <a:pt x="5953" y="24051"/>
                      <a:pt x="10716" y="29766"/>
                    </a:cubicBezTo>
                    <a:cubicBezTo>
                      <a:pt x="15478" y="34528"/>
                      <a:pt x="24051" y="34528"/>
                      <a:pt x="29766" y="29766"/>
                    </a:cubicBezTo>
                    <a:cubicBezTo>
                      <a:pt x="34528" y="25003"/>
                      <a:pt x="34528" y="16431"/>
                      <a:pt x="29766" y="10716"/>
                    </a:cubicBezTo>
                    <a:cubicBezTo>
                      <a:pt x="24051" y="5953"/>
                      <a:pt x="15478" y="5953"/>
                      <a:pt x="10716" y="10716"/>
                    </a:cubicBezTo>
                    <a:close/>
                  </a:path>
                </a:pathLst>
              </a:custGeom>
              <a:grpFill/>
              <a:ln w="9525" cap="flat">
                <a:noFill/>
                <a:prstDash val="solid"/>
                <a:miter/>
              </a:ln>
            </p:spPr>
            <p:txBody>
              <a:bodyPr rtlCol="0" anchor="ctr"/>
              <a:lstStyle/>
              <a:p>
                <a:endParaRPr lang="en-US"/>
              </a:p>
            </p:txBody>
          </p:sp>
          <p:sp>
            <p:nvSpPr>
              <p:cNvPr id="263" name="Freeform: Shape 180">
                <a:extLst>
                  <a:ext uri="{FF2B5EF4-FFF2-40B4-BE49-F238E27FC236}">
                    <a16:creationId xmlns:a16="http://schemas.microsoft.com/office/drawing/2014/main" id="{C19C0ACD-B5FB-4E8A-894C-63A772AC4CFA}"/>
                  </a:ext>
                </a:extLst>
              </p:cNvPr>
              <p:cNvSpPr/>
              <p:nvPr/>
            </p:nvSpPr>
            <p:spPr>
              <a:xfrm>
                <a:off x="6470809" y="3194208"/>
                <a:ext cx="1076325" cy="142875"/>
              </a:xfrm>
              <a:custGeom>
                <a:avLst/>
                <a:gdLst>
                  <a:gd name="connsiteX0" fmla="*/ 11906 w 1076325"/>
                  <a:gd name="connsiteY0" fmla="*/ 7144 h 142875"/>
                  <a:gd name="connsiteX1" fmla="*/ 50006 w 1076325"/>
                  <a:gd name="connsiteY1" fmla="*/ 45244 h 142875"/>
                  <a:gd name="connsiteX2" fmla="*/ 869156 w 1076325"/>
                  <a:gd name="connsiteY2" fmla="*/ 45244 h 142875"/>
                  <a:gd name="connsiteX3" fmla="*/ 1072991 w 1076325"/>
                  <a:gd name="connsiteY3" fmla="*/ 134779 h 142875"/>
                  <a:gd name="connsiteX4" fmla="*/ 1068229 w 1076325"/>
                  <a:gd name="connsiteY4" fmla="*/ 139541 h 142875"/>
                  <a:gd name="connsiteX5" fmla="*/ 866299 w 1076325"/>
                  <a:gd name="connsiteY5" fmla="*/ 51911 h 142875"/>
                  <a:gd name="connsiteX6" fmla="*/ 47149 w 1076325"/>
                  <a:gd name="connsiteY6" fmla="*/ 51911 h 142875"/>
                  <a:gd name="connsiteX7" fmla="*/ 7144 w 1076325"/>
                  <a:gd name="connsiteY7" fmla="*/ 12859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6325" h="142875">
                    <a:moveTo>
                      <a:pt x="11906" y="7144"/>
                    </a:moveTo>
                    <a:lnTo>
                      <a:pt x="50006" y="45244"/>
                    </a:lnTo>
                    <a:lnTo>
                      <a:pt x="869156" y="45244"/>
                    </a:lnTo>
                    <a:lnTo>
                      <a:pt x="1072991" y="134779"/>
                    </a:lnTo>
                    <a:lnTo>
                      <a:pt x="1068229" y="139541"/>
                    </a:lnTo>
                    <a:lnTo>
                      <a:pt x="866299" y="51911"/>
                    </a:lnTo>
                    <a:lnTo>
                      <a:pt x="47149" y="51911"/>
                    </a:lnTo>
                    <a:lnTo>
                      <a:pt x="7144" y="12859"/>
                    </a:lnTo>
                    <a:close/>
                  </a:path>
                </a:pathLst>
              </a:custGeom>
              <a:grpFill/>
              <a:ln w="9525" cap="flat">
                <a:noFill/>
                <a:prstDash val="solid"/>
                <a:miter/>
              </a:ln>
            </p:spPr>
            <p:txBody>
              <a:bodyPr rtlCol="0" anchor="ctr"/>
              <a:lstStyle/>
              <a:p>
                <a:endParaRPr lang="en-US"/>
              </a:p>
            </p:txBody>
          </p:sp>
          <p:sp>
            <p:nvSpPr>
              <p:cNvPr id="264" name="Freeform: Shape 181">
                <a:extLst>
                  <a:ext uri="{FF2B5EF4-FFF2-40B4-BE49-F238E27FC236}">
                    <a16:creationId xmlns:a16="http://schemas.microsoft.com/office/drawing/2014/main" id="{C582C231-8116-49F3-845F-3978AFA68132}"/>
                  </a:ext>
                </a:extLst>
              </p:cNvPr>
              <p:cNvSpPr/>
              <p:nvPr/>
            </p:nvSpPr>
            <p:spPr>
              <a:xfrm>
                <a:off x="6460569" y="3184921"/>
                <a:ext cx="38100" cy="38100"/>
              </a:xfrm>
              <a:custGeom>
                <a:avLst/>
                <a:gdLst>
                  <a:gd name="connsiteX0" fmla="*/ 29766 w 38100"/>
                  <a:gd name="connsiteY0" fmla="*/ 10716 h 38100"/>
                  <a:gd name="connsiteX1" fmla="*/ 10716 w 38100"/>
                  <a:gd name="connsiteY1" fmla="*/ 10716 h 38100"/>
                  <a:gd name="connsiteX2" fmla="*/ 10716 w 38100"/>
                  <a:gd name="connsiteY2" fmla="*/ 29766 h 38100"/>
                  <a:gd name="connsiteX3" fmla="*/ 29766 w 38100"/>
                  <a:gd name="connsiteY3" fmla="*/ 29766 h 38100"/>
                  <a:gd name="connsiteX4" fmla="*/ 2976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9766" y="10716"/>
                    </a:moveTo>
                    <a:cubicBezTo>
                      <a:pt x="25003" y="5953"/>
                      <a:pt x="16431" y="5953"/>
                      <a:pt x="10716" y="10716"/>
                    </a:cubicBezTo>
                    <a:cubicBezTo>
                      <a:pt x="5953" y="15478"/>
                      <a:pt x="5953" y="24051"/>
                      <a:pt x="10716" y="29766"/>
                    </a:cubicBezTo>
                    <a:cubicBezTo>
                      <a:pt x="15478" y="34528"/>
                      <a:pt x="24051" y="34528"/>
                      <a:pt x="29766" y="29766"/>
                    </a:cubicBezTo>
                    <a:cubicBezTo>
                      <a:pt x="34528" y="24051"/>
                      <a:pt x="34528" y="15478"/>
                      <a:pt x="29766" y="10716"/>
                    </a:cubicBezTo>
                    <a:close/>
                  </a:path>
                </a:pathLst>
              </a:custGeom>
              <a:grpFill/>
              <a:ln w="9525" cap="flat">
                <a:noFill/>
                <a:prstDash val="solid"/>
                <a:miter/>
              </a:ln>
            </p:spPr>
            <p:txBody>
              <a:bodyPr rtlCol="0" anchor="ctr"/>
              <a:lstStyle/>
              <a:p>
                <a:endParaRPr lang="en-US"/>
              </a:p>
            </p:txBody>
          </p:sp>
          <p:sp>
            <p:nvSpPr>
              <p:cNvPr id="265" name="Freeform: Shape 182">
                <a:extLst>
                  <a:ext uri="{FF2B5EF4-FFF2-40B4-BE49-F238E27FC236}">
                    <a16:creationId xmlns:a16="http://schemas.microsoft.com/office/drawing/2014/main" id="{526A1EDE-A61A-4E18-933B-6C2ACA07DC3F}"/>
                  </a:ext>
                </a:extLst>
              </p:cNvPr>
              <p:cNvSpPr/>
              <p:nvPr/>
            </p:nvSpPr>
            <p:spPr>
              <a:xfrm>
                <a:off x="5156359" y="3240881"/>
                <a:ext cx="590550" cy="190500"/>
              </a:xfrm>
              <a:custGeom>
                <a:avLst/>
                <a:gdLst>
                  <a:gd name="connsiteX0" fmla="*/ 7144 w 590550"/>
                  <a:gd name="connsiteY0" fmla="*/ 7144 h 190500"/>
                  <a:gd name="connsiteX1" fmla="*/ 408146 w 590550"/>
                  <a:gd name="connsiteY1" fmla="*/ 7144 h 190500"/>
                  <a:gd name="connsiteX2" fmla="*/ 585311 w 590550"/>
                  <a:gd name="connsiteY2" fmla="*/ 184309 h 190500"/>
                  <a:gd name="connsiteX3" fmla="*/ 580549 w 590550"/>
                  <a:gd name="connsiteY3" fmla="*/ 189071 h 190500"/>
                  <a:gd name="connsiteX4" fmla="*/ 405289 w 590550"/>
                  <a:gd name="connsiteY4" fmla="*/ 13811 h 190500"/>
                  <a:gd name="connsiteX5" fmla="*/ 7144 w 590550"/>
                  <a:gd name="connsiteY5" fmla="*/ 13811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550" h="190500">
                    <a:moveTo>
                      <a:pt x="7144" y="7144"/>
                    </a:moveTo>
                    <a:lnTo>
                      <a:pt x="408146" y="7144"/>
                    </a:lnTo>
                    <a:lnTo>
                      <a:pt x="585311" y="184309"/>
                    </a:lnTo>
                    <a:lnTo>
                      <a:pt x="580549" y="189071"/>
                    </a:lnTo>
                    <a:lnTo>
                      <a:pt x="405289" y="13811"/>
                    </a:lnTo>
                    <a:lnTo>
                      <a:pt x="7144" y="13811"/>
                    </a:lnTo>
                    <a:close/>
                  </a:path>
                </a:pathLst>
              </a:custGeom>
              <a:grpFill/>
              <a:ln w="9525" cap="flat">
                <a:noFill/>
                <a:prstDash val="solid"/>
                <a:miter/>
              </a:ln>
            </p:spPr>
            <p:txBody>
              <a:bodyPr rtlCol="0" anchor="ctr"/>
              <a:lstStyle/>
              <a:p>
                <a:endParaRPr lang="en-US"/>
              </a:p>
            </p:txBody>
          </p:sp>
          <p:sp>
            <p:nvSpPr>
              <p:cNvPr id="266" name="Freeform: Shape 183">
                <a:extLst>
                  <a:ext uri="{FF2B5EF4-FFF2-40B4-BE49-F238E27FC236}">
                    <a16:creationId xmlns:a16="http://schemas.microsoft.com/office/drawing/2014/main" id="{3C2C313E-3BDF-4F03-A228-11865B970846}"/>
                  </a:ext>
                </a:extLst>
              </p:cNvPr>
              <p:cNvSpPr/>
              <p:nvPr/>
            </p:nvSpPr>
            <p:spPr>
              <a:xfrm>
                <a:off x="5134451" y="3231356"/>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8099" y="7144"/>
                      <a:pt x="20479" y="7144"/>
                    </a:cubicBezTo>
                    <a:close/>
                  </a:path>
                </a:pathLst>
              </a:custGeom>
              <a:grpFill/>
              <a:ln w="9525" cap="flat">
                <a:noFill/>
                <a:prstDash val="solid"/>
                <a:miter/>
              </a:ln>
            </p:spPr>
            <p:txBody>
              <a:bodyPr rtlCol="0" anchor="ctr"/>
              <a:lstStyle/>
              <a:p>
                <a:endParaRPr lang="en-US"/>
              </a:p>
            </p:txBody>
          </p:sp>
          <p:sp>
            <p:nvSpPr>
              <p:cNvPr id="267" name="Freeform: Shape 184">
                <a:extLst>
                  <a:ext uri="{FF2B5EF4-FFF2-40B4-BE49-F238E27FC236}">
                    <a16:creationId xmlns:a16="http://schemas.microsoft.com/office/drawing/2014/main" id="{5A2BBC5D-285C-49E5-B518-ED0A3E618915}"/>
                  </a:ext>
                </a:extLst>
              </p:cNvPr>
              <p:cNvSpPr/>
              <p:nvPr/>
            </p:nvSpPr>
            <p:spPr>
              <a:xfrm>
                <a:off x="5084921" y="3377088"/>
                <a:ext cx="361950" cy="95250"/>
              </a:xfrm>
              <a:custGeom>
                <a:avLst/>
                <a:gdLst>
                  <a:gd name="connsiteX0" fmla="*/ 349091 w 361950"/>
                  <a:gd name="connsiteY0" fmla="*/ 7144 h 95250"/>
                  <a:gd name="connsiteX1" fmla="*/ 354806 w 361950"/>
                  <a:gd name="connsiteY1" fmla="*/ 12859 h 95250"/>
                  <a:gd name="connsiteX2" fmla="*/ 271939 w 361950"/>
                  <a:gd name="connsiteY2" fmla="*/ 94774 h 95250"/>
                  <a:gd name="connsiteX3" fmla="*/ 7144 w 361950"/>
                  <a:gd name="connsiteY3" fmla="*/ 94774 h 95250"/>
                  <a:gd name="connsiteX4" fmla="*/ 7144 w 361950"/>
                  <a:gd name="connsiteY4" fmla="*/ 88106 h 95250"/>
                  <a:gd name="connsiteX5" fmla="*/ 269081 w 361950"/>
                  <a:gd name="connsiteY5" fmla="*/ 8810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95250">
                    <a:moveTo>
                      <a:pt x="349091" y="7144"/>
                    </a:moveTo>
                    <a:lnTo>
                      <a:pt x="354806" y="12859"/>
                    </a:lnTo>
                    <a:lnTo>
                      <a:pt x="271939" y="94774"/>
                    </a:lnTo>
                    <a:lnTo>
                      <a:pt x="7144" y="94774"/>
                    </a:lnTo>
                    <a:lnTo>
                      <a:pt x="7144" y="88106"/>
                    </a:lnTo>
                    <a:lnTo>
                      <a:pt x="269081" y="88106"/>
                    </a:lnTo>
                    <a:close/>
                  </a:path>
                </a:pathLst>
              </a:custGeom>
              <a:grpFill/>
              <a:ln w="9525" cap="flat">
                <a:noFill/>
                <a:prstDash val="solid"/>
                <a:miter/>
              </a:ln>
            </p:spPr>
            <p:txBody>
              <a:bodyPr rtlCol="0" anchor="ctr"/>
              <a:lstStyle/>
              <a:p>
                <a:endParaRPr lang="en-US"/>
              </a:p>
            </p:txBody>
          </p:sp>
          <p:sp>
            <p:nvSpPr>
              <p:cNvPr id="268" name="Freeform: Shape 185">
                <a:extLst>
                  <a:ext uri="{FF2B5EF4-FFF2-40B4-BE49-F238E27FC236}">
                    <a16:creationId xmlns:a16="http://schemas.microsoft.com/office/drawing/2014/main" id="{6390ECAB-1C52-4A51-91F4-88BF91DFB3AC}"/>
                  </a:ext>
                </a:extLst>
              </p:cNvPr>
              <p:cNvSpPr/>
              <p:nvPr/>
            </p:nvSpPr>
            <p:spPr>
              <a:xfrm>
                <a:off x="5072539" y="3448526"/>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2861" y="12859"/>
                      <a:pt x="27146" y="7144"/>
                      <a:pt x="20479" y="7144"/>
                    </a:cubicBezTo>
                    <a:close/>
                  </a:path>
                </a:pathLst>
              </a:custGeom>
              <a:grpFill/>
              <a:ln w="9525" cap="flat">
                <a:noFill/>
                <a:prstDash val="solid"/>
                <a:miter/>
              </a:ln>
            </p:spPr>
            <p:txBody>
              <a:bodyPr rtlCol="0" anchor="ctr"/>
              <a:lstStyle/>
              <a:p>
                <a:endParaRPr lang="en-US"/>
              </a:p>
            </p:txBody>
          </p:sp>
          <p:sp>
            <p:nvSpPr>
              <p:cNvPr id="269" name="Freeform: Shape 186">
                <a:extLst>
                  <a:ext uri="{FF2B5EF4-FFF2-40B4-BE49-F238E27FC236}">
                    <a16:creationId xmlns:a16="http://schemas.microsoft.com/office/drawing/2014/main" id="{265B120C-0F60-47C8-86A1-2129A710DA2D}"/>
                  </a:ext>
                </a:extLst>
              </p:cNvPr>
              <p:cNvSpPr/>
              <p:nvPr/>
            </p:nvSpPr>
            <p:spPr>
              <a:xfrm>
                <a:off x="5571649" y="3071336"/>
                <a:ext cx="809625" cy="200025"/>
              </a:xfrm>
              <a:custGeom>
                <a:avLst/>
                <a:gdLst>
                  <a:gd name="connsiteX0" fmla="*/ 11906 w 809625"/>
                  <a:gd name="connsiteY0" fmla="*/ 7144 h 200025"/>
                  <a:gd name="connsiteX1" fmla="*/ 192881 w 809625"/>
                  <a:gd name="connsiteY1" fmla="*/ 188119 h 200025"/>
                  <a:gd name="connsiteX2" fmla="*/ 808196 w 809625"/>
                  <a:gd name="connsiteY2" fmla="*/ 188119 h 200025"/>
                  <a:gd name="connsiteX3" fmla="*/ 808196 w 809625"/>
                  <a:gd name="connsiteY3" fmla="*/ 195739 h 200025"/>
                  <a:gd name="connsiteX4" fmla="*/ 190024 w 809625"/>
                  <a:gd name="connsiteY4" fmla="*/ 194786 h 200025"/>
                  <a:gd name="connsiteX5" fmla="*/ 7144 w 809625"/>
                  <a:gd name="connsiteY5" fmla="*/ 11906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9625" h="200025">
                    <a:moveTo>
                      <a:pt x="11906" y="7144"/>
                    </a:moveTo>
                    <a:lnTo>
                      <a:pt x="192881" y="188119"/>
                    </a:lnTo>
                    <a:lnTo>
                      <a:pt x="808196" y="188119"/>
                    </a:lnTo>
                    <a:lnTo>
                      <a:pt x="808196" y="195739"/>
                    </a:lnTo>
                    <a:lnTo>
                      <a:pt x="190024" y="194786"/>
                    </a:lnTo>
                    <a:lnTo>
                      <a:pt x="7144" y="11906"/>
                    </a:lnTo>
                    <a:close/>
                  </a:path>
                </a:pathLst>
              </a:custGeom>
              <a:grpFill/>
              <a:ln w="9525" cap="flat">
                <a:noFill/>
                <a:prstDash val="solid"/>
                <a:miter/>
              </a:ln>
            </p:spPr>
            <p:txBody>
              <a:bodyPr rtlCol="0" anchor="ctr"/>
              <a:lstStyle/>
              <a:p>
                <a:endParaRPr lang="en-US"/>
              </a:p>
            </p:txBody>
          </p:sp>
          <p:sp>
            <p:nvSpPr>
              <p:cNvPr id="270" name="Freeform: Shape 187">
                <a:extLst>
                  <a:ext uri="{FF2B5EF4-FFF2-40B4-BE49-F238E27FC236}">
                    <a16:creationId xmlns:a16="http://schemas.microsoft.com/office/drawing/2014/main" id="{9186A44C-77A0-4B6F-BFD5-A33DE2626EEB}"/>
                  </a:ext>
                </a:extLst>
              </p:cNvPr>
              <p:cNvSpPr/>
              <p:nvPr/>
            </p:nvSpPr>
            <p:spPr>
              <a:xfrm>
                <a:off x="6358414" y="3242786"/>
                <a:ext cx="38100" cy="38100"/>
              </a:xfrm>
              <a:custGeom>
                <a:avLst/>
                <a:gdLst>
                  <a:gd name="connsiteX0" fmla="*/ 20479 w 38100"/>
                  <a:gd name="connsiteY0" fmla="*/ 33814 h 38100"/>
                  <a:gd name="connsiteX1" fmla="*/ 33814 w 38100"/>
                  <a:gd name="connsiteY1" fmla="*/ 20479 h 38100"/>
                  <a:gd name="connsiteX2" fmla="*/ 20479 w 38100"/>
                  <a:gd name="connsiteY2" fmla="*/ 7144 h 38100"/>
                  <a:gd name="connsiteX3" fmla="*/ 7144 w 38100"/>
                  <a:gd name="connsiteY3" fmla="*/ 20479 h 38100"/>
                  <a:gd name="connsiteX4" fmla="*/ 20479 w 38100"/>
                  <a:gd name="connsiteY4" fmla="*/ 3381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33814"/>
                    </a:moveTo>
                    <a:cubicBezTo>
                      <a:pt x="28099" y="33814"/>
                      <a:pt x="33814" y="28099"/>
                      <a:pt x="33814" y="20479"/>
                    </a:cubicBezTo>
                    <a:cubicBezTo>
                      <a:pt x="33814" y="12859"/>
                      <a:pt x="28099" y="7144"/>
                      <a:pt x="20479" y="7144"/>
                    </a:cubicBezTo>
                    <a:cubicBezTo>
                      <a:pt x="12859" y="7144"/>
                      <a:pt x="7144" y="12859"/>
                      <a:pt x="7144" y="20479"/>
                    </a:cubicBezTo>
                    <a:cubicBezTo>
                      <a:pt x="7144" y="28099"/>
                      <a:pt x="13811" y="33814"/>
                      <a:pt x="20479" y="33814"/>
                    </a:cubicBezTo>
                    <a:close/>
                  </a:path>
                </a:pathLst>
              </a:custGeom>
              <a:grpFill/>
              <a:ln w="9525" cap="flat">
                <a:noFill/>
                <a:prstDash val="solid"/>
                <a:miter/>
              </a:ln>
            </p:spPr>
            <p:txBody>
              <a:bodyPr rtlCol="0" anchor="ctr"/>
              <a:lstStyle/>
              <a:p>
                <a:endParaRPr lang="en-US"/>
              </a:p>
            </p:txBody>
          </p:sp>
        </p:grpSp>
        <p:pic>
          <p:nvPicPr>
            <p:cNvPr id="50" name="Graphic 189">
              <a:extLst>
                <a:ext uri="{FF2B5EF4-FFF2-40B4-BE49-F238E27FC236}">
                  <a16:creationId xmlns:a16="http://schemas.microsoft.com/office/drawing/2014/main" id="{D8D3AE3B-32B5-4220-9D16-BF7EFD8993B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491486" y="3466203"/>
              <a:ext cx="3600450" cy="771525"/>
            </a:xfrm>
            <a:prstGeom prst="rect">
              <a:avLst/>
            </a:prstGeom>
          </p:spPr>
        </p:pic>
        <p:pic>
          <p:nvPicPr>
            <p:cNvPr id="51" name="Graphic 190">
              <a:extLst>
                <a:ext uri="{FF2B5EF4-FFF2-40B4-BE49-F238E27FC236}">
                  <a16:creationId xmlns:a16="http://schemas.microsoft.com/office/drawing/2014/main" id="{F5FED036-7F69-4A6F-9E01-12593AC824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593436" y="3868249"/>
              <a:ext cx="3600450" cy="771525"/>
            </a:xfrm>
            <a:prstGeom prst="rect">
              <a:avLst/>
            </a:prstGeom>
          </p:spPr>
        </p:pic>
        <p:pic>
          <p:nvPicPr>
            <p:cNvPr id="52" name="Graphic 191">
              <a:extLst>
                <a:ext uri="{FF2B5EF4-FFF2-40B4-BE49-F238E27FC236}">
                  <a16:creationId xmlns:a16="http://schemas.microsoft.com/office/drawing/2014/main" id="{04AEC7F7-A4B1-43E2-882C-1AD29BD4191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76578" y="4508639"/>
              <a:ext cx="3600450" cy="771525"/>
            </a:xfrm>
            <a:prstGeom prst="rect">
              <a:avLst/>
            </a:prstGeom>
          </p:spPr>
        </p:pic>
        <p:grpSp>
          <p:nvGrpSpPr>
            <p:cNvPr id="53" name="Graphic 166">
              <a:extLst>
                <a:ext uri="{FF2B5EF4-FFF2-40B4-BE49-F238E27FC236}">
                  <a16:creationId xmlns:a16="http://schemas.microsoft.com/office/drawing/2014/main" id="{4CC6DD28-80EC-434F-92FA-658E5C16CD6F}"/>
                </a:ext>
              </a:extLst>
            </p:cNvPr>
            <p:cNvGrpSpPr/>
            <p:nvPr/>
          </p:nvGrpSpPr>
          <p:grpSpPr>
            <a:xfrm rot="10800000">
              <a:off x="2851116" y="3792900"/>
              <a:ext cx="3591640" cy="768191"/>
              <a:chOff x="4298394" y="3045618"/>
              <a:chExt cx="3591640" cy="768191"/>
            </a:xfrm>
            <a:grpFill/>
          </p:grpSpPr>
          <p:sp>
            <p:nvSpPr>
              <p:cNvPr id="231" name="Freeform: Shape 193">
                <a:extLst>
                  <a:ext uri="{FF2B5EF4-FFF2-40B4-BE49-F238E27FC236}">
                    <a16:creationId xmlns:a16="http://schemas.microsoft.com/office/drawing/2014/main" id="{7D2C76A5-2AB3-46BF-9215-01555BEB7984}"/>
                  </a:ext>
                </a:extLst>
              </p:cNvPr>
              <p:cNvSpPr/>
              <p:nvPr/>
            </p:nvSpPr>
            <p:spPr>
              <a:xfrm>
                <a:off x="4401979" y="3311366"/>
                <a:ext cx="3476625" cy="200025"/>
              </a:xfrm>
              <a:custGeom>
                <a:avLst/>
                <a:gdLst>
                  <a:gd name="connsiteX0" fmla="*/ 1497806 w 3476625"/>
                  <a:gd name="connsiteY0" fmla="*/ 7144 h 200025"/>
                  <a:gd name="connsiteX1" fmla="*/ 1822609 w 3476625"/>
                  <a:gd name="connsiteY1" fmla="*/ 7144 h 200025"/>
                  <a:gd name="connsiteX2" fmla="*/ 1899761 w 3476625"/>
                  <a:gd name="connsiteY2" fmla="*/ 84296 h 200025"/>
                  <a:gd name="connsiteX3" fmla="*/ 2174081 w 3476625"/>
                  <a:gd name="connsiteY3" fmla="*/ 84296 h 200025"/>
                  <a:gd name="connsiteX4" fmla="*/ 2240756 w 3476625"/>
                  <a:gd name="connsiteY4" fmla="*/ 17621 h 200025"/>
                  <a:gd name="connsiteX5" fmla="*/ 3470434 w 3476625"/>
                  <a:gd name="connsiteY5" fmla="*/ 17621 h 200025"/>
                  <a:gd name="connsiteX6" fmla="*/ 3470434 w 3476625"/>
                  <a:gd name="connsiteY6" fmla="*/ 24289 h 200025"/>
                  <a:gd name="connsiteX7" fmla="*/ 2243614 w 3476625"/>
                  <a:gd name="connsiteY7" fmla="*/ 24289 h 200025"/>
                  <a:gd name="connsiteX8" fmla="*/ 2176939 w 3476625"/>
                  <a:gd name="connsiteY8" fmla="*/ 90964 h 200025"/>
                  <a:gd name="connsiteX9" fmla="*/ 1896904 w 3476625"/>
                  <a:gd name="connsiteY9" fmla="*/ 90964 h 200025"/>
                  <a:gd name="connsiteX10" fmla="*/ 1819751 w 3476625"/>
                  <a:gd name="connsiteY10" fmla="*/ 13811 h 200025"/>
                  <a:gd name="connsiteX11" fmla="*/ 1500664 w 3476625"/>
                  <a:gd name="connsiteY11" fmla="*/ 13811 h 200025"/>
                  <a:gd name="connsiteX12" fmla="*/ 1432084 w 3476625"/>
                  <a:gd name="connsiteY12" fmla="*/ 120491 h 200025"/>
                  <a:gd name="connsiteX13" fmla="*/ 1057751 w 3476625"/>
                  <a:gd name="connsiteY13" fmla="*/ 120491 h 200025"/>
                  <a:gd name="connsiteX14" fmla="*/ 971074 w 3476625"/>
                  <a:gd name="connsiteY14" fmla="*/ 14764 h 200025"/>
                  <a:gd name="connsiteX15" fmla="*/ 379571 w 3476625"/>
                  <a:gd name="connsiteY15" fmla="*/ 14764 h 200025"/>
                  <a:gd name="connsiteX16" fmla="*/ 11906 w 3476625"/>
                  <a:gd name="connsiteY16" fmla="*/ 201454 h 200025"/>
                  <a:gd name="connsiteX17" fmla="*/ 7144 w 3476625"/>
                  <a:gd name="connsiteY17" fmla="*/ 196691 h 200025"/>
                  <a:gd name="connsiteX18" fmla="*/ 376714 w 3476625"/>
                  <a:gd name="connsiteY18" fmla="*/ 8096 h 200025"/>
                  <a:gd name="connsiteX19" fmla="*/ 973931 w 3476625"/>
                  <a:gd name="connsiteY19" fmla="*/ 8096 h 200025"/>
                  <a:gd name="connsiteX20" fmla="*/ 1061561 w 3476625"/>
                  <a:gd name="connsiteY20" fmla="*/ 113824 h 200025"/>
                  <a:gd name="connsiteX21" fmla="*/ 1429226 w 3476625"/>
                  <a:gd name="connsiteY21" fmla="*/ 11382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76625" h="200025">
                    <a:moveTo>
                      <a:pt x="1497806" y="7144"/>
                    </a:moveTo>
                    <a:lnTo>
                      <a:pt x="1822609" y="7144"/>
                    </a:lnTo>
                    <a:lnTo>
                      <a:pt x="1899761" y="84296"/>
                    </a:lnTo>
                    <a:lnTo>
                      <a:pt x="2174081" y="84296"/>
                    </a:lnTo>
                    <a:lnTo>
                      <a:pt x="2240756" y="17621"/>
                    </a:lnTo>
                    <a:lnTo>
                      <a:pt x="3470434" y="17621"/>
                    </a:lnTo>
                    <a:lnTo>
                      <a:pt x="3470434" y="24289"/>
                    </a:lnTo>
                    <a:lnTo>
                      <a:pt x="2243614" y="24289"/>
                    </a:lnTo>
                    <a:lnTo>
                      <a:pt x="2176939" y="90964"/>
                    </a:lnTo>
                    <a:lnTo>
                      <a:pt x="1896904" y="90964"/>
                    </a:lnTo>
                    <a:lnTo>
                      <a:pt x="1819751" y="13811"/>
                    </a:lnTo>
                    <a:lnTo>
                      <a:pt x="1500664" y="13811"/>
                    </a:lnTo>
                    <a:lnTo>
                      <a:pt x="1432084" y="120491"/>
                    </a:lnTo>
                    <a:lnTo>
                      <a:pt x="1057751" y="120491"/>
                    </a:lnTo>
                    <a:lnTo>
                      <a:pt x="971074" y="14764"/>
                    </a:lnTo>
                    <a:lnTo>
                      <a:pt x="379571" y="14764"/>
                    </a:lnTo>
                    <a:lnTo>
                      <a:pt x="11906" y="201454"/>
                    </a:lnTo>
                    <a:lnTo>
                      <a:pt x="7144" y="196691"/>
                    </a:lnTo>
                    <a:lnTo>
                      <a:pt x="376714" y="8096"/>
                    </a:lnTo>
                    <a:lnTo>
                      <a:pt x="973931" y="8096"/>
                    </a:lnTo>
                    <a:lnTo>
                      <a:pt x="1061561" y="113824"/>
                    </a:lnTo>
                    <a:lnTo>
                      <a:pt x="1429226" y="113824"/>
                    </a:lnTo>
                    <a:close/>
                  </a:path>
                </a:pathLst>
              </a:custGeom>
              <a:grpFill/>
              <a:ln w="9525" cap="flat">
                <a:noFill/>
                <a:prstDash val="solid"/>
                <a:miter/>
              </a:ln>
            </p:spPr>
            <p:txBody>
              <a:bodyPr rtlCol="0" anchor="ctr"/>
              <a:lstStyle/>
              <a:p>
                <a:endParaRPr lang="en-US"/>
              </a:p>
            </p:txBody>
          </p:sp>
          <p:sp>
            <p:nvSpPr>
              <p:cNvPr id="232" name="Freeform: Shape 194">
                <a:extLst>
                  <a:ext uri="{FF2B5EF4-FFF2-40B4-BE49-F238E27FC236}">
                    <a16:creationId xmlns:a16="http://schemas.microsoft.com/office/drawing/2014/main" id="{DF8F7A67-F4B0-4A2D-9711-3EB8E8835A4F}"/>
                  </a:ext>
                </a:extLst>
              </p:cNvPr>
              <p:cNvSpPr/>
              <p:nvPr/>
            </p:nvSpPr>
            <p:spPr>
              <a:xfrm>
                <a:off x="7851934" y="3312318"/>
                <a:ext cx="38100" cy="38100"/>
              </a:xfrm>
              <a:custGeom>
                <a:avLst/>
                <a:gdLst>
                  <a:gd name="connsiteX0" fmla="*/ 20479 w 38100"/>
                  <a:gd name="connsiteY0" fmla="*/ 7144 h 38100"/>
                  <a:gd name="connsiteX1" fmla="*/ 33814 w 38100"/>
                  <a:gd name="connsiteY1" fmla="*/ 20479 h 38100"/>
                  <a:gd name="connsiteX2" fmla="*/ 20479 w 38100"/>
                  <a:gd name="connsiteY2" fmla="*/ 33814 h 38100"/>
                  <a:gd name="connsiteX3" fmla="*/ 714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28099" y="7144"/>
                      <a:pt x="33814" y="12859"/>
                      <a:pt x="33814" y="20479"/>
                    </a:cubicBezTo>
                    <a:cubicBezTo>
                      <a:pt x="33814" y="28099"/>
                      <a:pt x="28099" y="33814"/>
                      <a:pt x="20479" y="33814"/>
                    </a:cubicBezTo>
                    <a:cubicBezTo>
                      <a:pt x="12859" y="33814"/>
                      <a:pt x="7144" y="28099"/>
                      <a:pt x="7144" y="20479"/>
                    </a:cubicBezTo>
                    <a:cubicBezTo>
                      <a:pt x="7144" y="12859"/>
                      <a:pt x="12859" y="7144"/>
                      <a:pt x="20479" y="7144"/>
                    </a:cubicBezTo>
                    <a:close/>
                  </a:path>
                </a:pathLst>
              </a:custGeom>
              <a:grpFill/>
              <a:ln w="9525" cap="flat">
                <a:noFill/>
                <a:prstDash val="solid"/>
                <a:miter/>
              </a:ln>
            </p:spPr>
            <p:txBody>
              <a:bodyPr rtlCol="0" anchor="ctr"/>
              <a:lstStyle/>
              <a:p>
                <a:endParaRPr lang="en-US"/>
              </a:p>
            </p:txBody>
          </p:sp>
          <p:sp>
            <p:nvSpPr>
              <p:cNvPr id="233" name="Freeform: Shape 195">
                <a:extLst>
                  <a:ext uri="{FF2B5EF4-FFF2-40B4-BE49-F238E27FC236}">
                    <a16:creationId xmlns:a16="http://schemas.microsoft.com/office/drawing/2014/main" id="{8FE8F9C0-89A3-4F4D-BF07-17DE972D22D8}"/>
                  </a:ext>
                </a:extLst>
              </p:cNvPr>
              <p:cNvSpPr/>
              <p:nvPr/>
            </p:nvSpPr>
            <p:spPr>
              <a:xfrm>
                <a:off x="4391739" y="3489721"/>
                <a:ext cx="38100" cy="38100"/>
              </a:xfrm>
              <a:custGeom>
                <a:avLst/>
                <a:gdLst>
                  <a:gd name="connsiteX0" fmla="*/ 10716 w 38100"/>
                  <a:gd name="connsiteY0" fmla="*/ 10716 h 38100"/>
                  <a:gd name="connsiteX1" fmla="*/ 10716 w 38100"/>
                  <a:gd name="connsiteY1" fmla="*/ 29766 h 38100"/>
                  <a:gd name="connsiteX2" fmla="*/ 29766 w 38100"/>
                  <a:gd name="connsiteY2" fmla="*/ 29766 h 38100"/>
                  <a:gd name="connsiteX3" fmla="*/ 29766 w 38100"/>
                  <a:gd name="connsiteY3" fmla="*/ 10716 h 38100"/>
                  <a:gd name="connsiteX4" fmla="*/ 1071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0716"/>
                    </a:moveTo>
                    <a:cubicBezTo>
                      <a:pt x="5953" y="15478"/>
                      <a:pt x="5953" y="24051"/>
                      <a:pt x="10716" y="29766"/>
                    </a:cubicBezTo>
                    <a:cubicBezTo>
                      <a:pt x="15478" y="34528"/>
                      <a:pt x="24051" y="34528"/>
                      <a:pt x="29766" y="29766"/>
                    </a:cubicBezTo>
                    <a:cubicBezTo>
                      <a:pt x="34528" y="25003"/>
                      <a:pt x="34528" y="16431"/>
                      <a:pt x="29766" y="10716"/>
                    </a:cubicBezTo>
                    <a:cubicBezTo>
                      <a:pt x="24051" y="5953"/>
                      <a:pt x="15478" y="5953"/>
                      <a:pt x="10716" y="10716"/>
                    </a:cubicBezTo>
                    <a:close/>
                  </a:path>
                </a:pathLst>
              </a:custGeom>
              <a:grpFill/>
              <a:ln w="9525" cap="flat">
                <a:noFill/>
                <a:prstDash val="solid"/>
                <a:miter/>
              </a:ln>
            </p:spPr>
            <p:txBody>
              <a:bodyPr rtlCol="0" anchor="ctr"/>
              <a:lstStyle/>
              <a:p>
                <a:endParaRPr lang="en-US"/>
              </a:p>
            </p:txBody>
          </p:sp>
          <p:sp>
            <p:nvSpPr>
              <p:cNvPr id="234" name="Freeform: Shape 196">
                <a:extLst>
                  <a:ext uri="{FF2B5EF4-FFF2-40B4-BE49-F238E27FC236}">
                    <a16:creationId xmlns:a16="http://schemas.microsoft.com/office/drawing/2014/main" id="{DF8B8060-8603-48FC-8FE9-6776E4B65630}"/>
                  </a:ext>
                </a:extLst>
              </p:cNvPr>
              <p:cNvSpPr/>
              <p:nvPr/>
            </p:nvSpPr>
            <p:spPr>
              <a:xfrm>
                <a:off x="4559141" y="3055143"/>
                <a:ext cx="2552700" cy="142875"/>
              </a:xfrm>
              <a:custGeom>
                <a:avLst/>
                <a:gdLst>
                  <a:gd name="connsiteX0" fmla="*/ 7144 w 2552700"/>
                  <a:gd name="connsiteY0" fmla="*/ 7144 h 142875"/>
                  <a:gd name="connsiteX1" fmla="*/ 101441 w 2552700"/>
                  <a:gd name="connsiteY1" fmla="*/ 7144 h 142875"/>
                  <a:gd name="connsiteX2" fmla="*/ 222409 w 2552700"/>
                  <a:gd name="connsiteY2" fmla="*/ 128111 h 142875"/>
                  <a:gd name="connsiteX3" fmla="*/ 813911 w 2552700"/>
                  <a:gd name="connsiteY3" fmla="*/ 128111 h 142875"/>
                  <a:gd name="connsiteX4" fmla="*/ 881539 w 2552700"/>
                  <a:gd name="connsiteY4" fmla="*/ 21431 h 142875"/>
                  <a:gd name="connsiteX5" fmla="*/ 1284446 w 2552700"/>
                  <a:gd name="connsiteY5" fmla="*/ 21431 h 142875"/>
                  <a:gd name="connsiteX6" fmla="*/ 1343501 w 2552700"/>
                  <a:gd name="connsiteY6" fmla="*/ 129064 h 142875"/>
                  <a:gd name="connsiteX7" fmla="*/ 1662589 w 2552700"/>
                  <a:gd name="connsiteY7" fmla="*/ 129064 h 142875"/>
                  <a:gd name="connsiteX8" fmla="*/ 1739741 w 2552700"/>
                  <a:gd name="connsiteY8" fmla="*/ 51911 h 142875"/>
                  <a:gd name="connsiteX9" fmla="*/ 2019776 w 2552700"/>
                  <a:gd name="connsiteY9" fmla="*/ 51911 h 142875"/>
                  <a:gd name="connsiteX10" fmla="*/ 2086451 w 2552700"/>
                  <a:gd name="connsiteY10" fmla="*/ 117634 h 142875"/>
                  <a:gd name="connsiteX11" fmla="*/ 2551271 w 2552700"/>
                  <a:gd name="connsiteY11" fmla="*/ 117634 h 142875"/>
                  <a:gd name="connsiteX12" fmla="*/ 2551271 w 2552700"/>
                  <a:gd name="connsiteY12" fmla="*/ 125254 h 142875"/>
                  <a:gd name="connsiteX13" fmla="*/ 2083594 w 2552700"/>
                  <a:gd name="connsiteY13" fmla="*/ 125254 h 142875"/>
                  <a:gd name="connsiteX14" fmla="*/ 2016919 w 2552700"/>
                  <a:gd name="connsiteY14" fmla="*/ 58579 h 142875"/>
                  <a:gd name="connsiteX15" fmla="*/ 1742599 w 2552700"/>
                  <a:gd name="connsiteY15" fmla="*/ 58579 h 142875"/>
                  <a:gd name="connsiteX16" fmla="*/ 1665446 w 2552700"/>
                  <a:gd name="connsiteY16" fmla="*/ 135731 h 142875"/>
                  <a:gd name="connsiteX17" fmla="*/ 1340644 w 2552700"/>
                  <a:gd name="connsiteY17" fmla="*/ 135731 h 142875"/>
                  <a:gd name="connsiteX18" fmla="*/ 1281589 w 2552700"/>
                  <a:gd name="connsiteY18" fmla="*/ 29051 h 142875"/>
                  <a:gd name="connsiteX19" fmla="*/ 885349 w 2552700"/>
                  <a:gd name="connsiteY19" fmla="*/ 29051 h 142875"/>
                  <a:gd name="connsiteX20" fmla="*/ 816769 w 2552700"/>
                  <a:gd name="connsiteY20" fmla="*/ 134779 h 142875"/>
                  <a:gd name="connsiteX21" fmla="*/ 219551 w 2552700"/>
                  <a:gd name="connsiteY21" fmla="*/ 134779 h 142875"/>
                  <a:gd name="connsiteX22" fmla="*/ 98584 w 2552700"/>
                  <a:gd name="connsiteY22" fmla="*/ 14764 h 142875"/>
                  <a:gd name="connsiteX23" fmla="*/ 7144 w 2552700"/>
                  <a:gd name="connsiteY23" fmla="*/ 1476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52700" h="142875">
                    <a:moveTo>
                      <a:pt x="7144" y="7144"/>
                    </a:moveTo>
                    <a:lnTo>
                      <a:pt x="101441" y="7144"/>
                    </a:lnTo>
                    <a:lnTo>
                      <a:pt x="222409" y="128111"/>
                    </a:lnTo>
                    <a:lnTo>
                      <a:pt x="813911" y="128111"/>
                    </a:lnTo>
                    <a:lnTo>
                      <a:pt x="881539" y="21431"/>
                    </a:lnTo>
                    <a:lnTo>
                      <a:pt x="1284446" y="21431"/>
                    </a:lnTo>
                    <a:lnTo>
                      <a:pt x="1343501" y="129064"/>
                    </a:lnTo>
                    <a:lnTo>
                      <a:pt x="1662589" y="129064"/>
                    </a:lnTo>
                    <a:lnTo>
                      <a:pt x="1739741" y="51911"/>
                    </a:lnTo>
                    <a:lnTo>
                      <a:pt x="2019776" y="51911"/>
                    </a:lnTo>
                    <a:lnTo>
                      <a:pt x="2086451" y="117634"/>
                    </a:lnTo>
                    <a:lnTo>
                      <a:pt x="2551271" y="117634"/>
                    </a:lnTo>
                    <a:lnTo>
                      <a:pt x="2551271" y="125254"/>
                    </a:lnTo>
                    <a:lnTo>
                      <a:pt x="2083594" y="125254"/>
                    </a:lnTo>
                    <a:lnTo>
                      <a:pt x="2016919" y="58579"/>
                    </a:lnTo>
                    <a:lnTo>
                      <a:pt x="1742599" y="58579"/>
                    </a:lnTo>
                    <a:lnTo>
                      <a:pt x="1665446" y="135731"/>
                    </a:lnTo>
                    <a:lnTo>
                      <a:pt x="1340644" y="135731"/>
                    </a:lnTo>
                    <a:lnTo>
                      <a:pt x="1281589" y="29051"/>
                    </a:lnTo>
                    <a:lnTo>
                      <a:pt x="885349" y="29051"/>
                    </a:lnTo>
                    <a:lnTo>
                      <a:pt x="816769" y="134779"/>
                    </a:lnTo>
                    <a:lnTo>
                      <a:pt x="219551" y="134779"/>
                    </a:lnTo>
                    <a:lnTo>
                      <a:pt x="98584" y="14764"/>
                    </a:lnTo>
                    <a:lnTo>
                      <a:pt x="7144" y="14764"/>
                    </a:lnTo>
                    <a:close/>
                  </a:path>
                </a:pathLst>
              </a:custGeom>
              <a:grpFill/>
              <a:ln w="9525" cap="flat">
                <a:noFill/>
                <a:prstDash val="solid"/>
                <a:miter/>
              </a:ln>
            </p:spPr>
            <p:txBody>
              <a:bodyPr rtlCol="0" anchor="ctr"/>
              <a:lstStyle/>
              <a:p>
                <a:endParaRPr lang="en-US"/>
              </a:p>
            </p:txBody>
          </p:sp>
          <p:sp>
            <p:nvSpPr>
              <p:cNvPr id="235" name="Freeform: Shape 197">
                <a:extLst>
                  <a:ext uri="{FF2B5EF4-FFF2-40B4-BE49-F238E27FC236}">
                    <a16:creationId xmlns:a16="http://schemas.microsoft.com/office/drawing/2014/main" id="{5A73F440-E1A6-41CB-9D19-962D9B3258F0}"/>
                  </a:ext>
                </a:extLst>
              </p:cNvPr>
              <p:cNvSpPr/>
              <p:nvPr/>
            </p:nvSpPr>
            <p:spPr>
              <a:xfrm>
                <a:off x="7089934" y="3156108"/>
                <a:ext cx="38100" cy="38100"/>
              </a:xfrm>
              <a:custGeom>
                <a:avLst/>
                <a:gdLst>
                  <a:gd name="connsiteX0" fmla="*/ 20479 w 38100"/>
                  <a:gd name="connsiteY0" fmla="*/ 7144 h 38100"/>
                  <a:gd name="connsiteX1" fmla="*/ 33814 w 38100"/>
                  <a:gd name="connsiteY1" fmla="*/ 20479 h 38100"/>
                  <a:gd name="connsiteX2" fmla="*/ 20479 w 38100"/>
                  <a:gd name="connsiteY2" fmla="*/ 33814 h 38100"/>
                  <a:gd name="connsiteX3" fmla="*/ 714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28099" y="7144"/>
                      <a:pt x="33814" y="12859"/>
                      <a:pt x="33814" y="20479"/>
                    </a:cubicBezTo>
                    <a:cubicBezTo>
                      <a:pt x="33814" y="28099"/>
                      <a:pt x="28099" y="33814"/>
                      <a:pt x="20479" y="33814"/>
                    </a:cubicBezTo>
                    <a:cubicBezTo>
                      <a:pt x="12859" y="33814"/>
                      <a:pt x="7144" y="28099"/>
                      <a:pt x="7144" y="20479"/>
                    </a:cubicBezTo>
                    <a:cubicBezTo>
                      <a:pt x="7144" y="13811"/>
                      <a:pt x="12859" y="7144"/>
                      <a:pt x="20479" y="7144"/>
                    </a:cubicBezTo>
                    <a:close/>
                  </a:path>
                </a:pathLst>
              </a:custGeom>
              <a:grpFill/>
              <a:ln w="9525" cap="flat">
                <a:noFill/>
                <a:prstDash val="solid"/>
                <a:miter/>
              </a:ln>
            </p:spPr>
            <p:txBody>
              <a:bodyPr rtlCol="0" anchor="ctr"/>
              <a:lstStyle/>
              <a:p>
                <a:endParaRPr lang="en-US"/>
              </a:p>
            </p:txBody>
          </p:sp>
          <p:sp>
            <p:nvSpPr>
              <p:cNvPr id="236" name="Freeform: Shape 198">
                <a:extLst>
                  <a:ext uri="{FF2B5EF4-FFF2-40B4-BE49-F238E27FC236}">
                    <a16:creationId xmlns:a16="http://schemas.microsoft.com/office/drawing/2014/main" id="{F3AC59D1-C73A-4F80-BE3E-2453DCB33D27}"/>
                  </a:ext>
                </a:extLst>
              </p:cNvPr>
              <p:cNvSpPr/>
              <p:nvPr/>
            </p:nvSpPr>
            <p:spPr>
              <a:xfrm>
                <a:off x="4546759" y="3045618"/>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8099" y="7144"/>
                      <a:pt x="20479" y="7144"/>
                    </a:cubicBezTo>
                    <a:close/>
                  </a:path>
                </a:pathLst>
              </a:custGeom>
              <a:grpFill/>
              <a:ln w="9525" cap="flat">
                <a:noFill/>
                <a:prstDash val="solid"/>
                <a:miter/>
              </a:ln>
            </p:spPr>
            <p:txBody>
              <a:bodyPr rtlCol="0" anchor="ctr"/>
              <a:lstStyle/>
              <a:p>
                <a:endParaRPr lang="en-US"/>
              </a:p>
            </p:txBody>
          </p:sp>
          <p:sp>
            <p:nvSpPr>
              <p:cNvPr id="237" name="Freeform: Shape 199">
                <a:extLst>
                  <a:ext uri="{FF2B5EF4-FFF2-40B4-BE49-F238E27FC236}">
                    <a16:creationId xmlns:a16="http://schemas.microsoft.com/office/drawing/2014/main" id="{C2048B1E-0AA1-433C-B5A4-2189CF5AF3C2}"/>
                  </a:ext>
                </a:extLst>
              </p:cNvPr>
              <p:cNvSpPr/>
              <p:nvPr/>
            </p:nvSpPr>
            <p:spPr>
              <a:xfrm>
                <a:off x="6717506" y="3322796"/>
                <a:ext cx="676275" cy="104775"/>
              </a:xfrm>
              <a:custGeom>
                <a:avLst/>
                <a:gdLst>
                  <a:gd name="connsiteX0" fmla="*/ 668179 w 676275"/>
                  <a:gd name="connsiteY0" fmla="*/ 7144 h 104775"/>
                  <a:gd name="connsiteX1" fmla="*/ 672941 w 676275"/>
                  <a:gd name="connsiteY1" fmla="*/ 11906 h 104775"/>
                  <a:gd name="connsiteX2" fmla="*/ 471964 w 676275"/>
                  <a:gd name="connsiteY2" fmla="*/ 98584 h 104775"/>
                  <a:gd name="connsiteX3" fmla="*/ 7144 w 676275"/>
                  <a:gd name="connsiteY3" fmla="*/ 98584 h 104775"/>
                  <a:gd name="connsiteX4" fmla="*/ 7144 w 676275"/>
                  <a:gd name="connsiteY4" fmla="*/ 91916 h 104775"/>
                  <a:gd name="connsiteX5" fmla="*/ 469106 w 676275"/>
                  <a:gd name="connsiteY5" fmla="*/ 919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6275" h="104775">
                    <a:moveTo>
                      <a:pt x="668179" y="7144"/>
                    </a:moveTo>
                    <a:lnTo>
                      <a:pt x="672941" y="11906"/>
                    </a:lnTo>
                    <a:lnTo>
                      <a:pt x="471964" y="98584"/>
                    </a:lnTo>
                    <a:lnTo>
                      <a:pt x="7144" y="98584"/>
                    </a:lnTo>
                    <a:lnTo>
                      <a:pt x="7144" y="91916"/>
                    </a:lnTo>
                    <a:lnTo>
                      <a:pt x="469106" y="91916"/>
                    </a:lnTo>
                    <a:close/>
                  </a:path>
                </a:pathLst>
              </a:custGeom>
              <a:grpFill/>
              <a:ln w="9525" cap="flat">
                <a:noFill/>
                <a:prstDash val="solid"/>
                <a:miter/>
              </a:ln>
            </p:spPr>
            <p:txBody>
              <a:bodyPr rtlCol="0" anchor="ctr"/>
              <a:lstStyle/>
              <a:p>
                <a:endParaRPr lang="en-US"/>
              </a:p>
            </p:txBody>
          </p:sp>
          <p:sp>
            <p:nvSpPr>
              <p:cNvPr id="238" name="Freeform: Shape 200">
                <a:extLst>
                  <a:ext uri="{FF2B5EF4-FFF2-40B4-BE49-F238E27FC236}">
                    <a16:creationId xmlns:a16="http://schemas.microsoft.com/office/drawing/2014/main" id="{0C6FD15B-FAAD-4516-AB94-F995317A4A67}"/>
                  </a:ext>
                </a:extLst>
              </p:cNvPr>
              <p:cNvSpPr/>
              <p:nvPr/>
            </p:nvSpPr>
            <p:spPr>
              <a:xfrm>
                <a:off x="6705124" y="3398043"/>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7146" y="7144"/>
                      <a:pt x="20479" y="7144"/>
                    </a:cubicBezTo>
                    <a:close/>
                  </a:path>
                </a:pathLst>
              </a:custGeom>
              <a:grpFill/>
              <a:ln w="9525" cap="flat">
                <a:noFill/>
                <a:prstDash val="solid"/>
                <a:miter/>
              </a:ln>
            </p:spPr>
            <p:txBody>
              <a:bodyPr rtlCol="0" anchor="ctr"/>
              <a:lstStyle/>
              <a:p>
                <a:endParaRPr lang="en-US"/>
              </a:p>
            </p:txBody>
          </p:sp>
          <p:sp>
            <p:nvSpPr>
              <p:cNvPr id="239" name="Freeform: Shape 201">
                <a:extLst>
                  <a:ext uri="{FF2B5EF4-FFF2-40B4-BE49-F238E27FC236}">
                    <a16:creationId xmlns:a16="http://schemas.microsoft.com/office/drawing/2014/main" id="{46895634-F65C-47A4-925C-CA9485E0F8B8}"/>
                  </a:ext>
                </a:extLst>
              </p:cNvPr>
              <p:cNvSpPr/>
              <p:nvPr/>
            </p:nvSpPr>
            <p:spPr>
              <a:xfrm>
                <a:off x="5352574" y="3312318"/>
                <a:ext cx="742950" cy="485775"/>
              </a:xfrm>
              <a:custGeom>
                <a:avLst/>
                <a:gdLst>
                  <a:gd name="connsiteX0" fmla="*/ 736759 w 742950"/>
                  <a:gd name="connsiteY0" fmla="*/ 7144 h 485775"/>
                  <a:gd name="connsiteX1" fmla="*/ 741521 w 742950"/>
                  <a:gd name="connsiteY1" fmla="*/ 11906 h 485775"/>
                  <a:gd name="connsiteX2" fmla="*/ 552926 w 742950"/>
                  <a:gd name="connsiteY2" fmla="*/ 200501 h 485775"/>
                  <a:gd name="connsiteX3" fmla="*/ 260509 w 742950"/>
                  <a:gd name="connsiteY3" fmla="*/ 200501 h 485775"/>
                  <a:gd name="connsiteX4" fmla="*/ 12859 w 742950"/>
                  <a:gd name="connsiteY4" fmla="*/ 486251 h 485775"/>
                  <a:gd name="connsiteX5" fmla="*/ 7144 w 742950"/>
                  <a:gd name="connsiteY5" fmla="*/ 481489 h 485775"/>
                  <a:gd name="connsiteX6" fmla="*/ 257651 w 742950"/>
                  <a:gd name="connsiteY6" fmla="*/ 192881 h 485775"/>
                  <a:gd name="connsiteX7" fmla="*/ 550069 w 742950"/>
                  <a:gd name="connsiteY7" fmla="*/ 192881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2950" h="485775">
                    <a:moveTo>
                      <a:pt x="736759" y="7144"/>
                    </a:moveTo>
                    <a:lnTo>
                      <a:pt x="741521" y="11906"/>
                    </a:lnTo>
                    <a:lnTo>
                      <a:pt x="552926" y="200501"/>
                    </a:lnTo>
                    <a:lnTo>
                      <a:pt x="260509" y="200501"/>
                    </a:lnTo>
                    <a:lnTo>
                      <a:pt x="12859" y="486251"/>
                    </a:lnTo>
                    <a:lnTo>
                      <a:pt x="7144" y="481489"/>
                    </a:lnTo>
                    <a:lnTo>
                      <a:pt x="257651" y="192881"/>
                    </a:lnTo>
                    <a:lnTo>
                      <a:pt x="550069" y="192881"/>
                    </a:lnTo>
                    <a:close/>
                  </a:path>
                </a:pathLst>
              </a:custGeom>
              <a:grpFill/>
              <a:ln w="9525" cap="flat">
                <a:noFill/>
                <a:prstDash val="solid"/>
                <a:miter/>
              </a:ln>
            </p:spPr>
            <p:txBody>
              <a:bodyPr rtlCol="0" anchor="ctr"/>
              <a:lstStyle/>
              <a:p>
                <a:endParaRPr lang="en-US"/>
              </a:p>
            </p:txBody>
          </p:sp>
          <p:sp>
            <p:nvSpPr>
              <p:cNvPr id="240" name="Freeform: Shape 202">
                <a:extLst>
                  <a:ext uri="{FF2B5EF4-FFF2-40B4-BE49-F238E27FC236}">
                    <a16:creationId xmlns:a16="http://schemas.microsoft.com/office/drawing/2014/main" id="{6F0114EF-6187-4D16-9259-02CB6794EDF9}"/>
                  </a:ext>
                </a:extLst>
              </p:cNvPr>
              <p:cNvSpPr/>
              <p:nvPr/>
            </p:nvSpPr>
            <p:spPr>
              <a:xfrm>
                <a:off x="5343287" y="3775709"/>
                <a:ext cx="38100" cy="38100"/>
              </a:xfrm>
              <a:custGeom>
                <a:avLst/>
                <a:gdLst>
                  <a:gd name="connsiteX0" fmla="*/ 10716 w 38100"/>
                  <a:gd name="connsiteY0" fmla="*/ 11430 h 38100"/>
                  <a:gd name="connsiteX1" fmla="*/ 10716 w 38100"/>
                  <a:gd name="connsiteY1" fmla="*/ 30480 h 38100"/>
                  <a:gd name="connsiteX2" fmla="*/ 29766 w 38100"/>
                  <a:gd name="connsiteY2" fmla="*/ 30480 h 38100"/>
                  <a:gd name="connsiteX3" fmla="*/ 29766 w 38100"/>
                  <a:gd name="connsiteY3" fmla="*/ 11430 h 38100"/>
                  <a:gd name="connsiteX4" fmla="*/ 10716 w 38100"/>
                  <a:gd name="connsiteY4" fmla="*/ 1143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1430"/>
                    </a:moveTo>
                    <a:cubicBezTo>
                      <a:pt x="5953" y="16192"/>
                      <a:pt x="5953" y="24765"/>
                      <a:pt x="10716" y="30480"/>
                    </a:cubicBezTo>
                    <a:cubicBezTo>
                      <a:pt x="15478" y="35242"/>
                      <a:pt x="24051" y="35242"/>
                      <a:pt x="29766" y="30480"/>
                    </a:cubicBezTo>
                    <a:cubicBezTo>
                      <a:pt x="34528" y="25717"/>
                      <a:pt x="34528" y="17145"/>
                      <a:pt x="29766" y="11430"/>
                    </a:cubicBezTo>
                    <a:cubicBezTo>
                      <a:pt x="24051" y="5715"/>
                      <a:pt x="15478" y="5715"/>
                      <a:pt x="10716" y="11430"/>
                    </a:cubicBezTo>
                    <a:close/>
                  </a:path>
                </a:pathLst>
              </a:custGeom>
              <a:grpFill/>
              <a:ln w="9525" cap="flat">
                <a:noFill/>
                <a:prstDash val="solid"/>
                <a:miter/>
              </a:ln>
            </p:spPr>
            <p:txBody>
              <a:bodyPr rtlCol="0" anchor="ctr"/>
              <a:lstStyle/>
              <a:p>
                <a:endParaRPr lang="en-US"/>
              </a:p>
            </p:txBody>
          </p:sp>
          <p:sp>
            <p:nvSpPr>
              <p:cNvPr id="241" name="Freeform: Shape 203">
                <a:extLst>
                  <a:ext uri="{FF2B5EF4-FFF2-40B4-BE49-F238E27FC236}">
                    <a16:creationId xmlns:a16="http://schemas.microsoft.com/office/drawing/2014/main" id="{A9E643A2-E883-4900-A301-E9124C57AD82}"/>
                  </a:ext>
                </a:extLst>
              </p:cNvPr>
              <p:cNvSpPr/>
              <p:nvPr/>
            </p:nvSpPr>
            <p:spPr>
              <a:xfrm>
                <a:off x="4308634" y="3313271"/>
                <a:ext cx="1009650" cy="428625"/>
              </a:xfrm>
              <a:custGeom>
                <a:avLst/>
                <a:gdLst>
                  <a:gd name="connsiteX0" fmla="*/ 998696 w 1009650"/>
                  <a:gd name="connsiteY0" fmla="*/ 7144 h 428625"/>
                  <a:gd name="connsiteX1" fmla="*/ 1003459 w 1009650"/>
                  <a:gd name="connsiteY1" fmla="*/ 11906 h 428625"/>
                  <a:gd name="connsiteX2" fmla="*/ 912019 w 1009650"/>
                  <a:gd name="connsiteY2" fmla="*/ 103346 h 428625"/>
                  <a:gd name="connsiteX3" fmla="*/ 646271 w 1009650"/>
                  <a:gd name="connsiteY3" fmla="*/ 103346 h 428625"/>
                  <a:gd name="connsiteX4" fmla="*/ 476726 w 1009650"/>
                  <a:gd name="connsiteY4" fmla="*/ 272891 h 428625"/>
                  <a:gd name="connsiteX5" fmla="*/ 306229 w 1009650"/>
                  <a:gd name="connsiteY5" fmla="*/ 272891 h 428625"/>
                  <a:gd name="connsiteX6" fmla="*/ 11906 w 1009650"/>
                  <a:gd name="connsiteY6" fmla="*/ 424339 h 428625"/>
                  <a:gd name="connsiteX7" fmla="*/ 7144 w 1009650"/>
                  <a:gd name="connsiteY7" fmla="*/ 419576 h 428625"/>
                  <a:gd name="connsiteX8" fmla="*/ 303371 w 1009650"/>
                  <a:gd name="connsiteY8" fmla="*/ 266224 h 428625"/>
                  <a:gd name="connsiteX9" fmla="*/ 472916 w 1009650"/>
                  <a:gd name="connsiteY9" fmla="*/ 266224 h 428625"/>
                  <a:gd name="connsiteX10" fmla="*/ 643414 w 1009650"/>
                  <a:gd name="connsiteY10" fmla="*/ 95726 h 428625"/>
                  <a:gd name="connsiteX11" fmla="*/ 909161 w 1009650"/>
                  <a:gd name="connsiteY11" fmla="*/ 95726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650" h="428625">
                    <a:moveTo>
                      <a:pt x="998696" y="7144"/>
                    </a:moveTo>
                    <a:lnTo>
                      <a:pt x="1003459" y="11906"/>
                    </a:lnTo>
                    <a:lnTo>
                      <a:pt x="912019" y="103346"/>
                    </a:lnTo>
                    <a:lnTo>
                      <a:pt x="646271" y="103346"/>
                    </a:lnTo>
                    <a:lnTo>
                      <a:pt x="476726" y="272891"/>
                    </a:lnTo>
                    <a:lnTo>
                      <a:pt x="306229" y="272891"/>
                    </a:lnTo>
                    <a:lnTo>
                      <a:pt x="11906" y="424339"/>
                    </a:lnTo>
                    <a:lnTo>
                      <a:pt x="7144" y="419576"/>
                    </a:lnTo>
                    <a:lnTo>
                      <a:pt x="303371" y="266224"/>
                    </a:lnTo>
                    <a:lnTo>
                      <a:pt x="472916" y="266224"/>
                    </a:lnTo>
                    <a:lnTo>
                      <a:pt x="643414" y="95726"/>
                    </a:lnTo>
                    <a:lnTo>
                      <a:pt x="909161" y="95726"/>
                    </a:lnTo>
                    <a:close/>
                  </a:path>
                </a:pathLst>
              </a:custGeom>
              <a:grpFill/>
              <a:ln w="9525" cap="flat">
                <a:noFill/>
                <a:prstDash val="solid"/>
                <a:miter/>
              </a:ln>
            </p:spPr>
            <p:txBody>
              <a:bodyPr rtlCol="0" anchor="ctr"/>
              <a:lstStyle/>
              <a:p>
                <a:endParaRPr lang="en-US"/>
              </a:p>
            </p:txBody>
          </p:sp>
          <p:sp>
            <p:nvSpPr>
              <p:cNvPr id="242" name="Freeform: Shape 204">
                <a:extLst>
                  <a:ext uri="{FF2B5EF4-FFF2-40B4-BE49-F238E27FC236}">
                    <a16:creationId xmlns:a16="http://schemas.microsoft.com/office/drawing/2014/main" id="{B83DB6A1-3594-49E4-A46A-96DC36694A36}"/>
                  </a:ext>
                </a:extLst>
              </p:cNvPr>
              <p:cNvSpPr/>
              <p:nvPr/>
            </p:nvSpPr>
            <p:spPr>
              <a:xfrm>
                <a:off x="4298394" y="3714511"/>
                <a:ext cx="38100" cy="38100"/>
              </a:xfrm>
              <a:custGeom>
                <a:avLst/>
                <a:gdLst>
                  <a:gd name="connsiteX0" fmla="*/ 10716 w 38100"/>
                  <a:gd name="connsiteY0" fmla="*/ 10716 h 38100"/>
                  <a:gd name="connsiteX1" fmla="*/ 10716 w 38100"/>
                  <a:gd name="connsiteY1" fmla="*/ 29766 h 38100"/>
                  <a:gd name="connsiteX2" fmla="*/ 29766 w 38100"/>
                  <a:gd name="connsiteY2" fmla="*/ 29766 h 38100"/>
                  <a:gd name="connsiteX3" fmla="*/ 29766 w 38100"/>
                  <a:gd name="connsiteY3" fmla="*/ 10716 h 38100"/>
                  <a:gd name="connsiteX4" fmla="*/ 1071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0716"/>
                    </a:moveTo>
                    <a:cubicBezTo>
                      <a:pt x="5953" y="15478"/>
                      <a:pt x="5953" y="24051"/>
                      <a:pt x="10716" y="29766"/>
                    </a:cubicBezTo>
                    <a:cubicBezTo>
                      <a:pt x="15478" y="34528"/>
                      <a:pt x="24051" y="34528"/>
                      <a:pt x="29766" y="29766"/>
                    </a:cubicBezTo>
                    <a:cubicBezTo>
                      <a:pt x="34528" y="25003"/>
                      <a:pt x="34528" y="16431"/>
                      <a:pt x="29766" y="10716"/>
                    </a:cubicBezTo>
                    <a:cubicBezTo>
                      <a:pt x="24051" y="5953"/>
                      <a:pt x="15478" y="5953"/>
                      <a:pt x="10716" y="10716"/>
                    </a:cubicBezTo>
                    <a:close/>
                  </a:path>
                </a:pathLst>
              </a:custGeom>
              <a:grpFill/>
              <a:ln w="9525" cap="flat">
                <a:noFill/>
                <a:prstDash val="solid"/>
                <a:miter/>
              </a:ln>
            </p:spPr>
            <p:txBody>
              <a:bodyPr rtlCol="0" anchor="ctr"/>
              <a:lstStyle/>
              <a:p>
                <a:endParaRPr lang="en-US"/>
              </a:p>
            </p:txBody>
          </p:sp>
          <p:sp>
            <p:nvSpPr>
              <p:cNvPr id="243" name="Freeform: Shape 205">
                <a:extLst>
                  <a:ext uri="{FF2B5EF4-FFF2-40B4-BE49-F238E27FC236}">
                    <a16:creationId xmlns:a16="http://schemas.microsoft.com/office/drawing/2014/main" id="{D47CA8E4-178E-4ED7-A251-C19FC8C8124E}"/>
                  </a:ext>
                </a:extLst>
              </p:cNvPr>
              <p:cNvSpPr/>
              <p:nvPr/>
            </p:nvSpPr>
            <p:spPr>
              <a:xfrm>
                <a:off x="6470809" y="3194208"/>
                <a:ext cx="1076325" cy="142875"/>
              </a:xfrm>
              <a:custGeom>
                <a:avLst/>
                <a:gdLst>
                  <a:gd name="connsiteX0" fmla="*/ 11906 w 1076325"/>
                  <a:gd name="connsiteY0" fmla="*/ 7144 h 142875"/>
                  <a:gd name="connsiteX1" fmla="*/ 50006 w 1076325"/>
                  <a:gd name="connsiteY1" fmla="*/ 45244 h 142875"/>
                  <a:gd name="connsiteX2" fmla="*/ 869156 w 1076325"/>
                  <a:gd name="connsiteY2" fmla="*/ 45244 h 142875"/>
                  <a:gd name="connsiteX3" fmla="*/ 1072991 w 1076325"/>
                  <a:gd name="connsiteY3" fmla="*/ 134779 h 142875"/>
                  <a:gd name="connsiteX4" fmla="*/ 1068229 w 1076325"/>
                  <a:gd name="connsiteY4" fmla="*/ 139541 h 142875"/>
                  <a:gd name="connsiteX5" fmla="*/ 866299 w 1076325"/>
                  <a:gd name="connsiteY5" fmla="*/ 51911 h 142875"/>
                  <a:gd name="connsiteX6" fmla="*/ 47149 w 1076325"/>
                  <a:gd name="connsiteY6" fmla="*/ 51911 h 142875"/>
                  <a:gd name="connsiteX7" fmla="*/ 7144 w 1076325"/>
                  <a:gd name="connsiteY7" fmla="*/ 12859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6325" h="142875">
                    <a:moveTo>
                      <a:pt x="11906" y="7144"/>
                    </a:moveTo>
                    <a:lnTo>
                      <a:pt x="50006" y="45244"/>
                    </a:lnTo>
                    <a:lnTo>
                      <a:pt x="869156" y="45244"/>
                    </a:lnTo>
                    <a:lnTo>
                      <a:pt x="1072991" y="134779"/>
                    </a:lnTo>
                    <a:lnTo>
                      <a:pt x="1068229" y="139541"/>
                    </a:lnTo>
                    <a:lnTo>
                      <a:pt x="866299" y="51911"/>
                    </a:lnTo>
                    <a:lnTo>
                      <a:pt x="47149" y="51911"/>
                    </a:lnTo>
                    <a:lnTo>
                      <a:pt x="7144" y="12859"/>
                    </a:lnTo>
                    <a:close/>
                  </a:path>
                </a:pathLst>
              </a:custGeom>
              <a:grpFill/>
              <a:ln w="9525" cap="flat">
                <a:noFill/>
                <a:prstDash val="solid"/>
                <a:miter/>
              </a:ln>
            </p:spPr>
            <p:txBody>
              <a:bodyPr rtlCol="0" anchor="ctr"/>
              <a:lstStyle/>
              <a:p>
                <a:endParaRPr lang="en-US"/>
              </a:p>
            </p:txBody>
          </p:sp>
          <p:sp>
            <p:nvSpPr>
              <p:cNvPr id="244" name="Freeform: Shape 206">
                <a:extLst>
                  <a:ext uri="{FF2B5EF4-FFF2-40B4-BE49-F238E27FC236}">
                    <a16:creationId xmlns:a16="http://schemas.microsoft.com/office/drawing/2014/main" id="{E8AC5CFD-62E5-49A9-8DE5-4D79B617E93B}"/>
                  </a:ext>
                </a:extLst>
              </p:cNvPr>
              <p:cNvSpPr/>
              <p:nvPr/>
            </p:nvSpPr>
            <p:spPr>
              <a:xfrm>
                <a:off x="6460569" y="3184921"/>
                <a:ext cx="38100" cy="38100"/>
              </a:xfrm>
              <a:custGeom>
                <a:avLst/>
                <a:gdLst>
                  <a:gd name="connsiteX0" fmla="*/ 29766 w 38100"/>
                  <a:gd name="connsiteY0" fmla="*/ 10716 h 38100"/>
                  <a:gd name="connsiteX1" fmla="*/ 10716 w 38100"/>
                  <a:gd name="connsiteY1" fmla="*/ 10716 h 38100"/>
                  <a:gd name="connsiteX2" fmla="*/ 10716 w 38100"/>
                  <a:gd name="connsiteY2" fmla="*/ 29766 h 38100"/>
                  <a:gd name="connsiteX3" fmla="*/ 29766 w 38100"/>
                  <a:gd name="connsiteY3" fmla="*/ 29766 h 38100"/>
                  <a:gd name="connsiteX4" fmla="*/ 2976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9766" y="10716"/>
                    </a:moveTo>
                    <a:cubicBezTo>
                      <a:pt x="25003" y="5953"/>
                      <a:pt x="16431" y="5953"/>
                      <a:pt x="10716" y="10716"/>
                    </a:cubicBezTo>
                    <a:cubicBezTo>
                      <a:pt x="5953" y="15478"/>
                      <a:pt x="5953" y="24051"/>
                      <a:pt x="10716" y="29766"/>
                    </a:cubicBezTo>
                    <a:cubicBezTo>
                      <a:pt x="15478" y="34528"/>
                      <a:pt x="24051" y="34528"/>
                      <a:pt x="29766" y="29766"/>
                    </a:cubicBezTo>
                    <a:cubicBezTo>
                      <a:pt x="34528" y="24051"/>
                      <a:pt x="34528" y="15478"/>
                      <a:pt x="29766" y="10716"/>
                    </a:cubicBezTo>
                    <a:close/>
                  </a:path>
                </a:pathLst>
              </a:custGeom>
              <a:grpFill/>
              <a:ln w="9525" cap="flat">
                <a:noFill/>
                <a:prstDash val="solid"/>
                <a:miter/>
              </a:ln>
            </p:spPr>
            <p:txBody>
              <a:bodyPr rtlCol="0" anchor="ctr"/>
              <a:lstStyle/>
              <a:p>
                <a:endParaRPr lang="en-US"/>
              </a:p>
            </p:txBody>
          </p:sp>
          <p:sp>
            <p:nvSpPr>
              <p:cNvPr id="245" name="Freeform: Shape 207">
                <a:extLst>
                  <a:ext uri="{FF2B5EF4-FFF2-40B4-BE49-F238E27FC236}">
                    <a16:creationId xmlns:a16="http://schemas.microsoft.com/office/drawing/2014/main" id="{E22809A8-7DF0-4239-978D-9B4B2FAAD0FD}"/>
                  </a:ext>
                </a:extLst>
              </p:cNvPr>
              <p:cNvSpPr/>
              <p:nvPr/>
            </p:nvSpPr>
            <p:spPr>
              <a:xfrm>
                <a:off x="5156359" y="3240881"/>
                <a:ext cx="590550" cy="190500"/>
              </a:xfrm>
              <a:custGeom>
                <a:avLst/>
                <a:gdLst>
                  <a:gd name="connsiteX0" fmla="*/ 7144 w 590550"/>
                  <a:gd name="connsiteY0" fmla="*/ 7144 h 190500"/>
                  <a:gd name="connsiteX1" fmla="*/ 408146 w 590550"/>
                  <a:gd name="connsiteY1" fmla="*/ 7144 h 190500"/>
                  <a:gd name="connsiteX2" fmla="*/ 585311 w 590550"/>
                  <a:gd name="connsiteY2" fmla="*/ 184309 h 190500"/>
                  <a:gd name="connsiteX3" fmla="*/ 580549 w 590550"/>
                  <a:gd name="connsiteY3" fmla="*/ 189071 h 190500"/>
                  <a:gd name="connsiteX4" fmla="*/ 405289 w 590550"/>
                  <a:gd name="connsiteY4" fmla="*/ 13811 h 190500"/>
                  <a:gd name="connsiteX5" fmla="*/ 7144 w 590550"/>
                  <a:gd name="connsiteY5" fmla="*/ 13811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550" h="190500">
                    <a:moveTo>
                      <a:pt x="7144" y="7144"/>
                    </a:moveTo>
                    <a:lnTo>
                      <a:pt x="408146" y="7144"/>
                    </a:lnTo>
                    <a:lnTo>
                      <a:pt x="585311" y="184309"/>
                    </a:lnTo>
                    <a:lnTo>
                      <a:pt x="580549" y="189071"/>
                    </a:lnTo>
                    <a:lnTo>
                      <a:pt x="405289" y="13811"/>
                    </a:lnTo>
                    <a:lnTo>
                      <a:pt x="7144" y="13811"/>
                    </a:lnTo>
                    <a:close/>
                  </a:path>
                </a:pathLst>
              </a:custGeom>
              <a:grpFill/>
              <a:ln w="9525" cap="flat">
                <a:noFill/>
                <a:prstDash val="solid"/>
                <a:miter/>
              </a:ln>
            </p:spPr>
            <p:txBody>
              <a:bodyPr rtlCol="0" anchor="ctr"/>
              <a:lstStyle/>
              <a:p>
                <a:endParaRPr lang="en-US"/>
              </a:p>
            </p:txBody>
          </p:sp>
          <p:sp>
            <p:nvSpPr>
              <p:cNvPr id="246" name="Freeform: Shape 208">
                <a:extLst>
                  <a:ext uri="{FF2B5EF4-FFF2-40B4-BE49-F238E27FC236}">
                    <a16:creationId xmlns:a16="http://schemas.microsoft.com/office/drawing/2014/main" id="{055AA7CE-5AA5-4D3F-9C81-88033CC6B522}"/>
                  </a:ext>
                </a:extLst>
              </p:cNvPr>
              <p:cNvSpPr/>
              <p:nvPr/>
            </p:nvSpPr>
            <p:spPr>
              <a:xfrm>
                <a:off x="5134451" y="3231356"/>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8099" y="7144"/>
                      <a:pt x="20479" y="7144"/>
                    </a:cubicBezTo>
                    <a:close/>
                  </a:path>
                </a:pathLst>
              </a:custGeom>
              <a:grpFill/>
              <a:ln w="9525" cap="flat">
                <a:noFill/>
                <a:prstDash val="solid"/>
                <a:miter/>
              </a:ln>
            </p:spPr>
            <p:txBody>
              <a:bodyPr rtlCol="0" anchor="ctr"/>
              <a:lstStyle/>
              <a:p>
                <a:endParaRPr lang="en-US"/>
              </a:p>
            </p:txBody>
          </p:sp>
          <p:sp>
            <p:nvSpPr>
              <p:cNvPr id="247" name="Freeform: Shape 209">
                <a:extLst>
                  <a:ext uri="{FF2B5EF4-FFF2-40B4-BE49-F238E27FC236}">
                    <a16:creationId xmlns:a16="http://schemas.microsoft.com/office/drawing/2014/main" id="{E41BD486-59B9-4E06-914F-DDB620D7B5C3}"/>
                  </a:ext>
                </a:extLst>
              </p:cNvPr>
              <p:cNvSpPr/>
              <p:nvPr/>
            </p:nvSpPr>
            <p:spPr>
              <a:xfrm>
                <a:off x="5084921" y="3377088"/>
                <a:ext cx="361950" cy="95250"/>
              </a:xfrm>
              <a:custGeom>
                <a:avLst/>
                <a:gdLst>
                  <a:gd name="connsiteX0" fmla="*/ 349091 w 361950"/>
                  <a:gd name="connsiteY0" fmla="*/ 7144 h 95250"/>
                  <a:gd name="connsiteX1" fmla="*/ 354806 w 361950"/>
                  <a:gd name="connsiteY1" fmla="*/ 12859 h 95250"/>
                  <a:gd name="connsiteX2" fmla="*/ 271939 w 361950"/>
                  <a:gd name="connsiteY2" fmla="*/ 94774 h 95250"/>
                  <a:gd name="connsiteX3" fmla="*/ 7144 w 361950"/>
                  <a:gd name="connsiteY3" fmla="*/ 94774 h 95250"/>
                  <a:gd name="connsiteX4" fmla="*/ 7144 w 361950"/>
                  <a:gd name="connsiteY4" fmla="*/ 88106 h 95250"/>
                  <a:gd name="connsiteX5" fmla="*/ 269081 w 361950"/>
                  <a:gd name="connsiteY5" fmla="*/ 8810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95250">
                    <a:moveTo>
                      <a:pt x="349091" y="7144"/>
                    </a:moveTo>
                    <a:lnTo>
                      <a:pt x="354806" y="12859"/>
                    </a:lnTo>
                    <a:lnTo>
                      <a:pt x="271939" y="94774"/>
                    </a:lnTo>
                    <a:lnTo>
                      <a:pt x="7144" y="94774"/>
                    </a:lnTo>
                    <a:lnTo>
                      <a:pt x="7144" y="88106"/>
                    </a:lnTo>
                    <a:lnTo>
                      <a:pt x="269081" y="88106"/>
                    </a:lnTo>
                    <a:close/>
                  </a:path>
                </a:pathLst>
              </a:custGeom>
              <a:grpFill/>
              <a:ln w="9525" cap="flat">
                <a:noFill/>
                <a:prstDash val="solid"/>
                <a:miter/>
              </a:ln>
            </p:spPr>
            <p:txBody>
              <a:bodyPr rtlCol="0" anchor="ctr"/>
              <a:lstStyle/>
              <a:p>
                <a:endParaRPr lang="en-US"/>
              </a:p>
            </p:txBody>
          </p:sp>
          <p:sp>
            <p:nvSpPr>
              <p:cNvPr id="248" name="Freeform: Shape 210">
                <a:extLst>
                  <a:ext uri="{FF2B5EF4-FFF2-40B4-BE49-F238E27FC236}">
                    <a16:creationId xmlns:a16="http://schemas.microsoft.com/office/drawing/2014/main" id="{C4F294A3-4046-4A51-AD94-27659F32D8D9}"/>
                  </a:ext>
                </a:extLst>
              </p:cNvPr>
              <p:cNvSpPr/>
              <p:nvPr/>
            </p:nvSpPr>
            <p:spPr>
              <a:xfrm>
                <a:off x="5072539" y="3448526"/>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2861" y="12859"/>
                      <a:pt x="27146" y="7144"/>
                      <a:pt x="20479" y="7144"/>
                    </a:cubicBezTo>
                    <a:close/>
                  </a:path>
                </a:pathLst>
              </a:custGeom>
              <a:grpFill/>
              <a:ln w="9525" cap="flat">
                <a:noFill/>
                <a:prstDash val="solid"/>
                <a:miter/>
              </a:ln>
            </p:spPr>
            <p:txBody>
              <a:bodyPr rtlCol="0" anchor="ctr"/>
              <a:lstStyle/>
              <a:p>
                <a:endParaRPr lang="en-US"/>
              </a:p>
            </p:txBody>
          </p:sp>
          <p:sp>
            <p:nvSpPr>
              <p:cNvPr id="249" name="Freeform: Shape 211">
                <a:extLst>
                  <a:ext uri="{FF2B5EF4-FFF2-40B4-BE49-F238E27FC236}">
                    <a16:creationId xmlns:a16="http://schemas.microsoft.com/office/drawing/2014/main" id="{1E368038-20C6-4D55-AC71-3CD2C3E755F7}"/>
                  </a:ext>
                </a:extLst>
              </p:cNvPr>
              <p:cNvSpPr/>
              <p:nvPr/>
            </p:nvSpPr>
            <p:spPr>
              <a:xfrm>
                <a:off x="5571649" y="3071336"/>
                <a:ext cx="809625" cy="200025"/>
              </a:xfrm>
              <a:custGeom>
                <a:avLst/>
                <a:gdLst>
                  <a:gd name="connsiteX0" fmla="*/ 11906 w 809625"/>
                  <a:gd name="connsiteY0" fmla="*/ 7144 h 200025"/>
                  <a:gd name="connsiteX1" fmla="*/ 192881 w 809625"/>
                  <a:gd name="connsiteY1" fmla="*/ 188119 h 200025"/>
                  <a:gd name="connsiteX2" fmla="*/ 808196 w 809625"/>
                  <a:gd name="connsiteY2" fmla="*/ 188119 h 200025"/>
                  <a:gd name="connsiteX3" fmla="*/ 808196 w 809625"/>
                  <a:gd name="connsiteY3" fmla="*/ 195739 h 200025"/>
                  <a:gd name="connsiteX4" fmla="*/ 190024 w 809625"/>
                  <a:gd name="connsiteY4" fmla="*/ 194786 h 200025"/>
                  <a:gd name="connsiteX5" fmla="*/ 7144 w 809625"/>
                  <a:gd name="connsiteY5" fmla="*/ 11906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9625" h="200025">
                    <a:moveTo>
                      <a:pt x="11906" y="7144"/>
                    </a:moveTo>
                    <a:lnTo>
                      <a:pt x="192881" y="188119"/>
                    </a:lnTo>
                    <a:lnTo>
                      <a:pt x="808196" y="188119"/>
                    </a:lnTo>
                    <a:lnTo>
                      <a:pt x="808196" y="195739"/>
                    </a:lnTo>
                    <a:lnTo>
                      <a:pt x="190024" y="194786"/>
                    </a:lnTo>
                    <a:lnTo>
                      <a:pt x="7144" y="11906"/>
                    </a:lnTo>
                    <a:close/>
                  </a:path>
                </a:pathLst>
              </a:custGeom>
              <a:grpFill/>
              <a:ln w="9525" cap="flat">
                <a:noFill/>
                <a:prstDash val="solid"/>
                <a:miter/>
              </a:ln>
            </p:spPr>
            <p:txBody>
              <a:bodyPr rtlCol="0" anchor="ctr"/>
              <a:lstStyle/>
              <a:p>
                <a:endParaRPr lang="en-US"/>
              </a:p>
            </p:txBody>
          </p:sp>
          <p:sp>
            <p:nvSpPr>
              <p:cNvPr id="250" name="Freeform: Shape 212">
                <a:extLst>
                  <a:ext uri="{FF2B5EF4-FFF2-40B4-BE49-F238E27FC236}">
                    <a16:creationId xmlns:a16="http://schemas.microsoft.com/office/drawing/2014/main" id="{843F3F83-3349-42B0-98C7-7FA877E80DF1}"/>
                  </a:ext>
                </a:extLst>
              </p:cNvPr>
              <p:cNvSpPr/>
              <p:nvPr/>
            </p:nvSpPr>
            <p:spPr>
              <a:xfrm>
                <a:off x="6358414" y="3242786"/>
                <a:ext cx="38100" cy="38100"/>
              </a:xfrm>
              <a:custGeom>
                <a:avLst/>
                <a:gdLst>
                  <a:gd name="connsiteX0" fmla="*/ 20479 w 38100"/>
                  <a:gd name="connsiteY0" fmla="*/ 33814 h 38100"/>
                  <a:gd name="connsiteX1" fmla="*/ 33814 w 38100"/>
                  <a:gd name="connsiteY1" fmla="*/ 20479 h 38100"/>
                  <a:gd name="connsiteX2" fmla="*/ 20479 w 38100"/>
                  <a:gd name="connsiteY2" fmla="*/ 7144 h 38100"/>
                  <a:gd name="connsiteX3" fmla="*/ 7144 w 38100"/>
                  <a:gd name="connsiteY3" fmla="*/ 20479 h 38100"/>
                  <a:gd name="connsiteX4" fmla="*/ 20479 w 38100"/>
                  <a:gd name="connsiteY4" fmla="*/ 3381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33814"/>
                    </a:moveTo>
                    <a:cubicBezTo>
                      <a:pt x="28099" y="33814"/>
                      <a:pt x="33814" y="28099"/>
                      <a:pt x="33814" y="20479"/>
                    </a:cubicBezTo>
                    <a:cubicBezTo>
                      <a:pt x="33814" y="12859"/>
                      <a:pt x="28099" y="7144"/>
                      <a:pt x="20479" y="7144"/>
                    </a:cubicBezTo>
                    <a:cubicBezTo>
                      <a:pt x="12859" y="7144"/>
                      <a:pt x="7144" y="12859"/>
                      <a:pt x="7144" y="20479"/>
                    </a:cubicBezTo>
                    <a:cubicBezTo>
                      <a:pt x="7144" y="28099"/>
                      <a:pt x="13811" y="33814"/>
                      <a:pt x="20479" y="33814"/>
                    </a:cubicBezTo>
                    <a:close/>
                  </a:path>
                </a:pathLst>
              </a:custGeom>
              <a:grpFill/>
              <a:ln w="9525" cap="flat">
                <a:noFill/>
                <a:prstDash val="solid"/>
                <a:miter/>
              </a:ln>
            </p:spPr>
            <p:txBody>
              <a:bodyPr rtlCol="0" anchor="ctr"/>
              <a:lstStyle/>
              <a:p>
                <a:endParaRPr lang="en-US"/>
              </a:p>
            </p:txBody>
          </p:sp>
        </p:grpSp>
        <p:grpSp>
          <p:nvGrpSpPr>
            <p:cNvPr id="54" name="Graphic 166">
              <a:extLst>
                <a:ext uri="{FF2B5EF4-FFF2-40B4-BE49-F238E27FC236}">
                  <a16:creationId xmlns:a16="http://schemas.microsoft.com/office/drawing/2014/main" id="{97AF0ED0-7271-4AAD-A1B8-DA871C8E9A42}"/>
                </a:ext>
              </a:extLst>
            </p:cNvPr>
            <p:cNvGrpSpPr/>
            <p:nvPr/>
          </p:nvGrpSpPr>
          <p:grpSpPr>
            <a:xfrm>
              <a:off x="3818400" y="2183378"/>
              <a:ext cx="2675401" cy="572224"/>
              <a:chOff x="4298394" y="3045618"/>
              <a:chExt cx="3591640" cy="768191"/>
            </a:xfrm>
            <a:grpFill/>
          </p:grpSpPr>
          <p:sp>
            <p:nvSpPr>
              <p:cNvPr id="211" name="Freeform: Shape 214">
                <a:extLst>
                  <a:ext uri="{FF2B5EF4-FFF2-40B4-BE49-F238E27FC236}">
                    <a16:creationId xmlns:a16="http://schemas.microsoft.com/office/drawing/2014/main" id="{AA61EB60-A7F9-469D-92C1-3A593655CF58}"/>
                  </a:ext>
                </a:extLst>
              </p:cNvPr>
              <p:cNvSpPr/>
              <p:nvPr/>
            </p:nvSpPr>
            <p:spPr>
              <a:xfrm>
                <a:off x="4401979" y="3311366"/>
                <a:ext cx="3476625" cy="200025"/>
              </a:xfrm>
              <a:custGeom>
                <a:avLst/>
                <a:gdLst>
                  <a:gd name="connsiteX0" fmla="*/ 1497806 w 3476625"/>
                  <a:gd name="connsiteY0" fmla="*/ 7144 h 200025"/>
                  <a:gd name="connsiteX1" fmla="*/ 1822609 w 3476625"/>
                  <a:gd name="connsiteY1" fmla="*/ 7144 h 200025"/>
                  <a:gd name="connsiteX2" fmla="*/ 1899761 w 3476625"/>
                  <a:gd name="connsiteY2" fmla="*/ 84296 h 200025"/>
                  <a:gd name="connsiteX3" fmla="*/ 2174081 w 3476625"/>
                  <a:gd name="connsiteY3" fmla="*/ 84296 h 200025"/>
                  <a:gd name="connsiteX4" fmla="*/ 2240756 w 3476625"/>
                  <a:gd name="connsiteY4" fmla="*/ 17621 h 200025"/>
                  <a:gd name="connsiteX5" fmla="*/ 3470434 w 3476625"/>
                  <a:gd name="connsiteY5" fmla="*/ 17621 h 200025"/>
                  <a:gd name="connsiteX6" fmla="*/ 3470434 w 3476625"/>
                  <a:gd name="connsiteY6" fmla="*/ 24289 h 200025"/>
                  <a:gd name="connsiteX7" fmla="*/ 2243614 w 3476625"/>
                  <a:gd name="connsiteY7" fmla="*/ 24289 h 200025"/>
                  <a:gd name="connsiteX8" fmla="*/ 2176939 w 3476625"/>
                  <a:gd name="connsiteY8" fmla="*/ 90964 h 200025"/>
                  <a:gd name="connsiteX9" fmla="*/ 1896904 w 3476625"/>
                  <a:gd name="connsiteY9" fmla="*/ 90964 h 200025"/>
                  <a:gd name="connsiteX10" fmla="*/ 1819751 w 3476625"/>
                  <a:gd name="connsiteY10" fmla="*/ 13811 h 200025"/>
                  <a:gd name="connsiteX11" fmla="*/ 1500664 w 3476625"/>
                  <a:gd name="connsiteY11" fmla="*/ 13811 h 200025"/>
                  <a:gd name="connsiteX12" fmla="*/ 1432084 w 3476625"/>
                  <a:gd name="connsiteY12" fmla="*/ 120491 h 200025"/>
                  <a:gd name="connsiteX13" fmla="*/ 1057751 w 3476625"/>
                  <a:gd name="connsiteY13" fmla="*/ 120491 h 200025"/>
                  <a:gd name="connsiteX14" fmla="*/ 971074 w 3476625"/>
                  <a:gd name="connsiteY14" fmla="*/ 14764 h 200025"/>
                  <a:gd name="connsiteX15" fmla="*/ 379571 w 3476625"/>
                  <a:gd name="connsiteY15" fmla="*/ 14764 h 200025"/>
                  <a:gd name="connsiteX16" fmla="*/ 11906 w 3476625"/>
                  <a:gd name="connsiteY16" fmla="*/ 201454 h 200025"/>
                  <a:gd name="connsiteX17" fmla="*/ 7144 w 3476625"/>
                  <a:gd name="connsiteY17" fmla="*/ 196691 h 200025"/>
                  <a:gd name="connsiteX18" fmla="*/ 376714 w 3476625"/>
                  <a:gd name="connsiteY18" fmla="*/ 8096 h 200025"/>
                  <a:gd name="connsiteX19" fmla="*/ 973931 w 3476625"/>
                  <a:gd name="connsiteY19" fmla="*/ 8096 h 200025"/>
                  <a:gd name="connsiteX20" fmla="*/ 1061561 w 3476625"/>
                  <a:gd name="connsiteY20" fmla="*/ 113824 h 200025"/>
                  <a:gd name="connsiteX21" fmla="*/ 1429226 w 3476625"/>
                  <a:gd name="connsiteY21" fmla="*/ 11382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76625" h="200025">
                    <a:moveTo>
                      <a:pt x="1497806" y="7144"/>
                    </a:moveTo>
                    <a:lnTo>
                      <a:pt x="1822609" y="7144"/>
                    </a:lnTo>
                    <a:lnTo>
                      <a:pt x="1899761" y="84296"/>
                    </a:lnTo>
                    <a:lnTo>
                      <a:pt x="2174081" y="84296"/>
                    </a:lnTo>
                    <a:lnTo>
                      <a:pt x="2240756" y="17621"/>
                    </a:lnTo>
                    <a:lnTo>
                      <a:pt x="3470434" y="17621"/>
                    </a:lnTo>
                    <a:lnTo>
                      <a:pt x="3470434" y="24289"/>
                    </a:lnTo>
                    <a:lnTo>
                      <a:pt x="2243614" y="24289"/>
                    </a:lnTo>
                    <a:lnTo>
                      <a:pt x="2176939" y="90964"/>
                    </a:lnTo>
                    <a:lnTo>
                      <a:pt x="1896904" y="90964"/>
                    </a:lnTo>
                    <a:lnTo>
                      <a:pt x="1819751" y="13811"/>
                    </a:lnTo>
                    <a:lnTo>
                      <a:pt x="1500664" y="13811"/>
                    </a:lnTo>
                    <a:lnTo>
                      <a:pt x="1432084" y="120491"/>
                    </a:lnTo>
                    <a:lnTo>
                      <a:pt x="1057751" y="120491"/>
                    </a:lnTo>
                    <a:lnTo>
                      <a:pt x="971074" y="14764"/>
                    </a:lnTo>
                    <a:lnTo>
                      <a:pt x="379571" y="14764"/>
                    </a:lnTo>
                    <a:lnTo>
                      <a:pt x="11906" y="201454"/>
                    </a:lnTo>
                    <a:lnTo>
                      <a:pt x="7144" y="196691"/>
                    </a:lnTo>
                    <a:lnTo>
                      <a:pt x="376714" y="8096"/>
                    </a:lnTo>
                    <a:lnTo>
                      <a:pt x="973931" y="8096"/>
                    </a:lnTo>
                    <a:lnTo>
                      <a:pt x="1061561" y="113824"/>
                    </a:lnTo>
                    <a:lnTo>
                      <a:pt x="1429226" y="113824"/>
                    </a:lnTo>
                    <a:close/>
                  </a:path>
                </a:pathLst>
              </a:custGeom>
              <a:grpFill/>
              <a:ln w="9525" cap="flat">
                <a:noFill/>
                <a:prstDash val="solid"/>
                <a:miter/>
              </a:ln>
            </p:spPr>
            <p:txBody>
              <a:bodyPr rtlCol="0" anchor="ctr"/>
              <a:lstStyle/>
              <a:p>
                <a:endParaRPr lang="en-US"/>
              </a:p>
            </p:txBody>
          </p:sp>
          <p:sp>
            <p:nvSpPr>
              <p:cNvPr id="212" name="Freeform: Shape 215">
                <a:extLst>
                  <a:ext uri="{FF2B5EF4-FFF2-40B4-BE49-F238E27FC236}">
                    <a16:creationId xmlns:a16="http://schemas.microsoft.com/office/drawing/2014/main" id="{0B78B6E1-E45B-4060-BB99-DA8460AC1091}"/>
                  </a:ext>
                </a:extLst>
              </p:cNvPr>
              <p:cNvSpPr/>
              <p:nvPr/>
            </p:nvSpPr>
            <p:spPr>
              <a:xfrm>
                <a:off x="7851934" y="3312318"/>
                <a:ext cx="38100" cy="38100"/>
              </a:xfrm>
              <a:custGeom>
                <a:avLst/>
                <a:gdLst>
                  <a:gd name="connsiteX0" fmla="*/ 20479 w 38100"/>
                  <a:gd name="connsiteY0" fmla="*/ 7144 h 38100"/>
                  <a:gd name="connsiteX1" fmla="*/ 33814 w 38100"/>
                  <a:gd name="connsiteY1" fmla="*/ 20479 h 38100"/>
                  <a:gd name="connsiteX2" fmla="*/ 20479 w 38100"/>
                  <a:gd name="connsiteY2" fmla="*/ 33814 h 38100"/>
                  <a:gd name="connsiteX3" fmla="*/ 714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28099" y="7144"/>
                      <a:pt x="33814" y="12859"/>
                      <a:pt x="33814" y="20479"/>
                    </a:cubicBezTo>
                    <a:cubicBezTo>
                      <a:pt x="33814" y="28099"/>
                      <a:pt x="28099" y="33814"/>
                      <a:pt x="20479" y="33814"/>
                    </a:cubicBezTo>
                    <a:cubicBezTo>
                      <a:pt x="12859" y="33814"/>
                      <a:pt x="7144" y="28099"/>
                      <a:pt x="7144" y="20479"/>
                    </a:cubicBezTo>
                    <a:cubicBezTo>
                      <a:pt x="7144" y="12859"/>
                      <a:pt x="12859" y="7144"/>
                      <a:pt x="20479" y="7144"/>
                    </a:cubicBezTo>
                    <a:close/>
                  </a:path>
                </a:pathLst>
              </a:custGeom>
              <a:grpFill/>
              <a:ln w="9525" cap="flat">
                <a:noFill/>
                <a:prstDash val="solid"/>
                <a:miter/>
              </a:ln>
            </p:spPr>
            <p:txBody>
              <a:bodyPr rtlCol="0" anchor="ctr"/>
              <a:lstStyle/>
              <a:p>
                <a:endParaRPr lang="en-US"/>
              </a:p>
            </p:txBody>
          </p:sp>
          <p:sp>
            <p:nvSpPr>
              <p:cNvPr id="213" name="Freeform: Shape 216">
                <a:extLst>
                  <a:ext uri="{FF2B5EF4-FFF2-40B4-BE49-F238E27FC236}">
                    <a16:creationId xmlns:a16="http://schemas.microsoft.com/office/drawing/2014/main" id="{7F431237-4493-4B0D-A3B0-7842480C6FC3}"/>
                  </a:ext>
                </a:extLst>
              </p:cNvPr>
              <p:cNvSpPr/>
              <p:nvPr/>
            </p:nvSpPr>
            <p:spPr>
              <a:xfrm>
                <a:off x="4391739" y="3489721"/>
                <a:ext cx="38100" cy="38100"/>
              </a:xfrm>
              <a:custGeom>
                <a:avLst/>
                <a:gdLst>
                  <a:gd name="connsiteX0" fmla="*/ 10716 w 38100"/>
                  <a:gd name="connsiteY0" fmla="*/ 10716 h 38100"/>
                  <a:gd name="connsiteX1" fmla="*/ 10716 w 38100"/>
                  <a:gd name="connsiteY1" fmla="*/ 29766 h 38100"/>
                  <a:gd name="connsiteX2" fmla="*/ 29766 w 38100"/>
                  <a:gd name="connsiteY2" fmla="*/ 29766 h 38100"/>
                  <a:gd name="connsiteX3" fmla="*/ 29766 w 38100"/>
                  <a:gd name="connsiteY3" fmla="*/ 10716 h 38100"/>
                  <a:gd name="connsiteX4" fmla="*/ 1071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0716"/>
                    </a:moveTo>
                    <a:cubicBezTo>
                      <a:pt x="5953" y="15478"/>
                      <a:pt x="5953" y="24051"/>
                      <a:pt x="10716" y="29766"/>
                    </a:cubicBezTo>
                    <a:cubicBezTo>
                      <a:pt x="15478" y="34528"/>
                      <a:pt x="24051" y="34528"/>
                      <a:pt x="29766" y="29766"/>
                    </a:cubicBezTo>
                    <a:cubicBezTo>
                      <a:pt x="34528" y="25003"/>
                      <a:pt x="34528" y="16431"/>
                      <a:pt x="29766" y="10716"/>
                    </a:cubicBezTo>
                    <a:cubicBezTo>
                      <a:pt x="24051" y="5953"/>
                      <a:pt x="15478" y="5953"/>
                      <a:pt x="10716" y="10716"/>
                    </a:cubicBezTo>
                    <a:close/>
                  </a:path>
                </a:pathLst>
              </a:custGeom>
              <a:grpFill/>
              <a:ln w="9525" cap="flat">
                <a:noFill/>
                <a:prstDash val="solid"/>
                <a:miter/>
              </a:ln>
            </p:spPr>
            <p:txBody>
              <a:bodyPr rtlCol="0" anchor="ctr"/>
              <a:lstStyle/>
              <a:p>
                <a:endParaRPr lang="en-US"/>
              </a:p>
            </p:txBody>
          </p:sp>
          <p:sp>
            <p:nvSpPr>
              <p:cNvPr id="214" name="Freeform: Shape 217">
                <a:extLst>
                  <a:ext uri="{FF2B5EF4-FFF2-40B4-BE49-F238E27FC236}">
                    <a16:creationId xmlns:a16="http://schemas.microsoft.com/office/drawing/2014/main" id="{43024847-BB00-419B-B704-94A64B01C63E}"/>
                  </a:ext>
                </a:extLst>
              </p:cNvPr>
              <p:cNvSpPr/>
              <p:nvPr/>
            </p:nvSpPr>
            <p:spPr>
              <a:xfrm>
                <a:off x="4559141" y="3055143"/>
                <a:ext cx="2552700" cy="142875"/>
              </a:xfrm>
              <a:custGeom>
                <a:avLst/>
                <a:gdLst>
                  <a:gd name="connsiteX0" fmla="*/ 7144 w 2552700"/>
                  <a:gd name="connsiteY0" fmla="*/ 7144 h 142875"/>
                  <a:gd name="connsiteX1" fmla="*/ 101441 w 2552700"/>
                  <a:gd name="connsiteY1" fmla="*/ 7144 h 142875"/>
                  <a:gd name="connsiteX2" fmla="*/ 222409 w 2552700"/>
                  <a:gd name="connsiteY2" fmla="*/ 128111 h 142875"/>
                  <a:gd name="connsiteX3" fmla="*/ 813911 w 2552700"/>
                  <a:gd name="connsiteY3" fmla="*/ 128111 h 142875"/>
                  <a:gd name="connsiteX4" fmla="*/ 881539 w 2552700"/>
                  <a:gd name="connsiteY4" fmla="*/ 21431 h 142875"/>
                  <a:gd name="connsiteX5" fmla="*/ 1284446 w 2552700"/>
                  <a:gd name="connsiteY5" fmla="*/ 21431 h 142875"/>
                  <a:gd name="connsiteX6" fmla="*/ 1343501 w 2552700"/>
                  <a:gd name="connsiteY6" fmla="*/ 129064 h 142875"/>
                  <a:gd name="connsiteX7" fmla="*/ 1662589 w 2552700"/>
                  <a:gd name="connsiteY7" fmla="*/ 129064 h 142875"/>
                  <a:gd name="connsiteX8" fmla="*/ 1739741 w 2552700"/>
                  <a:gd name="connsiteY8" fmla="*/ 51911 h 142875"/>
                  <a:gd name="connsiteX9" fmla="*/ 2019776 w 2552700"/>
                  <a:gd name="connsiteY9" fmla="*/ 51911 h 142875"/>
                  <a:gd name="connsiteX10" fmla="*/ 2086451 w 2552700"/>
                  <a:gd name="connsiteY10" fmla="*/ 117634 h 142875"/>
                  <a:gd name="connsiteX11" fmla="*/ 2551271 w 2552700"/>
                  <a:gd name="connsiteY11" fmla="*/ 117634 h 142875"/>
                  <a:gd name="connsiteX12" fmla="*/ 2551271 w 2552700"/>
                  <a:gd name="connsiteY12" fmla="*/ 125254 h 142875"/>
                  <a:gd name="connsiteX13" fmla="*/ 2083594 w 2552700"/>
                  <a:gd name="connsiteY13" fmla="*/ 125254 h 142875"/>
                  <a:gd name="connsiteX14" fmla="*/ 2016919 w 2552700"/>
                  <a:gd name="connsiteY14" fmla="*/ 58579 h 142875"/>
                  <a:gd name="connsiteX15" fmla="*/ 1742599 w 2552700"/>
                  <a:gd name="connsiteY15" fmla="*/ 58579 h 142875"/>
                  <a:gd name="connsiteX16" fmla="*/ 1665446 w 2552700"/>
                  <a:gd name="connsiteY16" fmla="*/ 135731 h 142875"/>
                  <a:gd name="connsiteX17" fmla="*/ 1340644 w 2552700"/>
                  <a:gd name="connsiteY17" fmla="*/ 135731 h 142875"/>
                  <a:gd name="connsiteX18" fmla="*/ 1281589 w 2552700"/>
                  <a:gd name="connsiteY18" fmla="*/ 29051 h 142875"/>
                  <a:gd name="connsiteX19" fmla="*/ 885349 w 2552700"/>
                  <a:gd name="connsiteY19" fmla="*/ 29051 h 142875"/>
                  <a:gd name="connsiteX20" fmla="*/ 816769 w 2552700"/>
                  <a:gd name="connsiteY20" fmla="*/ 134779 h 142875"/>
                  <a:gd name="connsiteX21" fmla="*/ 219551 w 2552700"/>
                  <a:gd name="connsiteY21" fmla="*/ 134779 h 142875"/>
                  <a:gd name="connsiteX22" fmla="*/ 98584 w 2552700"/>
                  <a:gd name="connsiteY22" fmla="*/ 14764 h 142875"/>
                  <a:gd name="connsiteX23" fmla="*/ 7144 w 2552700"/>
                  <a:gd name="connsiteY23" fmla="*/ 1476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52700" h="142875">
                    <a:moveTo>
                      <a:pt x="7144" y="7144"/>
                    </a:moveTo>
                    <a:lnTo>
                      <a:pt x="101441" y="7144"/>
                    </a:lnTo>
                    <a:lnTo>
                      <a:pt x="222409" y="128111"/>
                    </a:lnTo>
                    <a:lnTo>
                      <a:pt x="813911" y="128111"/>
                    </a:lnTo>
                    <a:lnTo>
                      <a:pt x="881539" y="21431"/>
                    </a:lnTo>
                    <a:lnTo>
                      <a:pt x="1284446" y="21431"/>
                    </a:lnTo>
                    <a:lnTo>
                      <a:pt x="1343501" y="129064"/>
                    </a:lnTo>
                    <a:lnTo>
                      <a:pt x="1662589" y="129064"/>
                    </a:lnTo>
                    <a:lnTo>
                      <a:pt x="1739741" y="51911"/>
                    </a:lnTo>
                    <a:lnTo>
                      <a:pt x="2019776" y="51911"/>
                    </a:lnTo>
                    <a:lnTo>
                      <a:pt x="2086451" y="117634"/>
                    </a:lnTo>
                    <a:lnTo>
                      <a:pt x="2551271" y="117634"/>
                    </a:lnTo>
                    <a:lnTo>
                      <a:pt x="2551271" y="125254"/>
                    </a:lnTo>
                    <a:lnTo>
                      <a:pt x="2083594" y="125254"/>
                    </a:lnTo>
                    <a:lnTo>
                      <a:pt x="2016919" y="58579"/>
                    </a:lnTo>
                    <a:lnTo>
                      <a:pt x="1742599" y="58579"/>
                    </a:lnTo>
                    <a:lnTo>
                      <a:pt x="1665446" y="135731"/>
                    </a:lnTo>
                    <a:lnTo>
                      <a:pt x="1340644" y="135731"/>
                    </a:lnTo>
                    <a:lnTo>
                      <a:pt x="1281589" y="29051"/>
                    </a:lnTo>
                    <a:lnTo>
                      <a:pt x="885349" y="29051"/>
                    </a:lnTo>
                    <a:lnTo>
                      <a:pt x="816769" y="134779"/>
                    </a:lnTo>
                    <a:lnTo>
                      <a:pt x="219551" y="134779"/>
                    </a:lnTo>
                    <a:lnTo>
                      <a:pt x="98584" y="14764"/>
                    </a:lnTo>
                    <a:lnTo>
                      <a:pt x="7144" y="14764"/>
                    </a:lnTo>
                    <a:close/>
                  </a:path>
                </a:pathLst>
              </a:custGeom>
              <a:grpFill/>
              <a:ln w="9525" cap="flat">
                <a:noFill/>
                <a:prstDash val="solid"/>
                <a:miter/>
              </a:ln>
            </p:spPr>
            <p:txBody>
              <a:bodyPr rtlCol="0" anchor="ctr"/>
              <a:lstStyle/>
              <a:p>
                <a:endParaRPr lang="en-US"/>
              </a:p>
            </p:txBody>
          </p:sp>
          <p:sp>
            <p:nvSpPr>
              <p:cNvPr id="215" name="Freeform: Shape 218">
                <a:extLst>
                  <a:ext uri="{FF2B5EF4-FFF2-40B4-BE49-F238E27FC236}">
                    <a16:creationId xmlns:a16="http://schemas.microsoft.com/office/drawing/2014/main" id="{65AC66DE-E1E4-4756-9B7E-7E5C4CF0B753}"/>
                  </a:ext>
                </a:extLst>
              </p:cNvPr>
              <p:cNvSpPr/>
              <p:nvPr/>
            </p:nvSpPr>
            <p:spPr>
              <a:xfrm>
                <a:off x="7089934" y="3156108"/>
                <a:ext cx="38100" cy="38100"/>
              </a:xfrm>
              <a:custGeom>
                <a:avLst/>
                <a:gdLst>
                  <a:gd name="connsiteX0" fmla="*/ 20479 w 38100"/>
                  <a:gd name="connsiteY0" fmla="*/ 7144 h 38100"/>
                  <a:gd name="connsiteX1" fmla="*/ 33814 w 38100"/>
                  <a:gd name="connsiteY1" fmla="*/ 20479 h 38100"/>
                  <a:gd name="connsiteX2" fmla="*/ 20479 w 38100"/>
                  <a:gd name="connsiteY2" fmla="*/ 33814 h 38100"/>
                  <a:gd name="connsiteX3" fmla="*/ 714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28099" y="7144"/>
                      <a:pt x="33814" y="12859"/>
                      <a:pt x="33814" y="20479"/>
                    </a:cubicBezTo>
                    <a:cubicBezTo>
                      <a:pt x="33814" y="28099"/>
                      <a:pt x="28099" y="33814"/>
                      <a:pt x="20479" y="33814"/>
                    </a:cubicBezTo>
                    <a:cubicBezTo>
                      <a:pt x="12859" y="33814"/>
                      <a:pt x="7144" y="28099"/>
                      <a:pt x="7144" y="20479"/>
                    </a:cubicBezTo>
                    <a:cubicBezTo>
                      <a:pt x="7144" y="13811"/>
                      <a:pt x="12859" y="7144"/>
                      <a:pt x="20479" y="7144"/>
                    </a:cubicBezTo>
                    <a:close/>
                  </a:path>
                </a:pathLst>
              </a:custGeom>
              <a:grpFill/>
              <a:ln w="9525" cap="flat">
                <a:noFill/>
                <a:prstDash val="solid"/>
                <a:miter/>
              </a:ln>
            </p:spPr>
            <p:txBody>
              <a:bodyPr rtlCol="0" anchor="ctr"/>
              <a:lstStyle/>
              <a:p>
                <a:endParaRPr lang="en-US"/>
              </a:p>
            </p:txBody>
          </p:sp>
          <p:sp>
            <p:nvSpPr>
              <p:cNvPr id="216" name="Freeform: Shape 219">
                <a:extLst>
                  <a:ext uri="{FF2B5EF4-FFF2-40B4-BE49-F238E27FC236}">
                    <a16:creationId xmlns:a16="http://schemas.microsoft.com/office/drawing/2014/main" id="{DE88483B-1839-4C16-8413-4FB0E35F9702}"/>
                  </a:ext>
                </a:extLst>
              </p:cNvPr>
              <p:cNvSpPr/>
              <p:nvPr/>
            </p:nvSpPr>
            <p:spPr>
              <a:xfrm>
                <a:off x="4546759" y="3045618"/>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8099" y="7144"/>
                      <a:pt x="20479" y="7144"/>
                    </a:cubicBezTo>
                    <a:close/>
                  </a:path>
                </a:pathLst>
              </a:custGeom>
              <a:grpFill/>
              <a:ln w="9525" cap="flat">
                <a:noFill/>
                <a:prstDash val="solid"/>
                <a:miter/>
              </a:ln>
            </p:spPr>
            <p:txBody>
              <a:bodyPr rtlCol="0" anchor="ctr"/>
              <a:lstStyle/>
              <a:p>
                <a:endParaRPr lang="en-US"/>
              </a:p>
            </p:txBody>
          </p:sp>
          <p:sp>
            <p:nvSpPr>
              <p:cNvPr id="217" name="Freeform: Shape 220">
                <a:extLst>
                  <a:ext uri="{FF2B5EF4-FFF2-40B4-BE49-F238E27FC236}">
                    <a16:creationId xmlns:a16="http://schemas.microsoft.com/office/drawing/2014/main" id="{F687FC76-2DC6-4733-BB3F-94BA520D4D5A}"/>
                  </a:ext>
                </a:extLst>
              </p:cNvPr>
              <p:cNvSpPr/>
              <p:nvPr/>
            </p:nvSpPr>
            <p:spPr>
              <a:xfrm>
                <a:off x="6717506" y="3322796"/>
                <a:ext cx="676275" cy="104775"/>
              </a:xfrm>
              <a:custGeom>
                <a:avLst/>
                <a:gdLst>
                  <a:gd name="connsiteX0" fmla="*/ 668179 w 676275"/>
                  <a:gd name="connsiteY0" fmla="*/ 7144 h 104775"/>
                  <a:gd name="connsiteX1" fmla="*/ 672941 w 676275"/>
                  <a:gd name="connsiteY1" fmla="*/ 11906 h 104775"/>
                  <a:gd name="connsiteX2" fmla="*/ 471964 w 676275"/>
                  <a:gd name="connsiteY2" fmla="*/ 98584 h 104775"/>
                  <a:gd name="connsiteX3" fmla="*/ 7144 w 676275"/>
                  <a:gd name="connsiteY3" fmla="*/ 98584 h 104775"/>
                  <a:gd name="connsiteX4" fmla="*/ 7144 w 676275"/>
                  <a:gd name="connsiteY4" fmla="*/ 91916 h 104775"/>
                  <a:gd name="connsiteX5" fmla="*/ 469106 w 676275"/>
                  <a:gd name="connsiteY5" fmla="*/ 919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6275" h="104775">
                    <a:moveTo>
                      <a:pt x="668179" y="7144"/>
                    </a:moveTo>
                    <a:lnTo>
                      <a:pt x="672941" y="11906"/>
                    </a:lnTo>
                    <a:lnTo>
                      <a:pt x="471964" y="98584"/>
                    </a:lnTo>
                    <a:lnTo>
                      <a:pt x="7144" y="98584"/>
                    </a:lnTo>
                    <a:lnTo>
                      <a:pt x="7144" y="91916"/>
                    </a:lnTo>
                    <a:lnTo>
                      <a:pt x="469106" y="91916"/>
                    </a:lnTo>
                    <a:close/>
                  </a:path>
                </a:pathLst>
              </a:custGeom>
              <a:grpFill/>
              <a:ln w="9525" cap="flat">
                <a:noFill/>
                <a:prstDash val="solid"/>
                <a:miter/>
              </a:ln>
            </p:spPr>
            <p:txBody>
              <a:bodyPr rtlCol="0" anchor="ctr"/>
              <a:lstStyle/>
              <a:p>
                <a:endParaRPr lang="en-US"/>
              </a:p>
            </p:txBody>
          </p:sp>
          <p:sp>
            <p:nvSpPr>
              <p:cNvPr id="218" name="Freeform: Shape 221">
                <a:extLst>
                  <a:ext uri="{FF2B5EF4-FFF2-40B4-BE49-F238E27FC236}">
                    <a16:creationId xmlns:a16="http://schemas.microsoft.com/office/drawing/2014/main" id="{E8769F5D-D36F-4DE9-B65E-94D40F18D1D9}"/>
                  </a:ext>
                </a:extLst>
              </p:cNvPr>
              <p:cNvSpPr/>
              <p:nvPr/>
            </p:nvSpPr>
            <p:spPr>
              <a:xfrm>
                <a:off x="6705124" y="3398043"/>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7146" y="7144"/>
                      <a:pt x="20479" y="7144"/>
                    </a:cubicBezTo>
                    <a:close/>
                  </a:path>
                </a:pathLst>
              </a:custGeom>
              <a:grpFill/>
              <a:ln w="9525" cap="flat">
                <a:noFill/>
                <a:prstDash val="solid"/>
                <a:miter/>
              </a:ln>
            </p:spPr>
            <p:txBody>
              <a:bodyPr rtlCol="0" anchor="ctr"/>
              <a:lstStyle/>
              <a:p>
                <a:endParaRPr lang="en-US"/>
              </a:p>
            </p:txBody>
          </p:sp>
          <p:sp>
            <p:nvSpPr>
              <p:cNvPr id="219" name="Freeform: Shape 222">
                <a:extLst>
                  <a:ext uri="{FF2B5EF4-FFF2-40B4-BE49-F238E27FC236}">
                    <a16:creationId xmlns:a16="http://schemas.microsoft.com/office/drawing/2014/main" id="{B76A7BED-21DB-45F0-917A-8ED45E041A00}"/>
                  </a:ext>
                </a:extLst>
              </p:cNvPr>
              <p:cNvSpPr/>
              <p:nvPr/>
            </p:nvSpPr>
            <p:spPr>
              <a:xfrm>
                <a:off x="5352574" y="3312318"/>
                <a:ext cx="742950" cy="485775"/>
              </a:xfrm>
              <a:custGeom>
                <a:avLst/>
                <a:gdLst>
                  <a:gd name="connsiteX0" fmla="*/ 736759 w 742950"/>
                  <a:gd name="connsiteY0" fmla="*/ 7144 h 485775"/>
                  <a:gd name="connsiteX1" fmla="*/ 741521 w 742950"/>
                  <a:gd name="connsiteY1" fmla="*/ 11906 h 485775"/>
                  <a:gd name="connsiteX2" fmla="*/ 552926 w 742950"/>
                  <a:gd name="connsiteY2" fmla="*/ 200501 h 485775"/>
                  <a:gd name="connsiteX3" fmla="*/ 260509 w 742950"/>
                  <a:gd name="connsiteY3" fmla="*/ 200501 h 485775"/>
                  <a:gd name="connsiteX4" fmla="*/ 12859 w 742950"/>
                  <a:gd name="connsiteY4" fmla="*/ 486251 h 485775"/>
                  <a:gd name="connsiteX5" fmla="*/ 7144 w 742950"/>
                  <a:gd name="connsiteY5" fmla="*/ 481489 h 485775"/>
                  <a:gd name="connsiteX6" fmla="*/ 257651 w 742950"/>
                  <a:gd name="connsiteY6" fmla="*/ 192881 h 485775"/>
                  <a:gd name="connsiteX7" fmla="*/ 550069 w 742950"/>
                  <a:gd name="connsiteY7" fmla="*/ 192881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2950" h="485775">
                    <a:moveTo>
                      <a:pt x="736759" y="7144"/>
                    </a:moveTo>
                    <a:lnTo>
                      <a:pt x="741521" y="11906"/>
                    </a:lnTo>
                    <a:lnTo>
                      <a:pt x="552926" y="200501"/>
                    </a:lnTo>
                    <a:lnTo>
                      <a:pt x="260509" y="200501"/>
                    </a:lnTo>
                    <a:lnTo>
                      <a:pt x="12859" y="486251"/>
                    </a:lnTo>
                    <a:lnTo>
                      <a:pt x="7144" y="481489"/>
                    </a:lnTo>
                    <a:lnTo>
                      <a:pt x="257651" y="192881"/>
                    </a:lnTo>
                    <a:lnTo>
                      <a:pt x="550069" y="192881"/>
                    </a:lnTo>
                    <a:close/>
                  </a:path>
                </a:pathLst>
              </a:custGeom>
              <a:grpFill/>
              <a:ln w="9525" cap="flat">
                <a:noFill/>
                <a:prstDash val="solid"/>
                <a:miter/>
              </a:ln>
            </p:spPr>
            <p:txBody>
              <a:bodyPr rtlCol="0" anchor="ctr"/>
              <a:lstStyle/>
              <a:p>
                <a:endParaRPr lang="en-US"/>
              </a:p>
            </p:txBody>
          </p:sp>
          <p:sp>
            <p:nvSpPr>
              <p:cNvPr id="220" name="Freeform: Shape 223">
                <a:extLst>
                  <a:ext uri="{FF2B5EF4-FFF2-40B4-BE49-F238E27FC236}">
                    <a16:creationId xmlns:a16="http://schemas.microsoft.com/office/drawing/2014/main" id="{6AEC7522-53F1-4350-B453-1323E019A0E5}"/>
                  </a:ext>
                </a:extLst>
              </p:cNvPr>
              <p:cNvSpPr/>
              <p:nvPr/>
            </p:nvSpPr>
            <p:spPr>
              <a:xfrm>
                <a:off x="5343287" y="3775709"/>
                <a:ext cx="38100" cy="38100"/>
              </a:xfrm>
              <a:custGeom>
                <a:avLst/>
                <a:gdLst>
                  <a:gd name="connsiteX0" fmla="*/ 10716 w 38100"/>
                  <a:gd name="connsiteY0" fmla="*/ 11430 h 38100"/>
                  <a:gd name="connsiteX1" fmla="*/ 10716 w 38100"/>
                  <a:gd name="connsiteY1" fmla="*/ 30480 h 38100"/>
                  <a:gd name="connsiteX2" fmla="*/ 29766 w 38100"/>
                  <a:gd name="connsiteY2" fmla="*/ 30480 h 38100"/>
                  <a:gd name="connsiteX3" fmla="*/ 29766 w 38100"/>
                  <a:gd name="connsiteY3" fmla="*/ 11430 h 38100"/>
                  <a:gd name="connsiteX4" fmla="*/ 10716 w 38100"/>
                  <a:gd name="connsiteY4" fmla="*/ 1143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1430"/>
                    </a:moveTo>
                    <a:cubicBezTo>
                      <a:pt x="5953" y="16192"/>
                      <a:pt x="5953" y="24765"/>
                      <a:pt x="10716" y="30480"/>
                    </a:cubicBezTo>
                    <a:cubicBezTo>
                      <a:pt x="15478" y="35242"/>
                      <a:pt x="24051" y="35242"/>
                      <a:pt x="29766" y="30480"/>
                    </a:cubicBezTo>
                    <a:cubicBezTo>
                      <a:pt x="34528" y="25717"/>
                      <a:pt x="34528" y="17145"/>
                      <a:pt x="29766" y="11430"/>
                    </a:cubicBezTo>
                    <a:cubicBezTo>
                      <a:pt x="24051" y="5715"/>
                      <a:pt x="15478" y="5715"/>
                      <a:pt x="10716" y="11430"/>
                    </a:cubicBezTo>
                    <a:close/>
                  </a:path>
                </a:pathLst>
              </a:custGeom>
              <a:grpFill/>
              <a:ln w="9525" cap="flat">
                <a:noFill/>
                <a:prstDash val="solid"/>
                <a:miter/>
              </a:ln>
            </p:spPr>
            <p:txBody>
              <a:bodyPr rtlCol="0" anchor="ctr"/>
              <a:lstStyle/>
              <a:p>
                <a:endParaRPr lang="en-US"/>
              </a:p>
            </p:txBody>
          </p:sp>
          <p:sp>
            <p:nvSpPr>
              <p:cNvPr id="221" name="Freeform: Shape 224">
                <a:extLst>
                  <a:ext uri="{FF2B5EF4-FFF2-40B4-BE49-F238E27FC236}">
                    <a16:creationId xmlns:a16="http://schemas.microsoft.com/office/drawing/2014/main" id="{BB78E848-AC88-4AE7-BA96-727A9D67BE72}"/>
                  </a:ext>
                </a:extLst>
              </p:cNvPr>
              <p:cNvSpPr/>
              <p:nvPr/>
            </p:nvSpPr>
            <p:spPr>
              <a:xfrm>
                <a:off x="4308634" y="3313271"/>
                <a:ext cx="1009650" cy="428625"/>
              </a:xfrm>
              <a:custGeom>
                <a:avLst/>
                <a:gdLst>
                  <a:gd name="connsiteX0" fmla="*/ 998696 w 1009650"/>
                  <a:gd name="connsiteY0" fmla="*/ 7144 h 428625"/>
                  <a:gd name="connsiteX1" fmla="*/ 1003459 w 1009650"/>
                  <a:gd name="connsiteY1" fmla="*/ 11906 h 428625"/>
                  <a:gd name="connsiteX2" fmla="*/ 912019 w 1009650"/>
                  <a:gd name="connsiteY2" fmla="*/ 103346 h 428625"/>
                  <a:gd name="connsiteX3" fmla="*/ 646271 w 1009650"/>
                  <a:gd name="connsiteY3" fmla="*/ 103346 h 428625"/>
                  <a:gd name="connsiteX4" fmla="*/ 476726 w 1009650"/>
                  <a:gd name="connsiteY4" fmla="*/ 272891 h 428625"/>
                  <a:gd name="connsiteX5" fmla="*/ 306229 w 1009650"/>
                  <a:gd name="connsiteY5" fmla="*/ 272891 h 428625"/>
                  <a:gd name="connsiteX6" fmla="*/ 11906 w 1009650"/>
                  <a:gd name="connsiteY6" fmla="*/ 424339 h 428625"/>
                  <a:gd name="connsiteX7" fmla="*/ 7144 w 1009650"/>
                  <a:gd name="connsiteY7" fmla="*/ 419576 h 428625"/>
                  <a:gd name="connsiteX8" fmla="*/ 303371 w 1009650"/>
                  <a:gd name="connsiteY8" fmla="*/ 266224 h 428625"/>
                  <a:gd name="connsiteX9" fmla="*/ 472916 w 1009650"/>
                  <a:gd name="connsiteY9" fmla="*/ 266224 h 428625"/>
                  <a:gd name="connsiteX10" fmla="*/ 643414 w 1009650"/>
                  <a:gd name="connsiteY10" fmla="*/ 95726 h 428625"/>
                  <a:gd name="connsiteX11" fmla="*/ 909161 w 1009650"/>
                  <a:gd name="connsiteY11" fmla="*/ 95726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650" h="428625">
                    <a:moveTo>
                      <a:pt x="998696" y="7144"/>
                    </a:moveTo>
                    <a:lnTo>
                      <a:pt x="1003459" y="11906"/>
                    </a:lnTo>
                    <a:lnTo>
                      <a:pt x="912019" y="103346"/>
                    </a:lnTo>
                    <a:lnTo>
                      <a:pt x="646271" y="103346"/>
                    </a:lnTo>
                    <a:lnTo>
                      <a:pt x="476726" y="272891"/>
                    </a:lnTo>
                    <a:lnTo>
                      <a:pt x="306229" y="272891"/>
                    </a:lnTo>
                    <a:lnTo>
                      <a:pt x="11906" y="424339"/>
                    </a:lnTo>
                    <a:lnTo>
                      <a:pt x="7144" y="419576"/>
                    </a:lnTo>
                    <a:lnTo>
                      <a:pt x="303371" y="266224"/>
                    </a:lnTo>
                    <a:lnTo>
                      <a:pt x="472916" y="266224"/>
                    </a:lnTo>
                    <a:lnTo>
                      <a:pt x="643414" y="95726"/>
                    </a:lnTo>
                    <a:lnTo>
                      <a:pt x="909161" y="95726"/>
                    </a:lnTo>
                    <a:close/>
                  </a:path>
                </a:pathLst>
              </a:custGeom>
              <a:grpFill/>
              <a:ln w="9525" cap="flat">
                <a:noFill/>
                <a:prstDash val="solid"/>
                <a:miter/>
              </a:ln>
            </p:spPr>
            <p:txBody>
              <a:bodyPr rtlCol="0" anchor="ctr"/>
              <a:lstStyle/>
              <a:p>
                <a:endParaRPr lang="en-US"/>
              </a:p>
            </p:txBody>
          </p:sp>
          <p:sp>
            <p:nvSpPr>
              <p:cNvPr id="222" name="Freeform: Shape 225">
                <a:extLst>
                  <a:ext uri="{FF2B5EF4-FFF2-40B4-BE49-F238E27FC236}">
                    <a16:creationId xmlns:a16="http://schemas.microsoft.com/office/drawing/2014/main" id="{0DFA6AB6-2066-4C6E-A18E-E94AF3B08D68}"/>
                  </a:ext>
                </a:extLst>
              </p:cNvPr>
              <p:cNvSpPr/>
              <p:nvPr/>
            </p:nvSpPr>
            <p:spPr>
              <a:xfrm>
                <a:off x="4298394" y="3714511"/>
                <a:ext cx="38100" cy="38100"/>
              </a:xfrm>
              <a:custGeom>
                <a:avLst/>
                <a:gdLst>
                  <a:gd name="connsiteX0" fmla="*/ 10716 w 38100"/>
                  <a:gd name="connsiteY0" fmla="*/ 10716 h 38100"/>
                  <a:gd name="connsiteX1" fmla="*/ 10716 w 38100"/>
                  <a:gd name="connsiteY1" fmla="*/ 29766 h 38100"/>
                  <a:gd name="connsiteX2" fmla="*/ 29766 w 38100"/>
                  <a:gd name="connsiteY2" fmla="*/ 29766 h 38100"/>
                  <a:gd name="connsiteX3" fmla="*/ 29766 w 38100"/>
                  <a:gd name="connsiteY3" fmla="*/ 10716 h 38100"/>
                  <a:gd name="connsiteX4" fmla="*/ 1071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0716"/>
                    </a:moveTo>
                    <a:cubicBezTo>
                      <a:pt x="5953" y="15478"/>
                      <a:pt x="5953" y="24051"/>
                      <a:pt x="10716" y="29766"/>
                    </a:cubicBezTo>
                    <a:cubicBezTo>
                      <a:pt x="15478" y="34528"/>
                      <a:pt x="24051" y="34528"/>
                      <a:pt x="29766" y="29766"/>
                    </a:cubicBezTo>
                    <a:cubicBezTo>
                      <a:pt x="34528" y="25003"/>
                      <a:pt x="34528" y="16431"/>
                      <a:pt x="29766" y="10716"/>
                    </a:cubicBezTo>
                    <a:cubicBezTo>
                      <a:pt x="24051" y="5953"/>
                      <a:pt x="15478" y="5953"/>
                      <a:pt x="10716" y="10716"/>
                    </a:cubicBezTo>
                    <a:close/>
                  </a:path>
                </a:pathLst>
              </a:custGeom>
              <a:grpFill/>
              <a:ln w="9525" cap="flat">
                <a:noFill/>
                <a:prstDash val="solid"/>
                <a:miter/>
              </a:ln>
            </p:spPr>
            <p:txBody>
              <a:bodyPr rtlCol="0" anchor="ctr"/>
              <a:lstStyle/>
              <a:p>
                <a:endParaRPr lang="en-US"/>
              </a:p>
            </p:txBody>
          </p:sp>
          <p:sp>
            <p:nvSpPr>
              <p:cNvPr id="223" name="Freeform: Shape 226">
                <a:extLst>
                  <a:ext uri="{FF2B5EF4-FFF2-40B4-BE49-F238E27FC236}">
                    <a16:creationId xmlns:a16="http://schemas.microsoft.com/office/drawing/2014/main" id="{9740A161-C7EA-4594-A375-24A035B3B6B1}"/>
                  </a:ext>
                </a:extLst>
              </p:cNvPr>
              <p:cNvSpPr/>
              <p:nvPr/>
            </p:nvSpPr>
            <p:spPr>
              <a:xfrm>
                <a:off x="6470809" y="3194208"/>
                <a:ext cx="1076325" cy="142875"/>
              </a:xfrm>
              <a:custGeom>
                <a:avLst/>
                <a:gdLst>
                  <a:gd name="connsiteX0" fmla="*/ 11906 w 1076325"/>
                  <a:gd name="connsiteY0" fmla="*/ 7144 h 142875"/>
                  <a:gd name="connsiteX1" fmla="*/ 50006 w 1076325"/>
                  <a:gd name="connsiteY1" fmla="*/ 45244 h 142875"/>
                  <a:gd name="connsiteX2" fmla="*/ 869156 w 1076325"/>
                  <a:gd name="connsiteY2" fmla="*/ 45244 h 142875"/>
                  <a:gd name="connsiteX3" fmla="*/ 1072991 w 1076325"/>
                  <a:gd name="connsiteY3" fmla="*/ 134779 h 142875"/>
                  <a:gd name="connsiteX4" fmla="*/ 1068229 w 1076325"/>
                  <a:gd name="connsiteY4" fmla="*/ 139541 h 142875"/>
                  <a:gd name="connsiteX5" fmla="*/ 866299 w 1076325"/>
                  <a:gd name="connsiteY5" fmla="*/ 51911 h 142875"/>
                  <a:gd name="connsiteX6" fmla="*/ 47149 w 1076325"/>
                  <a:gd name="connsiteY6" fmla="*/ 51911 h 142875"/>
                  <a:gd name="connsiteX7" fmla="*/ 7144 w 1076325"/>
                  <a:gd name="connsiteY7" fmla="*/ 12859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6325" h="142875">
                    <a:moveTo>
                      <a:pt x="11906" y="7144"/>
                    </a:moveTo>
                    <a:lnTo>
                      <a:pt x="50006" y="45244"/>
                    </a:lnTo>
                    <a:lnTo>
                      <a:pt x="869156" y="45244"/>
                    </a:lnTo>
                    <a:lnTo>
                      <a:pt x="1072991" y="134779"/>
                    </a:lnTo>
                    <a:lnTo>
                      <a:pt x="1068229" y="139541"/>
                    </a:lnTo>
                    <a:lnTo>
                      <a:pt x="866299" y="51911"/>
                    </a:lnTo>
                    <a:lnTo>
                      <a:pt x="47149" y="51911"/>
                    </a:lnTo>
                    <a:lnTo>
                      <a:pt x="7144" y="12859"/>
                    </a:lnTo>
                    <a:close/>
                  </a:path>
                </a:pathLst>
              </a:custGeom>
              <a:grpFill/>
              <a:ln w="9525" cap="flat">
                <a:noFill/>
                <a:prstDash val="solid"/>
                <a:miter/>
              </a:ln>
            </p:spPr>
            <p:txBody>
              <a:bodyPr rtlCol="0" anchor="ctr"/>
              <a:lstStyle/>
              <a:p>
                <a:endParaRPr lang="en-US"/>
              </a:p>
            </p:txBody>
          </p:sp>
          <p:sp>
            <p:nvSpPr>
              <p:cNvPr id="224" name="Freeform: Shape 227">
                <a:extLst>
                  <a:ext uri="{FF2B5EF4-FFF2-40B4-BE49-F238E27FC236}">
                    <a16:creationId xmlns:a16="http://schemas.microsoft.com/office/drawing/2014/main" id="{3D7CD0B3-CEDA-4B29-BC61-893F1356A7A8}"/>
                  </a:ext>
                </a:extLst>
              </p:cNvPr>
              <p:cNvSpPr/>
              <p:nvPr/>
            </p:nvSpPr>
            <p:spPr>
              <a:xfrm>
                <a:off x="6460569" y="3184921"/>
                <a:ext cx="38100" cy="38100"/>
              </a:xfrm>
              <a:custGeom>
                <a:avLst/>
                <a:gdLst>
                  <a:gd name="connsiteX0" fmla="*/ 29766 w 38100"/>
                  <a:gd name="connsiteY0" fmla="*/ 10716 h 38100"/>
                  <a:gd name="connsiteX1" fmla="*/ 10716 w 38100"/>
                  <a:gd name="connsiteY1" fmla="*/ 10716 h 38100"/>
                  <a:gd name="connsiteX2" fmla="*/ 10716 w 38100"/>
                  <a:gd name="connsiteY2" fmla="*/ 29766 h 38100"/>
                  <a:gd name="connsiteX3" fmla="*/ 29766 w 38100"/>
                  <a:gd name="connsiteY3" fmla="*/ 29766 h 38100"/>
                  <a:gd name="connsiteX4" fmla="*/ 2976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9766" y="10716"/>
                    </a:moveTo>
                    <a:cubicBezTo>
                      <a:pt x="25003" y="5953"/>
                      <a:pt x="16431" y="5953"/>
                      <a:pt x="10716" y="10716"/>
                    </a:cubicBezTo>
                    <a:cubicBezTo>
                      <a:pt x="5953" y="15478"/>
                      <a:pt x="5953" y="24051"/>
                      <a:pt x="10716" y="29766"/>
                    </a:cubicBezTo>
                    <a:cubicBezTo>
                      <a:pt x="15478" y="34528"/>
                      <a:pt x="24051" y="34528"/>
                      <a:pt x="29766" y="29766"/>
                    </a:cubicBezTo>
                    <a:cubicBezTo>
                      <a:pt x="34528" y="24051"/>
                      <a:pt x="34528" y="15478"/>
                      <a:pt x="29766" y="10716"/>
                    </a:cubicBezTo>
                    <a:close/>
                  </a:path>
                </a:pathLst>
              </a:custGeom>
              <a:grpFill/>
              <a:ln w="9525" cap="flat">
                <a:noFill/>
                <a:prstDash val="solid"/>
                <a:miter/>
              </a:ln>
            </p:spPr>
            <p:txBody>
              <a:bodyPr rtlCol="0" anchor="ctr"/>
              <a:lstStyle/>
              <a:p>
                <a:endParaRPr lang="en-US"/>
              </a:p>
            </p:txBody>
          </p:sp>
          <p:sp>
            <p:nvSpPr>
              <p:cNvPr id="225" name="Freeform: Shape 228">
                <a:extLst>
                  <a:ext uri="{FF2B5EF4-FFF2-40B4-BE49-F238E27FC236}">
                    <a16:creationId xmlns:a16="http://schemas.microsoft.com/office/drawing/2014/main" id="{C816BD3E-8FCB-43CD-95A7-6A78E2872C9C}"/>
                  </a:ext>
                </a:extLst>
              </p:cNvPr>
              <p:cNvSpPr/>
              <p:nvPr/>
            </p:nvSpPr>
            <p:spPr>
              <a:xfrm>
                <a:off x="5156359" y="3240881"/>
                <a:ext cx="590550" cy="190500"/>
              </a:xfrm>
              <a:custGeom>
                <a:avLst/>
                <a:gdLst>
                  <a:gd name="connsiteX0" fmla="*/ 7144 w 590550"/>
                  <a:gd name="connsiteY0" fmla="*/ 7144 h 190500"/>
                  <a:gd name="connsiteX1" fmla="*/ 408146 w 590550"/>
                  <a:gd name="connsiteY1" fmla="*/ 7144 h 190500"/>
                  <a:gd name="connsiteX2" fmla="*/ 585311 w 590550"/>
                  <a:gd name="connsiteY2" fmla="*/ 184309 h 190500"/>
                  <a:gd name="connsiteX3" fmla="*/ 580549 w 590550"/>
                  <a:gd name="connsiteY3" fmla="*/ 189071 h 190500"/>
                  <a:gd name="connsiteX4" fmla="*/ 405289 w 590550"/>
                  <a:gd name="connsiteY4" fmla="*/ 13811 h 190500"/>
                  <a:gd name="connsiteX5" fmla="*/ 7144 w 590550"/>
                  <a:gd name="connsiteY5" fmla="*/ 13811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550" h="190500">
                    <a:moveTo>
                      <a:pt x="7144" y="7144"/>
                    </a:moveTo>
                    <a:lnTo>
                      <a:pt x="408146" y="7144"/>
                    </a:lnTo>
                    <a:lnTo>
                      <a:pt x="585311" y="184309"/>
                    </a:lnTo>
                    <a:lnTo>
                      <a:pt x="580549" y="189071"/>
                    </a:lnTo>
                    <a:lnTo>
                      <a:pt x="405289" y="13811"/>
                    </a:lnTo>
                    <a:lnTo>
                      <a:pt x="7144" y="13811"/>
                    </a:lnTo>
                    <a:close/>
                  </a:path>
                </a:pathLst>
              </a:custGeom>
              <a:grpFill/>
              <a:ln w="9525" cap="flat">
                <a:noFill/>
                <a:prstDash val="solid"/>
                <a:miter/>
              </a:ln>
            </p:spPr>
            <p:txBody>
              <a:bodyPr rtlCol="0" anchor="ctr"/>
              <a:lstStyle/>
              <a:p>
                <a:endParaRPr lang="en-US"/>
              </a:p>
            </p:txBody>
          </p:sp>
          <p:sp>
            <p:nvSpPr>
              <p:cNvPr id="226" name="Freeform: Shape 229">
                <a:extLst>
                  <a:ext uri="{FF2B5EF4-FFF2-40B4-BE49-F238E27FC236}">
                    <a16:creationId xmlns:a16="http://schemas.microsoft.com/office/drawing/2014/main" id="{73F05F4A-26FA-47C8-8AE3-E2E15B81FDC6}"/>
                  </a:ext>
                </a:extLst>
              </p:cNvPr>
              <p:cNvSpPr/>
              <p:nvPr/>
            </p:nvSpPr>
            <p:spPr>
              <a:xfrm>
                <a:off x="5134451" y="3231356"/>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8099" y="7144"/>
                      <a:pt x="20479" y="7144"/>
                    </a:cubicBezTo>
                    <a:close/>
                  </a:path>
                </a:pathLst>
              </a:custGeom>
              <a:grpFill/>
              <a:ln w="9525" cap="flat">
                <a:noFill/>
                <a:prstDash val="solid"/>
                <a:miter/>
              </a:ln>
            </p:spPr>
            <p:txBody>
              <a:bodyPr rtlCol="0" anchor="ctr"/>
              <a:lstStyle/>
              <a:p>
                <a:endParaRPr lang="en-US"/>
              </a:p>
            </p:txBody>
          </p:sp>
          <p:sp>
            <p:nvSpPr>
              <p:cNvPr id="227" name="Freeform: Shape 230">
                <a:extLst>
                  <a:ext uri="{FF2B5EF4-FFF2-40B4-BE49-F238E27FC236}">
                    <a16:creationId xmlns:a16="http://schemas.microsoft.com/office/drawing/2014/main" id="{C755E446-4C43-4A69-B584-B9B5A23B4CA1}"/>
                  </a:ext>
                </a:extLst>
              </p:cNvPr>
              <p:cNvSpPr/>
              <p:nvPr/>
            </p:nvSpPr>
            <p:spPr>
              <a:xfrm>
                <a:off x="5084921" y="3377088"/>
                <a:ext cx="361950" cy="95250"/>
              </a:xfrm>
              <a:custGeom>
                <a:avLst/>
                <a:gdLst>
                  <a:gd name="connsiteX0" fmla="*/ 349091 w 361950"/>
                  <a:gd name="connsiteY0" fmla="*/ 7144 h 95250"/>
                  <a:gd name="connsiteX1" fmla="*/ 354806 w 361950"/>
                  <a:gd name="connsiteY1" fmla="*/ 12859 h 95250"/>
                  <a:gd name="connsiteX2" fmla="*/ 271939 w 361950"/>
                  <a:gd name="connsiteY2" fmla="*/ 94774 h 95250"/>
                  <a:gd name="connsiteX3" fmla="*/ 7144 w 361950"/>
                  <a:gd name="connsiteY3" fmla="*/ 94774 h 95250"/>
                  <a:gd name="connsiteX4" fmla="*/ 7144 w 361950"/>
                  <a:gd name="connsiteY4" fmla="*/ 88106 h 95250"/>
                  <a:gd name="connsiteX5" fmla="*/ 269081 w 361950"/>
                  <a:gd name="connsiteY5" fmla="*/ 8810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95250">
                    <a:moveTo>
                      <a:pt x="349091" y="7144"/>
                    </a:moveTo>
                    <a:lnTo>
                      <a:pt x="354806" y="12859"/>
                    </a:lnTo>
                    <a:lnTo>
                      <a:pt x="271939" y="94774"/>
                    </a:lnTo>
                    <a:lnTo>
                      <a:pt x="7144" y="94774"/>
                    </a:lnTo>
                    <a:lnTo>
                      <a:pt x="7144" y="88106"/>
                    </a:lnTo>
                    <a:lnTo>
                      <a:pt x="269081" y="88106"/>
                    </a:lnTo>
                    <a:close/>
                  </a:path>
                </a:pathLst>
              </a:custGeom>
              <a:grpFill/>
              <a:ln w="9525" cap="flat">
                <a:noFill/>
                <a:prstDash val="solid"/>
                <a:miter/>
              </a:ln>
            </p:spPr>
            <p:txBody>
              <a:bodyPr rtlCol="0" anchor="ctr"/>
              <a:lstStyle/>
              <a:p>
                <a:endParaRPr lang="en-US"/>
              </a:p>
            </p:txBody>
          </p:sp>
          <p:sp>
            <p:nvSpPr>
              <p:cNvPr id="228" name="Freeform: Shape 231">
                <a:extLst>
                  <a:ext uri="{FF2B5EF4-FFF2-40B4-BE49-F238E27FC236}">
                    <a16:creationId xmlns:a16="http://schemas.microsoft.com/office/drawing/2014/main" id="{89D319C0-9D8A-4961-8F80-8E199A7B1D55}"/>
                  </a:ext>
                </a:extLst>
              </p:cNvPr>
              <p:cNvSpPr/>
              <p:nvPr/>
            </p:nvSpPr>
            <p:spPr>
              <a:xfrm>
                <a:off x="5072539" y="3448526"/>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2861" y="12859"/>
                      <a:pt x="27146" y="7144"/>
                      <a:pt x="20479" y="7144"/>
                    </a:cubicBezTo>
                    <a:close/>
                  </a:path>
                </a:pathLst>
              </a:custGeom>
              <a:grpFill/>
              <a:ln w="9525" cap="flat">
                <a:noFill/>
                <a:prstDash val="solid"/>
                <a:miter/>
              </a:ln>
            </p:spPr>
            <p:txBody>
              <a:bodyPr rtlCol="0" anchor="ctr"/>
              <a:lstStyle/>
              <a:p>
                <a:endParaRPr lang="en-US"/>
              </a:p>
            </p:txBody>
          </p:sp>
          <p:sp>
            <p:nvSpPr>
              <p:cNvPr id="229" name="Freeform: Shape 232">
                <a:extLst>
                  <a:ext uri="{FF2B5EF4-FFF2-40B4-BE49-F238E27FC236}">
                    <a16:creationId xmlns:a16="http://schemas.microsoft.com/office/drawing/2014/main" id="{CDF6ACA1-1170-4A48-95FF-DCE1DADF6BD2}"/>
                  </a:ext>
                </a:extLst>
              </p:cNvPr>
              <p:cNvSpPr/>
              <p:nvPr/>
            </p:nvSpPr>
            <p:spPr>
              <a:xfrm>
                <a:off x="5571649" y="3071336"/>
                <a:ext cx="809625" cy="200025"/>
              </a:xfrm>
              <a:custGeom>
                <a:avLst/>
                <a:gdLst>
                  <a:gd name="connsiteX0" fmla="*/ 11906 w 809625"/>
                  <a:gd name="connsiteY0" fmla="*/ 7144 h 200025"/>
                  <a:gd name="connsiteX1" fmla="*/ 192881 w 809625"/>
                  <a:gd name="connsiteY1" fmla="*/ 188119 h 200025"/>
                  <a:gd name="connsiteX2" fmla="*/ 808196 w 809625"/>
                  <a:gd name="connsiteY2" fmla="*/ 188119 h 200025"/>
                  <a:gd name="connsiteX3" fmla="*/ 808196 w 809625"/>
                  <a:gd name="connsiteY3" fmla="*/ 195739 h 200025"/>
                  <a:gd name="connsiteX4" fmla="*/ 190024 w 809625"/>
                  <a:gd name="connsiteY4" fmla="*/ 194786 h 200025"/>
                  <a:gd name="connsiteX5" fmla="*/ 7144 w 809625"/>
                  <a:gd name="connsiteY5" fmla="*/ 11906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9625" h="200025">
                    <a:moveTo>
                      <a:pt x="11906" y="7144"/>
                    </a:moveTo>
                    <a:lnTo>
                      <a:pt x="192881" y="188119"/>
                    </a:lnTo>
                    <a:lnTo>
                      <a:pt x="808196" y="188119"/>
                    </a:lnTo>
                    <a:lnTo>
                      <a:pt x="808196" y="195739"/>
                    </a:lnTo>
                    <a:lnTo>
                      <a:pt x="190024" y="194786"/>
                    </a:lnTo>
                    <a:lnTo>
                      <a:pt x="7144" y="11906"/>
                    </a:lnTo>
                    <a:close/>
                  </a:path>
                </a:pathLst>
              </a:custGeom>
              <a:grpFill/>
              <a:ln w="9525" cap="flat">
                <a:noFill/>
                <a:prstDash val="solid"/>
                <a:miter/>
              </a:ln>
            </p:spPr>
            <p:txBody>
              <a:bodyPr rtlCol="0" anchor="ctr"/>
              <a:lstStyle/>
              <a:p>
                <a:endParaRPr lang="en-US"/>
              </a:p>
            </p:txBody>
          </p:sp>
          <p:sp>
            <p:nvSpPr>
              <p:cNvPr id="230" name="Freeform: Shape 233">
                <a:extLst>
                  <a:ext uri="{FF2B5EF4-FFF2-40B4-BE49-F238E27FC236}">
                    <a16:creationId xmlns:a16="http://schemas.microsoft.com/office/drawing/2014/main" id="{C9642E41-2E05-43CD-AFC1-817CA7C60D2C}"/>
                  </a:ext>
                </a:extLst>
              </p:cNvPr>
              <p:cNvSpPr/>
              <p:nvPr/>
            </p:nvSpPr>
            <p:spPr>
              <a:xfrm>
                <a:off x="6358414" y="3242786"/>
                <a:ext cx="38100" cy="38100"/>
              </a:xfrm>
              <a:custGeom>
                <a:avLst/>
                <a:gdLst>
                  <a:gd name="connsiteX0" fmla="*/ 20479 w 38100"/>
                  <a:gd name="connsiteY0" fmla="*/ 33814 h 38100"/>
                  <a:gd name="connsiteX1" fmla="*/ 33814 w 38100"/>
                  <a:gd name="connsiteY1" fmla="*/ 20479 h 38100"/>
                  <a:gd name="connsiteX2" fmla="*/ 20479 w 38100"/>
                  <a:gd name="connsiteY2" fmla="*/ 7144 h 38100"/>
                  <a:gd name="connsiteX3" fmla="*/ 7144 w 38100"/>
                  <a:gd name="connsiteY3" fmla="*/ 20479 h 38100"/>
                  <a:gd name="connsiteX4" fmla="*/ 20479 w 38100"/>
                  <a:gd name="connsiteY4" fmla="*/ 3381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33814"/>
                    </a:moveTo>
                    <a:cubicBezTo>
                      <a:pt x="28099" y="33814"/>
                      <a:pt x="33814" y="28099"/>
                      <a:pt x="33814" y="20479"/>
                    </a:cubicBezTo>
                    <a:cubicBezTo>
                      <a:pt x="33814" y="12859"/>
                      <a:pt x="28099" y="7144"/>
                      <a:pt x="20479" y="7144"/>
                    </a:cubicBezTo>
                    <a:cubicBezTo>
                      <a:pt x="12859" y="7144"/>
                      <a:pt x="7144" y="12859"/>
                      <a:pt x="7144" y="20479"/>
                    </a:cubicBezTo>
                    <a:cubicBezTo>
                      <a:pt x="7144" y="28099"/>
                      <a:pt x="13811" y="33814"/>
                      <a:pt x="20479" y="33814"/>
                    </a:cubicBezTo>
                    <a:close/>
                  </a:path>
                </a:pathLst>
              </a:custGeom>
              <a:grpFill/>
              <a:ln w="9525" cap="flat">
                <a:noFill/>
                <a:prstDash val="solid"/>
                <a:miter/>
              </a:ln>
            </p:spPr>
            <p:txBody>
              <a:bodyPr rtlCol="0" anchor="ctr"/>
              <a:lstStyle/>
              <a:p>
                <a:endParaRPr lang="en-US"/>
              </a:p>
            </p:txBody>
          </p:sp>
        </p:grpSp>
        <p:grpSp>
          <p:nvGrpSpPr>
            <p:cNvPr id="55" name="Graphic 234">
              <a:extLst>
                <a:ext uri="{FF2B5EF4-FFF2-40B4-BE49-F238E27FC236}">
                  <a16:creationId xmlns:a16="http://schemas.microsoft.com/office/drawing/2014/main" id="{6263B0C4-6D82-487F-96BB-CAA19A671F7B}"/>
                </a:ext>
              </a:extLst>
            </p:cNvPr>
            <p:cNvGrpSpPr/>
            <p:nvPr/>
          </p:nvGrpSpPr>
          <p:grpSpPr>
            <a:xfrm>
              <a:off x="3267975" y="2332275"/>
              <a:ext cx="3501920" cy="1194157"/>
              <a:chOff x="7533182" y="1351307"/>
              <a:chExt cx="4265295" cy="1454468"/>
            </a:xfrm>
            <a:grpFill/>
          </p:grpSpPr>
          <p:sp>
            <p:nvSpPr>
              <p:cNvPr id="205" name="Freeform: Shape 258">
                <a:extLst>
                  <a:ext uri="{FF2B5EF4-FFF2-40B4-BE49-F238E27FC236}">
                    <a16:creationId xmlns:a16="http://schemas.microsoft.com/office/drawing/2014/main" id="{B1E631F9-4346-4EBD-8927-A6FC873E3124}"/>
                  </a:ext>
                </a:extLst>
              </p:cNvPr>
              <p:cNvSpPr/>
              <p:nvPr/>
            </p:nvSpPr>
            <p:spPr>
              <a:xfrm>
                <a:off x="8179930" y="1579907"/>
                <a:ext cx="3581400" cy="762000"/>
              </a:xfrm>
              <a:custGeom>
                <a:avLst/>
                <a:gdLst>
                  <a:gd name="connsiteX0" fmla="*/ 37624 w 3581400"/>
                  <a:gd name="connsiteY0" fmla="*/ 761524 h 762000"/>
                  <a:gd name="connsiteX1" fmla="*/ 7144 w 3581400"/>
                  <a:gd name="connsiteY1" fmla="*/ 731044 h 762000"/>
                  <a:gd name="connsiteX2" fmla="*/ 37624 w 3581400"/>
                  <a:gd name="connsiteY2" fmla="*/ 700564 h 762000"/>
                  <a:gd name="connsiteX3" fmla="*/ 64294 w 3581400"/>
                  <a:gd name="connsiteY3" fmla="*/ 715804 h 762000"/>
                  <a:gd name="connsiteX4" fmla="*/ 1177766 w 3581400"/>
                  <a:gd name="connsiteY4" fmla="*/ 715804 h 762000"/>
                  <a:gd name="connsiteX5" fmla="*/ 1060609 w 3581400"/>
                  <a:gd name="connsiteY5" fmla="*/ 597694 h 762000"/>
                  <a:gd name="connsiteX6" fmla="*/ 376714 w 3581400"/>
                  <a:gd name="connsiteY6" fmla="*/ 597694 h 762000"/>
                  <a:gd name="connsiteX7" fmla="*/ 350044 w 3581400"/>
                  <a:gd name="connsiteY7" fmla="*/ 612934 h 762000"/>
                  <a:gd name="connsiteX8" fmla="*/ 319564 w 3581400"/>
                  <a:gd name="connsiteY8" fmla="*/ 582454 h 762000"/>
                  <a:gd name="connsiteX9" fmla="*/ 350044 w 3581400"/>
                  <a:gd name="connsiteY9" fmla="*/ 551974 h 762000"/>
                  <a:gd name="connsiteX10" fmla="*/ 376714 w 3581400"/>
                  <a:gd name="connsiteY10" fmla="*/ 567214 h 762000"/>
                  <a:gd name="connsiteX11" fmla="*/ 804386 w 3581400"/>
                  <a:gd name="connsiteY11" fmla="*/ 567214 h 762000"/>
                  <a:gd name="connsiteX12" fmla="*/ 755809 w 3581400"/>
                  <a:gd name="connsiteY12" fmla="*/ 518636 h 762000"/>
                  <a:gd name="connsiteX13" fmla="*/ 469106 w 3581400"/>
                  <a:gd name="connsiteY13" fmla="*/ 518636 h 762000"/>
                  <a:gd name="connsiteX14" fmla="*/ 442436 w 3581400"/>
                  <a:gd name="connsiteY14" fmla="*/ 533876 h 762000"/>
                  <a:gd name="connsiteX15" fmla="*/ 411956 w 3581400"/>
                  <a:gd name="connsiteY15" fmla="*/ 503396 h 762000"/>
                  <a:gd name="connsiteX16" fmla="*/ 442436 w 3581400"/>
                  <a:gd name="connsiteY16" fmla="*/ 472916 h 762000"/>
                  <a:gd name="connsiteX17" fmla="*/ 469106 w 3581400"/>
                  <a:gd name="connsiteY17" fmla="*/ 488156 h 762000"/>
                  <a:gd name="connsiteX18" fmla="*/ 768191 w 3581400"/>
                  <a:gd name="connsiteY18" fmla="*/ 488156 h 762000"/>
                  <a:gd name="connsiteX19" fmla="*/ 846296 w 3581400"/>
                  <a:gd name="connsiteY19" fmla="*/ 566261 h 762000"/>
                  <a:gd name="connsiteX20" fmla="*/ 1072039 w 3581400"/>
                  <a:gd name="connsiteY20" fmla="*/ 566261 h 762000"/>
                  <a:gd name="connsiteX21" fmla="*/ 1219676 w 3581400"/>
                  <a:gd name="connsiteY21" fmla="*/ 713899 h 762000"/>
                  <a:gd name="connsiteX22" fmla="*/ 1376839 w 3581400"/>
                  <a:gd name="connsiteY22" fmla="*/ 713899 h 762000"/>
                  <a:gd name="connsiteX23" fmla="*/ 1540669 w 3581400"/>
                  <a:gd name="connsiteY23" fmla="*/ 550069 h 762000"/>
                  <a:gd name="connsiteX24" fmla="*/ 2015014 w 3581400"/>
                  <a:gd name="connsiteY24" fmla="*/ 550069 h 762000"/>
                  <a:gd name="connsiteX25" fmla="*/ 2253139 w 3581400"/>
                  <a:gd name="connsiteY25" fmla="*/ 311944 h 762000"/>
                  <a:gd name="connsiteX26" fmla="*/ 2012156 w 3581400"/>
                  <a:gd name="connsiteY26" fmla="*/ 311944 h 762000"/>
                  <a:gd name="connsiteX27" fmla="*/ 1900714 w 3581400"/>
                  <a:gd name="connsiteY27" fmla="*/ 426244 h 762000"/>
                  <a:gd name="connsiteX28" fmla="*/ 1742599 w 3581400"/>
                  <a:gd name="connsiteY28" fmla="*/ 426244 h 762000"/>
                  <a:gd name="connsiteX29" fmla="*/ 1715929 w 3581400"/>
                  <a:gd name="connsiteY29" fmla="*/ 441484 h 762000"/>
                  <a:gd name="connsiteX30" fmla="*/ 1685449 w 3581400"/>
                  <a:gd name="connsiteY30" fmla="*/ 411004 h 762000"/>
                  <a:gd name="connsiteX31" fmla="*/ 1715929 w 3581400"/>
                  <a:gd name="connsiteY31" fmla="*/ 380524 h 762000"/>
                  <a:gd name="connsiteX32" fmla="*/ 1742599 w 3581400"/>
                  <a:gd name="connsiteY32" fmla="*/ 395764 h 762000"/>
                  <a:gd name="connsiteX33" fmla="*/ 1888331 w 3581400"/>
                  <a:gd name="connsiteY33" fmla="*/ 395764 h 762000"/>
                  <a:gd name="connsiteX34" fmla="*/ 1970246 w 3581400"/>
                  <a:gd name="connsiteY34" fmla="*/ 313849 h 762000"/>
                  <a:gd name="connsiteX35" fmla="*/ 1623536 w 3581400"/>
                  <a:gd name="connsiteY35" fmla="*/ 313849 h 762000"/>
                  <a:gd name="connsiteX36" fmla="*/ 1400651 w 3581400"/>
                  <a:gd name="connsiteY36" fmla="*/ 536734 h 762000"/>
                  <a:gd name="connsiteX37" fmla="*/ 1393031 w 3581400"/>
                  <a:gd name="connsiteY37" fmla="*/ 566261 h 762000"/>
                  <a:gd name="connsiteX38" fmla="*/ 1371124 w 3581400"/>
                  <a:gd name="connsiteY38" fmla="*/ 574834 h 762000"/>
                  <a:gd name="connsiteX39" fmla="*/ 1349216 w 3581400"/>
                  <a:gd name="connsiteY39" fmla="*/ 566261 h 762000"/>
                  <a:gd name="connsiteX40" fmla="*/ 1340644 w 3581400"/>
                  <a:gd name="connsiteY40" fmla="*/ 544354 h 762000"/>
                  <a:gd name="connsiteX41" fmla="*/ 1349216 w 3581400"/>
                  <a:gd name="connsiteY41" fmla="*/ 522446 h 762000"/>
                  <a:gd name="connsiteX42" fmla="*/ 1371124 w 3581400"/>
                  <a:gd name="connsiteY42" fmla="*/ 513874 h 762000"/>
                  <a:gd name="connsiteX43" fmla="*/ 1379696 w 3581400"/>
                  <a:gd name="connsiteY43" fmla="*/ 514826 h 762000"/>
                  <a:gd name="connsiteX44" fmla="*/ 1439704 w 3581400"/>
                  <a:gd name="connsiteY44" fmla="*/ 454819 h 762000"/>
                  <a:gd name="connsiteX45" fmla="*/ 1025366 w 3581400"/>
                  <a:gd name="connsiteY45" fmla="*/ 454819 h 762000"/>
                  <a:gd name="connsiteX46" fmla="*/ 988219 w 3581400"/>
                  <a:gd name="connsiteY46" fmla="*/ 417671 h 762000"/>
                  <a:gd name="connsiteX47" fmla="*/ 979646 w 3581400"/>
                  <a:gd name="connsiteY47" fmla="*/ 418624 h 762000"/>
                  <a:gd name="connsiteX48" fmla="*/ 957739 w 3581400"/>
                  <a:gd name="connsiteY48" fmla="*/ 410051 h 762000"/>
                  <a:gd name="connsiteX49" fmla="*/ 949166 w 3581400"/>
                  <a:gd name="connsiteY49" fmla="*/ 388144 h 762000"/>
                  <a:gd name="connsiteX50" fmla="*/ 957739 w 3581400"/>
                  <a:gd name="connsiteY50" fmla="*/ 366236 h 762000"/>
                  <a:gd name="connsiteX51" fmla="*/ 979646 w 3581400"/>
                  <a:gd name="connsiteY51" fmla="*/ 357664 h 762000"/>
                  <a:gd name="connsiteX52" fmla="*/ 1001554 w 3581400"/>
                  <a:gd name="connsiteY52" fmla="*/ 366236 h 762000"/>
                  <a:gd name="connsiteX53" fmla="*/ 1009174 w 3581400"/>
                  <a:gd name="connsiteY53" fmla="*/ 395764 h 762000"/>
                  <a:gd name="connsiteX54" fmla="*/ 1037749 w 3581400"/>
                  <a:gd name="connsiteY54" fmla="*/ 424339 h 762000"/>
                  <a:gd name="connsiteX55" fmla="*/ 1470184 w 3581400"/>
                  <a:gd name="connsiteY55" fmla="*/ 424339 h 762000"/>
                  <a:gd name="connsiteX56" fmla="*/ 1611154 w 3581400"/>
                  <a:gd name="connsiteY56" fmla="*/ 283369 h 762000"/>
                  <a:gd name="connsiteX57" fmla="*/ 2285524 w 3581400"/>
                  <a:gd name="connsiteY57" fmla="*/ 283369 h 762000"/>
                  <a:gd name="connsiteX58" fmla="*/ 2289334 w 3581400"/>
                  <a:gd name="connsiteY58" fmla="*/ 279559 h 762000"/>
                  <a:gd name="connsiteX59" fmla="*/ 2294096 w 3581400"/>
                  <a:gd name="connsiteY59" fmla="*/ 283369 h 762000"/>
                  <a:gd name="connsiteX60" fmla="*/ 2574131 w 3581400"/>
                  <a:gd name="connsiteY60" fmla="*/ 283369 h 762000"/>
                  <a:gd name="connsiteX61" fmla="*/ 2774156 w 3581400"/>
                  <a:gd name="connsiteY61" fmla="*/ 83344 h 762000"/>
                  <a:gd name="connsiteX62" fmla="*/ 2961799 w 3581400"/>
                  <a:gd name="connsiteY62" fmla="*/ 83344 h 762000"/>
                  <a:gd name="connsiteX63" fmla="*/ 3022759 w 3581400"/>
                  <a:gd name="connsiteY63" fmla="*/ 22384 h 762000"/>
                  <a:gd name="connsiteX64" fmla="*/ 3525679 w 3581400"/>
                  <a:gd name="connsiteY64" fmla="*/ 22384 h 762000"/>
                  <a:gd name="connsiteX65" fmla="*/ 3552349 w 3581400"/>
                  <a:gd name="connsiteY65" fmla="*/ 7144 h 762000"/>
                  <a:gd name="connsiteX66" fmla="*/ 3582829 w 3581400"/>
                  <a:gd name="connsiteY66" fmla="*/ 37624 h 762000"/>
                  <a:gd name="connsiteX67" fmla="*/ 3552349 w 3581400"/>
                  <a:gd name="connsiteY67" fmla="*/ 68104 h 762000"/>
                  <a:gd name="connsiteX68" fmla="*/ 3525679 w 3581400"/>
                  <a:gd name="connsiteY68" fmla="*/ 52864 h 762000"/>
                  <a:gd name="connsiteX69" fmla="*/ 3036094 w 3581400"/>
                  <a:gd name="connsiteY69" fmla="*/ 52864 h 762000"/>
                  <a:gd name="connsiteX70" fmla="*/ 2975134 w 3581400"/>
                  <a:gd name="connsiteY70" fmla="*/ 113824 h 762000"/>
                  <a:gd name="connsiteX71" fmla="*/ 2787491 w 3581400"/>
                  <a:gd name="connsiteY71" fmla="*/ 113824 h 762000"/>
                  <a:gd name="connsiteX72" fmla="*/ 2588419 w 3581400"/>
                  <a:gd name="connsiteY72" fmla="*/ 312896 h 762000"/>
                  <a:gd name="connsiteX73" fmla="*/ 2299811 w 3581400"/>
                  <a:gd name="connsiteY73" fmla="*/ 312896 h 762000"/>
                  <a:gd name="connsiteX74" fmla="*/ 2206466 w 3581400"/>
                  <a:gd name="connsiteY74" fmla="*/ 406241 h 762000"/>
                  <a:gd name="connsiteX75" fmla="*/ 2329339 w 3581400"/>
                  <a:gd name="connsiteY75" fmla="*/ 406241 h 762000"/>
                  <a:gd name="connsiteX76" fmla="*/ 2387441 w 3581400"/>
                  <a:gd name="connsiteY76" fmla="*/ 464344 h 762000"/>
                  <a:gd name="connsiteX77" fmla="*/ 2396014 w 3581400"/>
                  <a:gd name="connsiteY77" fmla="*/ 463391 h 762000"/>
                  <a:gd name="connsiteX78" fmla="*/ 2417921 w 3581400"/>
                  <a:gd name="connsiteY78" fmla="*/ 471964 h 762000"/>
                  <a:gd name="connsiteX79" fmla="*/ 2426494 w 3581400"/>
                  <a:gd name="connsiteY79" fmla="*/ 493871 h 762000"/>
                  <a:gd name="connsiteX80" fmla="*/ 2417921 w 3581400"/>
                  <a:gd name="connsiteY80" fmla="*/ 515779 h 762000"/>
                  <a:gd name="connsiteX81" fmla="*/ 2396014 w 3581400"/>
                  <a:gd name="connsiteY81" fmla="*/ 524351 h 762000"/>
                  <a:gd name="connsiteX82" fmla="*/ 2374106 w 3581400"/>
                  <a:gd name="connsiteY82" fmla="*/ 515779 h 762000"/>
                  <a:gd name="connsiteX83" fmla="*/ 2366486 w 3581400"/>
                  <a:gd name="connsiteY83" fmla="*/ 486251 h 762000"/>
                  <a:gd name="connsiteX84" fmla="*/ 2317909 w 3581400"/>
                  <a:gd name="connsiteY84" fmla="*/ 437674 h 762000"/>
                  <a:gd name="connsiteX85" fmla="*/ 2176939 w 3581400"/>
                  <a:gd name="connsiteY85" fmla="*/ 437674 h 762000"/>
                  <a:gd name="connsiteX86" fmla="*/ 2032159 w 3581400"/>
                  <a:gd name="connsiteY86" fmla="*/ 582454 h 762000"/>
                  <a:gd name="connsiteX87" fmla="*/ 1557814 w 3581400"/>
                  <a:gd name="connsiteY87" fmla="*/ 582454 h 762000"/>
                  <a:gd name="connsiteX88" fmla="*/ 1393984 w 3581400"/>
                  <a:gd name="connsiteY88" fmla="*/ 746284 h 762000"/>
                  <a:gd name="connsiteX89" fmla="*/ 64294 w 3581400"/>
                  <a:gd name="connsiteY89" fmla="*/ 746284 h 762000"/>
                  <a:gd name="connsiteX90" fmla="*/ 37624 w 3581400"/>
                  <a:gd name="connsiteY90" fmla="*/ 761524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581400" h="762000">
                    <a:moveTo>
                      <a:pt x="37624" y="761524"/>
                    </a:moveTo>
                    <a:cubicBezTo>
                      <a:pt x="20479" y="761524"/>
                      <a:pt x="7144" y="748189"/>
                      <a:pt x="7144" y="731044"/>
                    </a:cubicBezTo>
                    <a:cubicBezTo>
                      <a:pt x="7144" y="713899"/>
                      <a:pt x="20479" y="700564"/>
                      <a:pt x="37624" y="700564"/>
                    </a:cubicBezTo>
                    <a:cubicBezTo>
                      <a:pt x="49054" y="700564"/>
                      <a:pt x="58579" y="706279"/>
                      <a:pt x="64294" y="715804"/>
                    </a:cubicBezTo>
                    <a:lnTo>
                      <a:pt x="1177766" y="715804"/>
                    </a:lnTo>
                    <a:lnTo>
                      <a:pt x="1060609" y="597694"/>
                    </a:lnTo>
                    <a:lnTo>
                      <a:pt x="376714" y="597694"/>
                    </a:lnTo>
                    <a:cubicBezTo>
                      <a:pt x="370999" y="607219"/>
                      <a:pt x="361474" y="612934"/>
                      <a:pt x="350044" y="612934"/>
                    </a:cubicBezTo>
                    <a:cubicBezTo>
                      <a:pt x="332899" y="612934"/>
                      <a:pt x="319564" y="599599"/>
                      <a:pt x="319564" y="582454"/>
                    </a:cubicBezTo>
                    <a:cubicBezTo>
                      <a:pt x="319564" y="565309"/>
                      <a:pt x="332899" y="551974"/>
                      <a:pt x="350044" y="551974"/>
                    </a:cubicBezTo>
                    <a:cubicBezTo>
                      <a:pt x="361474" y="551974"/>
                      <a:pt x="370999" y="557689"/>
                      <a:pt x="376714" y="567214"/>
                    </a:cubicBezTo>
                    <a:lnTo>
                      <a:pt x="804386" y="567214"/>
                    </a:lnTo>
                    <a:lnTo>
                      <a:pt x="755809" y="518636"/>
                    </a:lnTo>
                    <a:lnTo>
                      <a:pt x="469106" y="518636"/>
                    </a:lnTo>
                    <a:cubicBezTo>
                      <a:pt x="463391" y="528161"/>
                      <a:pt x="453866" y="533876"/>
                      <a:pt x="442436" y="533876"/>
                    </a:cubicBezTo>
                    <a:cubicBezTo>
                      <a:pt x="425291" y="533876"/>
                      <a:pt x="411956" y="520541"/>
                      <a:pt x="411956" y="503396"/>
                    </a:cubicBezTo>
                    <a:cubicBezTo>
                      <a:pt x="411956" y="486251"/>
                      <a:pt x="425291" y="472916"/>
                      <a:pt x="442436" y="472916"/>
                    </a:cubicBezTo>
                    <a:cubicBezTo>
                      <a:pt x="453866" y="472916"/>
                      <a:pt x="463391" y="478631"/>
                      <a:pt x="469106" y="488156"/>
                    </a:cubicBezTo>
                    <a:lnTo>
                      <a:pt x="768191" y="488156"/>
                    </a:lnTo>
                    <a:lnTo>
                      <a:pt x="846296" y="566261"/>
                    </a:lnTo>
                    <a:lnTo>
                      <a:pt x="1072039" y="566261"/>
                    </a:lnTo>
                    <a:lnTo>
                      <a:pt x="1219676" y="713899"/>
                    </a:lnTo>
                    <a:lnTo>
                      <a:pt x="1376839" y="713899"/>
                    </a:lnTo>
                    <a:lnTo>
                      <a:pt x="1540669" y="550069"/>
                    </a:lnTo>
                    <a:lnTo>
                      <a:pt x="2015014" y="550069"/>
                    </a:lnTo>
                    <a:lnTo>
                      <a:pt x="2253139" y="311944"/>
                    </a:lnTo>
                    <a:lnTo>
                      <a:pt x="2012156" y="311944"/>
                    </a:lnTo>
                    <a:lnTo>
                      <a:pt x="1900714" y="426244"/>
                    </a:lnTo>
                    <a:lnTo>
                      <a:pt x="1742599" y="426244"/>
                    </a:lnTo>
                    <a:cubicBezTo>
                      <a:pt x="1736884" y="435769"/>
                      <a:pt x="1727359" y="441484"/>
                      <a:pt x="1715929" y="441484"/>
                    </a:cubicBezTo>
                    <a:cubicBezTo>
                      <a:pt x="1698784" y="441484"/>
                      <a:pt x="1685449" y="428149"/>
                      <a:pt x="1685449" y="411004"/>
                    </a:cubicBezTo>
                    <a:cubicBezTo>
                      <a:pt x="1685449" y="393859"/>
                      <a:pt x="1698784" y="380524"/>
                      <a:pt x="1715929" y="380524"/>
                    </a:cubicBezTo>
                    <a:cubicBezTo>
                      <a:pt x="1727359" y="380524"/>
                      <a:pt x="1736884" y="386239"/>
                      <a:pt x="1742599" y="395764"/>
                    </a:cubicBezTo>
                    <a:lnTo>
                      <a:pt x="1888331" y="395764"/>
                    </a:lnTo>
                    <a:lnTo>
                      <a:pt x="1970246" y="313849"/>
                    </a:lnTo>
                    <a:lnTo>
                      <a:pt x="1623536" y="313849"/>
                    </a:lnTo>
                    <a:lnTo>
                      <a:pt x="1400651" y="536734"/>
                    </a:lnTo>
                    <a:cubicBezTo>
                      <a:pt x="1403509" y="547211"/>
                      <a:pt x="1400651" y="558641"/>
                      <a:pt x="1393031" y="566261"/>
                    </a:cubicBezTo>
                    <a:cubicBezTo>
                      <a:pt x="1387316" y="571976"/>
                      <a:pt x="1379696" y="574834"/>
                      <a:pt x="1371124" y="574834"/>
                    </a:cubicBezTo>
                    <a:cubicBezTo>
                      <a:pt x="1362551" y="574834"/>
                      <a:pt x="1354931" y="571976"/>
                      <a:pt x="1349216" y="566261"/>
                    </a:cubicBezTo>
                    <a:cubicBezTo>
                      <a:pt x="1343501" y="560546"/>
                      <a:pt x="1340644" y="552926"/>
                      <a:pt x="1340644" y="544354"/>
                    </a:cubicBezTo>
                    <a:cubicBezTo>
                      <a:pt x="1340644" y="535781"/>
                      <a:pt x="1343501" y="528161"/>
                      <a:pt x="1349216" y="522446"/>
                    </a:cubicBezTo>
                    <a:cubicBezTo>
                      <a:pt x="1354931" y="516731"/>
                      <a:pt x="1362551" y="513874"/>
                      <a:pt x="1371124" y="513874"/>
                    </a:cubicBezTo>
                    <a:cubicBezTo>
                      <a:pt x="1373981" y="513874"/>
                      <a:pt x="1376839" y="513874"/>
                      <a:pt x="1379696" y="514826"/>
                    </a:cubicBezTo>
                    <a:lnTo>
                      <a:pt x="1439704" y="454819"/>
                    </a:lnTo>
                    <a:lnTo>
                      <a:pt x="1025366" y="454819"/>
                    </a:lnTo>
                    <a:lnTo>
                      <a:pt x="988219" y="417671"/>
                    </a:lnTo>
                    <a:cubicBezTo>
                      <a:pt x="985361" y="418624"/>
                      <a:pt x="982504" y="418624"/>
                      <a:pt x="979646" y="418624"/>
                    </a:cubicBezTo>
                    <a:cubicBezTo>
                      <a:pt x="971074" y="418624"/>
                      <a:pt x="963454" y="415766"/>
                      <a:pt x="957739" y="410051"/>
                    </a:cubicBezTo>
                    <a:cubicBezTo>
                      <a:pt x="952024" y="404336"/>
                      <a:pt x="949166" y="396716"/>
                      <a:pt x="949166" y="388144"/>
                    </a:cubicBezTo>
                    <a:cubicBezTo>
                      <a:pt x="949166" y="379571"/>
                      <a:pt x="952024" y="371951"/>
                      <a:pt x="957739" y="366236"/>
                    </a:cubicBezTo>
                    <a:cubicBezTo>
                      <a:pt x="963454" y="360521"/>
                      <a:pt x="971074" y="357664"/>
                      <a:pt x="979646" y="357664"/>
                    </a:cubicBezTo>
                    <a:cubicBezTo>
                      <a:pt x="988219" y="357664"/>
                      <a:pt x="995839" y="360521"/>
                      <a:pt x="1001554" y="366236"/>
                    </a:cubicBezTo>
                    <a:cubicBezTo>
                      <a:pt x="1009174" y="373856"/>
                      <a:pt x="1012031" y="385286"/>
                      <a:pt x="1009174" y="395764"/>
                    </a:cubicBezTo>
                    <a:lnTo>
                      <a:pt x="1037749" y="424339"/>
                    </a:lnTo>
                    <a:lnTo>
                      <a:pt x="1470184" y="424339"/>
                    </a:lnTo>
                    <a:lnTo>
                      <a:pt x="1611154" y="283369"/>
                    </a:lnTo>
                    <a:lnTo>
                      <a:pt x="2285524" y="283369"/>
                    </a:lnTo>
                    <a:lnTo>
                      <a:pt x="2289334" y="279559"/>
                    </a:lnTo>
                    <a:lnTo>
                      <a:pt x="2294096" y="283369"/>
                    </a:lnTo>
                    <a:lnTo>
                      <a:pt x="2574131" y="283369"/>
                    </a:lnTo>
                    <a:lnTo>
                      <a:pt x="2774156" y="83344"/>
                    </a:lnTo>
                    <a:lnTo>
                      <a:pt x="2961799" y="83344"/>
                    </a:lnTo>
                    <a:lnTo>
                      <a:pt x="3022759" y="22384"/>
                    </a:lnTo>
                    <a:lnTo>
                      <a:pt x="3525679" y="22384"/>
                    </a:lnTo>
                    <a:cubicBezTo>
                      <a:pt x="3531394" y="12859"/>
                      <a:pt x="3540919" y="7144"/>
                      <a:pt x="3552349" y="7144"/>
                    </a:cubicBezTo>
                    <a:cubicBezTo>
                      <a:pt x="3569494" y="7144"/>
                      <a:pt x="3582829" y="20479"/>
                      <a:pt x="3582829" y="37624"/>
                    </a:cubicBezTo>
                    <a:cubicBezTo>
                      <a:pt x="3582829" y="54769"/>
                      <a:pt x="3569494" y="68104"/>
                      <a:pt x="3552349" y="68104"/>
                    </a:cubicBezTo>
                    <a:cubicBezTo>
                      <a:pt x="3540919" y="68104"/>
                      <a:pt x="3531394" y="62389"/>
                      <a:pt x="3525679" y="52864"/>
                    </a:cubicBezTo>
                    <a:lnTo>
                      <a:pt x="3036094" y="52864"/>
                    </a:lnTo>
                    <a:lnTo>
                      <a:pt x="2975134" y="113824"/>
                    </a:lnTo>
                    <a:lnTo>
                      <a:pt x="2787491" y="113824"/>
                    </a:lnTo>
                    <a:lnTo>
                      <a:pt x="2588419" y="312896"/>
                    </a:lnTo>
                    <a:lnTo>
                      <a:pt x="2299811" y="312896"/>
                    </a:lnTo>
                    <a:lnTo>
                      <a:pt x="2206466" y="406241"/>
                    </a:lnTo>
                    <a:lnTo>
                      <a:pt x="2329339" y="406241"/>
                    </a:lnTo>
                    <a:lnTo>
                      <a:pt x="2387441" y="464344"/>
                    </a:lnTo>
                    <a:cubicBezTo>
                      <a:pt x="2390299" y="463391"/>
                      <a:pt x="2393156" y="463391"/>
                      <a:pt x="2396014" y="463391"/>
                    </a:cubicBezTo>
                    <a:cubicBezTo>
                      <a:pt x="2404586" y="463391"/>
                      <a:pt x="2412206" y="466249"/>
                      <a:pt x="2417921" y="471964"/>
                    </a:cubicBezTo>
                    <a:cubicBezTo>
                      <a:pt x="2423636" y="477679"/>
                      <a:pt x="2426494" y="485299"/>
                      <a:pt x="2426494" y="493871"/>
                    </a:cubicBezTo>
                    <a:cubicBezTo>
                      <a:pt x="2426494" y="502444"/>
                      <a:pt x="2423636" y="510064"/>
                      <a:pt x="2417921" y="515779"/>
                    </a:cubicBezTo>
                    <a:cubicBezTo>
                      <a:pt x="2412206" y="521494"/>
                      <a:pt x="2404586" y="524351"/>
                      <a:pt x="2396014" y="524351"/>
                    </a:cubicBezTo>
                    <a:cubicBezTo>
                      <a:pt x="2387441" y="524351"/>
                      <a:pt x="2379821" y="521494"/>
                      <a:pt x="2374106" y="515779"/>
                    </a:cubicBezTo>
                    <a:cubicBezTo>
                      <a:pt x="2366486" y="508159"/>
                      <a:pt x="2363629" y="496729"/>
                      <a:pt x="2366486" y="486251"/>
                    </a:cubicBezTo>
                    <a:lnTo>
                      <a:pt x="2317909" y="437674"/>
                    </a:lnTo>
                    <a:lnTo>
                      <a:pt x="2176939" y="437674"/>
                    </a:lnTo>
                    <a:lnTo>
                      <a:pt x="2032159" y="582454"/>
                    </a:lnTo>
                    <a:lnTo>
                      <a:pt x="1557814" y="582454"/>
                    </a:lnTo>
                    <a:lnTo>
                      <a:pt x="1393984" y="746284"/>
                    </a:lnTo>
                    <a:lnTo>
                      <a:pt x="64294" y="746284"/>
                    </a:lnTo>
                    <a:cubicBezTo>
                      <a:pt x="59531" y="754856"/>
                      <a:pt x="49054" y="761524"/>
                      <a:pt x="37624" y="761524"/>
                    </a:cubicBezTo>
                    <a:close/>
                  </a:path>
                </a:pathLst>
              </a:custGeom>
              <a:grpFill/>
              <a:ln w="9525" cap="flat">
                <a:noFill/>
                <a:prstDash val="solid"/>
                <a:miter/>
              </a:ln>
            </p:spPr>
            <p:txBody>
              <a:bodyPr rtlCol="0" anchor="ctr"/>
              <a:lstStyle/>
              <a:p>
                <a:endParaRPr lang="en-US"/>
              </a:p>
            </p:txBody>
          </p:sp>
          <p:sp>
            <p:nvSpPr>
              <p:cNvPr id="206" name="Freeform: Shape 259">
                <a:extLst>
                  <a:ext uri="{FF2B5EF4-FFF2-40B4-BE49-F238E27FC236}">
                    <a16:creationId xmlns:a16="http://schemas.microsoft.com/office/drawing/2014/main" id="{CF133513-7C0F-45F4-B3AE-FE5EF0998F70}"/>
                  </a:ext>
                </a:extLst>
              </p:cNvPr>
              <p:cNvSpPr/>
              <p:nvPr/>
            </p:nvSpPr>
            <p:spPr>
              <a:xfrm>
                <a:off x="8190407" y="1590385"/>
                <a:ext cx="3562350" cy="742950"/>
              </a:xfrm>
              <a:custGeom>
                <a:avLst/>
                <a:gdLst>
                  <a:gd name="connsiteX0" fmla="*/ 2567464 w 3562350"/>
                  <a:gd name="connsiteY0" fmla="*/ 282416 h 742950"/>
                  <a:gd name="connsiteX1" fmla="*/ 2279809 w 3562350"/>
                  <a:gd name="connsiteY1" fmla="*/ 282416 h 742950"/>
                  <a:gd name="connsiteX2" fmla="*/ 2278856 w 3562350"/>
                  <a:gd name="connsiteY2" fmla="*/ 281464 h 742950"/>
                  <a:gd name="connsiteX3" fmla="*/ 2277904 w 3562350"/>
                  <a:gd name="connsiteY3" fmla="*/ 282416 h 742950"/>
                  <a:gd name="connsiteX4" fmla="*/ 1603534 w 3562350"/>
                  <a:gd name="connsiteY4" fmla="*/ 282416 h 742950"/>
                  <a:gd name="connsiteX5" fmla="*/ 1461611 w 3562350"/>
                  <a:gd name="connsiteY5" fmla="*/ 424339 h 742950"/>
                  <a:gd name="connsiteX6" fmla="*/ 1021556 w 3562350"/>
                  <a:gd name="connsiteY6" fmla="*/ 424339 h 742950"/>
                  <a:gd name="connsiteX7" fmla="*/ 986314 w 3562350"/>
                  <a:gd name="connsiteY7" fmla="*/ 389096 h 742950"/>
                  <a:gd name="connsiteX8" fmla="*/ 982504 w 3562350"/>
                  <a:gd name="connsiteY8" fmla="*/ 363379 h 742950"/>
                  <a:gd name="connsiteX9" fmla="*/ 952024 w 3562350"/>
                  <a:gd name="connsiteY9" fmla="*/ 363379 h 742950"/>
                  <a:gd name="connsiteX10" fmla="*/ 952024 w 3562350"/>
                  <a:gd name="connsiteY10" fmla="*/ 392906 h 742950"/>
                  <a:gd name="connsiteX11" fmla="*/ 977741 w 3562350"/>
                  <a:gd name="connsiteY11" fmla="*/ 396716 h 742950"/>
                  <a:gd name="connsiteX12" fmla="*/ 1016794 w 3562350"/>
                  <a:gd name="connsiteY12" fmla="*/ 435769 h 742950"/>
                  <a:gd name="connsiteX13" fmla="*/ 1450181 w 3562350"/>
                  <a:gd name="connsiteY13" fmla="*/ 435769 h 742950"/>
                  <a:gd name="connsiteX14" fmla="*/ 1370171 w 3562350"/>
                  <a:gd name="connsiteY14" fmla="*/ 515779 h 742950"/>
                  <a:gd name="connsiteX15" fmla="*/ 1344454 w 3562350"/>
                  <a:gd name="connsiteY15" fmla="*/ 519589 h 742950"/>
                  <a:gd name="connsiteX16" fmla="*/ 1344454 w 3562350"/>
                  <a:gd name="connsiteY16" fmla="*/ 549116 h 742950"/>
                  <a:gd name="connsiteX17" fmla="*/ 1373981 w 3562350"/>
                  <a:gd name="connsiteY17" fmla="*/ 549116 h 742950"/>
                  <a:gd name="connsiteX18" fmla="*/ 1377791 w 3562350"/>
                  <a:gd name="connsiteY18" fmla="*/ 523399 h 742950"/>
                  <a:gd name="connsiteX19" fmla="*/ 1608296 w 3562350"/>
                  <a:gd name="connsiteY19" fmla="*/ 292894 h 742950"/>
                  <a:gd name="connsiteX20" fmla="*/ 1982629 w 3562350"/>
                  <a:gd name="connsiteY20" fmla="*/ 292894 h 742950"/>
                  <a:gd name="connsiteX21" fmla="*/ 1881664 w 3562350"/>
                  <a:gd name="connsiteY21" fmla="*/ 393859 h 742950"/>
                  <a:gd name="connsiteX22" fmla="*/ 1726406 w 3562350"/>
                  <a:gd name="connsiteY22" fmla="*/ 393859 h 742950"/>
                  <a:gd name="connsiteX23" fmla="*/ 1706404 w 3562350"/>
                  <a:gd name="connsiteY23" fmla="*/ 378619 h 742950"/>
                  <a:gd name="connsiteX24" fmla="*/ 1685449 w 3562350"/>
                  <a:gd name="connsiteY24" fmla="*/ 399574 h 742950"/>
                  <a:gd name="connsiteX25" fmla="*/ 1706404 w 3562350"/>
                  <a:gd name="connsiteY25" fmla="*/ 420529 h 742950"/>
                  <a:gd name="connsiteX26" fmla="*/ 1726406 w 3562350"/>
                  <a:gd name="connsiteY26" fmla="*/ 405289 h 742950"/>
                  <a:gd name="connsiteX27" fmla="*/ 1886426 w 3562350"/>
                  <a:gd name="connsiteY27" fmla="*/ 405289 h 742950"/>
                  <a:gd name="connsiteX28" fmla="*/ 1998821 w 3562350"/>
                  <a:gd name="connsiteY28" fmla="*/ 292894 h 742950"/>
                  <a:gd name="connsiteX29" fmla="*/ 2267426 w 3562350"/>
                  <a:gd name="connsiteY29" fmla="*/ 292894 h 742950"/>
                  <a:gd name="connsiteX30" fmla="*/ 2010251 w 3562350"/>
                  <a:gd name="connsiteY30" fmla="*/ 550069 h 742950"/>
                  <a:gd name="connsiteX31" fmla="*/ 1535906 w 3562350"/>
                  <a:gd name="connsiteY31" fmla="*/ 550069 h 742950"/>
                  <a:gd name="connsiteX32" fmla="*/ 1372076 w 3562350"/>
                  <a:gd name="connsiteY32" fmla="*/ 713899 h 742950"/>
                  <a:gd name="connsiteX33" fmla="*/ 1207294 w 3562350"/>
                  <a:gd name="connsiteY33" fmla="*/ 713899 h 742950"/>
                  <a:gd name="connsiteX34" fmla="*/ 1059656 w 3562350"/>
                  <a:gd name="connsiteY34" fmla="*/ 566261 h 742950"/>
                  <a:gd name="connsiteX35" fmla="*/ 833914 w 3562350"/>
                  <a:gd name="connsiteY35" fmla="*/ 566261 h 742950"/>
                  <a:gd name="connsiteX36" fmla="*/ 833914 w 3562350"/>
                  <a:gd name="connsiteY36" fmla="*/ 566261 h 742950"/>
                  <a:gd name="connsiteX37" fmla="*/ 755809 w 3562350"/>
                  <a:gd name="connsiteY37" fmla="*/ 488156 h 742950"/>
                  <a:gd name="connsiteX38" fmla="*/ 453866 w 3562350"/>
                  <a:gd name="connsiteY38" fmla="*/ 488156 h 742950"/>
                  <a:gd name="connsiteX39" fmla="*/ 433864 w 3562350"/>
                  <a:gd name="connsiteY39" fmla="*/ 472916 h 742950"/>
                  <a:gd name="connsiteX40" fmla="*/ 412909 w 3562350"/>
                  <a:gd name="connsiteY40" fmla="*/ 493871 h 742950"/>
                  <a:gd name="connsiteX41" fmla="*/ 433864 w 3562350"/>
                  <a:gd name="connsiteY41" fmla="*/ 514826 h 742950"/>
                  <a:gd name="connsiteX42" fmla="*/ 453866 w 3562350"/>
                  <a:gd name="connsiteY42" fmla="*/ 499586 h 742950"/>
                  <a:gd name="connsiteX43" fmla="*/ 750094 w 3562350"/>
                  <a:gd name="connsiteY43" fmla="*/ 499586 h 742950"/>
                  <a:gd name="connsiteX44" fmla="*/ 817721 w 3562350"/>
                  <a:gd name="connsiteY44" fmla="*/ 567214 h 742950"/>
                  <a:gd name="connsiteX45" fmla="*/ 360521 w 3562350"/>
                  <a:gd name="connsiteY45" fmla="*/ 567214 h 742950"/>
                  <a:gd name="connsiteX46" fmla="*/ 340519 w 3562350"/>
                  <a:gd name="connsiteY46" fmla="*/ 551974 h 742950"/>
                  <a:gd name="connsiteX47" fmla="*/ 319564 w 3562350"/>
                  <a:gd name="connsiteY47" fmla="*/ 572929 h 742950"/>
                  <a:gd name="connsiteX48" fmla="*/ 340519 w 3562350"/>
                  <a:gd name="connsiteY48" fmla="*/ 593884 h 742950"/>
                  <a:gd name="connsiteX49" fmla="*/ 360521 w 3562350"/>
                  <a:gd name="connsiteY49" fmla="*/ 578644 h 742950"/>
                  <a:gd name="connsiteX50" fmla="*/ 1054894 w 3562350"/>
                  <a:gd name="connsiteY50" fmla="*/ 578644 h 742950"/>
                  <a:gd name="connsiteX51" fmla="*/ 1191101 w 3562350"/>
                  <a:gd name="connsiteY51" fmla="*/ 714851 h 742950"/>
                  <a:gd name="connsiteX52" fmla="*/ 48101 w 3562350"/>
                  <a:gd name="connsiteY52" fmla="*/ 714851 h 742950"/>
                  <a:gd name="connsiteX53" fmla="*/ 28099 w 3562350"/>
                  <a:gd name="connsiteY53" fmla="*/ 699611 h 742950"/>
                  <a:gd name="connsiteX54" fmla="*/ 7144 w 3562350"/>
                  <a:gd name="connsiteY54" fmla="*/ 720566 h 742950"/>
                  <a:gd name="connsiteX55" fmla="*/ 28099 w 3562350"/>
                  <a:gd name="connsiteY55" fmla="*/ 741521 h 742950"/>
                  <a:gd name="connsiteX56" fmla="*/ 48101 w 3562350"/>
                  <a:gd name="connsiteY56" fmla="*/ 726281 h 742950"/>
                  <a:gd name="connsiteX57" fmla="*/ 1376839 w 3562350"/>
                  <a:gd name="connsiteY57" fmla="*/ 726281 h 742950"/>
                  <a:gd name="connsiteX58" fmla="*/ 1540669 w 3562350"/>
                  <a:gd name="connsiteY58" fmla="*/ 561499 h 742950"/>
                  <a:gd name="connsiteX59" fmla="*/ 2015014 w 3562350"/>
                  <a:gd name="connsiteY59" fmla="*/ 561499 h 742950"/>
                  <a:gd name="connsiteX60" fmla="*/ 2159794 w 3562350"/>
                  <a:gd name="connsiteY60" fmla="*/ 417671 h 742950"/>
                  <a:gd name="connsiteX61" fmla="*/ 2308384 w 3562350"/>
                  <a:gd name="connsiteY61" fmla="*/ 417671 h 742950"/>
                  <a:gd name="connsiteX62" fmla="*/ 2364581 w 3562350"/>
                  <a:gd name="connsiteY62" fmla="*/ 473869 h 742950"/>
                  <a:gd name="connsiteX63" fmla="*/ 2368391 w 3562350"/>
                  <a:gd name="connsiteY63" fmla="*/ 499586 h 742950"/>
                  <a:gd name="connsiteX64" fmla="*/ 2397919 w 3562350"/>
                  <a:gd name="connsiteY64" fmla="*/ 499586 h 742950"/>
                  <a:gd name="connsiteX65" fmla="*/ 2397919 w 3562350"/>
                  <a:gd name="connsiteY65" fmla="*/ 470059 h 742950"/>
                  <a:gd name="connsiteX66" fmla="*/ 2372201 w 3562350"/>
                  <a:gd name="connsiteY66" fmla="*/ 466249 h 742950"/>
                  <a:gd name="connsiteX67" fmla="*/ 2313146 w 3562350"/>
                  <a:gd name="connsiteY67" fmla="*/ 407194 h 742950"/>
                  <a:gd name="connsiteX68" fmla="*/ 2170271 w 3562350"/>
                  <a:gd name="connsiteY68" fmla="*/ 407194 h 742950"/>
                  <a:gd name="connsiteX69" fmla="*/ 2283619 w 3562350"/>
                  <a:gd name="connsiteY69" fmla="*/ 293846 h 742950"/>
                  <a:gd name="connsiteX70" fmla="*/ 2572226 w 3562350"/>
                  <a:gd name="connsiteY70" fmla="*/ 293846 h 742950"/>
                  <a:gd name="connsiteX71" fmla="*/ 2771299 w 3562350"/>
                  <a:gd name="connsiteY71" fmla="*/ 94774 h 742950"/>
                  <a:gd name="connsiteX72" fmla="*/ 2959894 w 3562350"/>
                  <a:gd name="connsiteY72" fmla="*/ 94774 h 742950"/>
                  <a:gd name="connsiteX73" fmla="*/ 3020854 w 3562350"/>
                  <a:gd name="connsiteY73" fmla="*/ 33814 h 742950"/>
                  <a:gd name="connsiteX74" fmla="*/ 3520916 w 3562350"/>
                  <a:gd name="connsiteY74" fmla="*/ 33814 h 742950"/>
                  <a:gd name="connsiteX75" fmla="*/ 3540919 w 3562350"/>
                  <a:gd name="connsiteY75" fmla="*/ 49054 h 742950"/>
                  <a:gd name="connsiteX76" fmla="*/ 3561874 w 3562350"/>
                  <a:gd name="connsiteY76" fmla="*/ 28099 h 742950"/>
                  <a:gd name="connsiteX77" fmla="*/ 3540919 w 3562350"/>
                  <a:gd name="connsiteY77" fmla="*/ 7144 h 742950"/>
                  <a:gd name="connsiteX78" fmla="*/ 3520916 w 3562350"/>
                  <a:gd name="connsiteY78" fmla="*/ 22384 h 742950"/>
                  <a:gd name="connsiteX79" fmla="*/ 3016091 w 3562350"/>
                  <a:gd name="connsiteY79" fmla="*/ 22384 h 742950"/>
                  <a:gd name="connsiteX80" fmla="*/ 2955131 w 3562350"/>
                  <a:gd name="connsiteY80" fmla="*/ 83344 h 742950"/>
                  <a:gd name="connsiteX81" fmla="*/ 2767489 w 3562350"/>
                  <a:gd name="connsiteY81" fmla="*/ 83344 h 742950"/>
                  <a:gd name="connsiteX82" fmla="*/ 2567464 w 3562350"/>
                  <a:gd name="connsiteY82" fmla="*/ 282416 h 74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562350" h="742950">
                    <a:moveTo>
                      <a:pt x="2567464" y="282416"/>
                    </a:moveTo>
                    <a:lnTo>
                      <a:pt x="2279809" y="282416"/>
                    </a:lnTo>
                    <a:lnTo>
                      <a:pt x="2278856" y="281464"/>
                    </a:lnTo>
                    <a:lnTo>
                      <a:pt x="2277904" y="282416"/>
                    </a:lnTo>
                    <a:lnTo>
                      <a:pt x="1603534" y="282416"/>
                    </a:lnTo>
                    <a:lnTo>
                      <a:pt x="1461611" y="424339"/>
                    </a:lnTo>
                    <a:lnTo>
                      <a:pt x="1021556" y="424339"/>
                    </a:lnTo>
                    <a:lnTo>
                      <a:pt x="986314" y="389096"/>
                    </a:lnTo>
                    <a:cubicBezTo>
                      <a:pt x="991076" y="381476"/>
                      <a:pt x="990124" y="370999"/>
                      <a:pt x="982504" y="363379"/>
                    </a:cubicBezTo>
                    <a:cubicBezTo>
                      <a:pt x="973931" y="354806"/>
                      <a:pt x="960596" y="354806"/>
                      <a:pt x="952024" y="363379"/>
                    </a:cubicBezTo>
                    <a:cubicBezTo>
                      <a:pt x="943451" y="371951"/>
                      <a:pt x="943451" y="385286"/>
                      <a:pt x="952024" y="392906"/>
                    </a:cubicBezTo>
                    <a:cubicBezTo>
                      <a:pt x="958691" y="399574"/>
                      <a:pt x="969169" y="400526"/>
                      <a:pt x="977741" y="396716"/>
                    </a:cubicBezTo>
                    <a:lnTo>
                      <a:pt x="1016794" y="435769"/>
                    </a:lnTo>
                    <a:lnTo>
                      <a:pt x="1450181" y="435769"/>
                    </a:lnTo>
                    <a:lnTo>
                      <a:pt x="1370171" y="515779"/>
                    </a:lnTo>
                    <a:cubicBezTo>
                      <a:pt x="1362551" y="511016"/>
                      <a:pt x="1352074" y="511969"/>
                      <a:pt x="1344454" y="519589"/>
                    </a:cubicBezTo>
                    <a:cubicBezTo>
                      <a:pt x="1335881" y="528161"/>
                      <a:pt x="1335881" y="541496"/>
                      <a:pt x="1344454" y="549116"/>
                    </a:cubicBezTo>
                    <a:cubicBezTo>
                      <a:pt x="1353026" y="557689"/>
                      <a:pt x="1366361" y="557689"/>
                      <a:pt x="1373981" y="549116"/>
                    </a:cubicBezTo>
                    <a:cubicBezTo>
                      <a:pt x="1380649" y="542449"/>
                      <a:pt x="1381601" y="531971"/>
                      <a:pt x="1377791" y="523399"/>
                    </a:cubicBezTo>
                    <a:lnTo>
                      <a:pt x="1608296" y="292894"/>
                    </a:lnTo>
                    <a:lnTo>
                      <a:pt x="1982629" y="292894"/>
                    </a:lnTo>
                    <a:lnTo>
                      <a:pt x="1881664" y="393859"/>
                    </a:lnTo>
                    <a:lnTo>
                      <a:pt x="1726406" y="393859"/>
                    </a:lnTo>
                    <a:cubicBezTo>
                      <a:pt x="1723549" y="385286"/>
                      <a:pt x="1715929" y="378619"/>
                      <a:pt x="1706404" y="378619"/>
                    </a:cubicBezTo>
                    <a:cubicBezTo>
                      <a:pt x="1694974" y="378619"/>
                      <a:pt x="1685449" y="388144"/>
                      <a:pt x="1685449" y="399574"/>
                    </a:cubicBezTo>
                    <a:cubicBezTo>
                      <a:pt x="1685449" y="411004"/>
                      <a:pt x="1694974" y="420529"/>
                      <a:pt x="1706404" y="420529"/>
                    </a:cubicBezTo>
                    <a:cubicBezTo>
                      <a:pt x="1715929" y="420529"/>
                      <a:pt x="1724501" y="413861"/>
                      <a:pt x="1726406" y="405289"/>
                    </a:cubicBezTo>
                    <a:lnTo>
                      <a:pt x="1886426" y="405289"/>
                    </a:lnTo>
                    <a:lnTo>
                      <a:pt x="1998821" y="292894"/>
                    </a:lnTo>
                    <a:lnTo>
                      <a:pt x="2267426" y="292894"/>
                    </a:lnTo>
                    <a:lnTo>
                      <a:pt x="2010251" y="550069"/>
                    </a:lnTo>
                    <a:lnTo>
                      <a:pt x="1535906" y="550069"/>
                    </a:lnTo>
                    <a:lnTo>
                      <a:pt x="1372076" y="713899"/>
                    </a:lnTo>
                    <a:lnTo>
                      <a:pt x="1207294" y="713899"/>
                    </a:lnTo>
                    <a:lnTo>
                      <a:pt x="1059656" y="566261"/>
                    </a:lnTo>
                    <a:lnTo>
                      <a:pt x="833914" y="566261"/>
                    </a:lnTo>
                    <a:lnTo>
                      <a:pt x="833914" y="566261"/>
                    </a:lnTo>
                    <a:lnTo>
                      <a:pt x="755809" y="488156"/>
                    </a:lnTo>
                    <a:lnTo>
                      <a:pt x="453866" y="488156"/>
                    </a:lnTo>
                    <a:cubicBezTo>
                      <a:pt x="451009" y="479584"/>
                      <a:pt x="443389" y="472916"/>
                      <a:pt x="433864" y="472916"/>
                    </a:cubicBezTo>
                    <a:cubicBezTo>
                      <a:pt x="422434" y="472916"/>
                      <a:pt x="412909" y="482441"/>
                      <a:pt x="412909" y="493871"/>
                    </a:cubicBezTo>
                    <a:cubicBezTo>
                      <a:pt x="412909" y="505301"/>
                      <a:pt x="422434" y="514826"/>
                      <a:pt x="433864" y="514826"/>
                    </a:cubicBezTo>
                    <a:cubicBezTo>
                      <a:pt x="443389" y="514826"/>
                      <a:pt x="451961" y="508159"/>
                      <a:pt x="453866" y="499586"/>
                    </a:cubicBezTo>
                    <a:lnTo>
                      <a:pt x="750094" y="499586"/>
                    </a:lnTo>
                    <a:lnTo>
                      <a:pt x="817721" y="567214"/>
                    </a:lnTo>
                    <a:lnTo>
                      <a:pt x="360521" y="567214"/>
                    </a:lnTo>
                    <a:cubicBezTo>
                      <a:pt x="357664" y="558641"/>
                      <a:pt x="350044" y="551974"/>
                      <a:pt x="340519" y="551974"/>
                    </a:cubicBezTo>
                    <a:cubicBezTo>
                      <a:pt x="329089" y="551974"/>
                      <a:pt x="319564" y="561499"/>
                      <a:pt x="319564" y="572929"/>
                    </a:cubicBezTo>
                    <a:cubicBezTo>
                      <a:pt x="319564" y="584359"/>
                      <a:pt x="329089" y="593884"/>
                      <a:pt x="340519" y="593884"/>
                    </a:cubicBezTo>
                    <a:cubicBezTo>
                      <a:pt x="350044" y="593884"/>
                      <a:pt x="358616" y="587216"/>
                      <a:pt x="360521" y="578644"/>
                    </a:cubicBezTo>
                    <a:lnTo>
                      <a:pt x="1054894" y="578644"/>
                    </a:lnTo>
                    <a:lnTo>
                      <a:pt x="1191101" y="714851"/>
                    </a:lnTo>
                    <a:lnTo>
                      <a:pt x="48101" y="714851"/>
                    </a:lnTo>
                    <a:cubicBezTo>
                      <a:pt x="45244" y="706279"/>
                      <a:pt x="37624" y="699611"/>
                      <a:pt x="28099" y="699611"/>
                    </a:cubicBezTo>
                    <a:cubicBezTo>
                      <a:pt x="16669" y="699611"/>
                      <a:pt x="7144" y="709136"/>
                      <a:pt x="7144" y="720566"/>
                    </a:cubicBezTo>
                    <a:cubicBezTo>
                      <a:pt x="7144" y="731996"/>
                      <a:pt x="16669" y="741521"/>
                      <a:pt x="28099" y="741521"/>
                    </a:cubicBezTo>
                    <a:cubicBezTo>
                      <a:pt x="37624" y="741521"/>
                      <a:pt x="46196" y="734854"/>
                      <a:pt x="48101" y="726281"/>
                    </a:cubicBezTo>
                    <a:lnTo>
                      <a:pt x="1376839" y="726281"/>
                    </a:lnTo>
                    <a:lnTo>
                      <a:pt x="1540669" y="561499"/>
                    </a:lnTo>
                    <a:lnTo>
                      <a:pt x="2015014" y="561499"/>
                    </a:lnTo>
                    <a:lnTo>
                      <a:pt x="2159794" y="417671"/>
                    </a:lnTo>
                    <a:lnTo>
                      <a:pt x="2308384" y="417671"/>
                    </a:lnTo>
                    <a:lnTo>
                      <a:pt x="2364581" y="473869"/>
                    </a:lnTo>
                    <a:cubicBezTo>
                      <a:pt x="2359819" y="481489"/>
                      <a:pt x="2360771" y="491966"/>
                      <a:pt x="2368391" y="499586"/>
                    </a:cubicBezTo>
                    <a:cubicBezTo>
                      <a:pt x="2376964" y="508159"/>
                      <a:pt x="2390299" y="508159"/>
                      <a:pt x="2397919" y="499586"/>
                    </a:cubicBezTo>
                    <a:cubicBezTo>
                      <a:pt x="2406491" y="491014"/>
                      <a:pt x="2406491" y="477679"/>
                      <a:pt x="2397919" y="470059"/>
                    </a:cubicBezTo>
                    <a:cubicBezTo>
                      <a:pt x="2391251" y="463391"/>
                      <a:pt x="2380774" y="462439"/>
                      <a:pt x="2372201" y="466249"/>
                    </a:cubicBezTo>
                    <a:lnTo>
                      <a:pt x="2313146" y="407194"/>
                    </a:lnTo>
                    <a:lnTo>
                      <a:pt x="2170271" y="407194"/>
                    </a:lnTo>
                    <a:lnTo>
                      <a:pt x="2283619" y="293846"/>
                    </a:lnTo>
                    <a:lnTo>
                      <a:pt x="2572226" y="293846"/>
                    </a:lnTo>
                    <a:lnTo>
                      <a:pt x="2771299" y="94774"/>
                    </a:lnTo>
                    <a:lnTo>
                      <a:pt x="2959894" y="94774"/>
                    </a:lnTo>
                    <a:lnTo>
                      <a:pt x="3020854" y="33814"/>
                    </a:lnTo>
                    <a:lnTo>
                      <a:pt x="3520916" y="33814"/>
                    </a:lnTo>
                    <a:cubicBezTo>
                      <a:pt x="3523774" y="42386"/>
                      <a:pt x="3531394" y="49054"/>
                      <a:pt x="3540919" y="49054"/>
                    </a:cubicBezTo>
                    <a:cubicBezTo>
                      <a:pt x="3552349" y="49054"/>
                      <a:pt x="3561874" y="39529"/>
                      <a:pt x="3561874" y="28099"/>
                    </a:cubicBezTo>
                    <a:cubicBezTo>
                      <a:pt x="3561874" y="16669"/>
                      <a:pt x="3552349" y="7144"/>
                      <a:pt x="3540919" y="7144"/>
                    </a:cubicBezTo>
                    <a:cubicBezTo>
                      <a:pt x="3531394" y="7144"/>
                      <a:pt x="3522821" y="13811"/>
                      <a:pt x="3520916" y="22384"/>
                    </a:cubicBezTo>
                    <a:lnTo>
                      <a:pt x="3016091" y="22384"/>
                    </a:lnTo>
                    <a:lnTo>
                      <a:pt x="2955131" y="83344"/>
                    </a:lnTo>
                    <a:lnTo>
                      <a:pt x="2767489" y="83344"/>
                    </a:lnTo>
                    <a:lnTo>
                      <a:pt x="2567464" y="282416"/>
                    </a:lnTo>
                    <a:close/>
                  </a:path>
                </a:pathLst>
              </a:custGeom>
              <a:grpFill/>
              <a:ln w="9525" cap="flat">
                <a:noFill/>
                <a:prstDash val="solid"/>
                <a:miter/>
              </a:ln>
            </p:spPr>
            <p:txBody>
              <a:bodyPr rtlCol="0" anchor="ctr"/>
              <a:lstStyle/>
              <a:p>
                <a:endParaRPr lang="en-US"/>
              </a:p>
            </p:txBody>
          </p:sp>
          <p:sp>
            <p:nvSpPr>
              <p:cNvPr id="207" name="Freeform: Shape 260">
                <a:extLst>
                  <a:ext uri="{FF2B5EF4-FFF2-40B4-BE49-F238E27FC236}">
                    <a16:creationId xmlns:a16="http://schemas.microsoft.com/office/drawing/2014/main" id="{0524508B-14A0-4350-B0EA-A96DB202811D}"/>
                  </a:ext>
                </a:extLst>
              </p:cNvPr>
              <p:cNvSpPr/>
              <p:nvPr/>
            </p:nvSpPr>
            <p:spPr>
              <a:xfrm>
                <a:off x="7533182" y="1351307"/>
                <a:ext cx="3552825" cy="771525"/>
              </a:xfrm>
              <a:custGeom>
                <a:avLst/>
                <a:gdLst>
                  <a:gd name="connsiteX0" fmla="*/ 271939 w 3552825"/>
                  <a:gd name="connsiteY0" fmla="*/ 772954 h 771525"/>
                  <a:gd name="connsiteX1" fmla="*/ 241459 w 3552825"/>
                  <a:gd name="connsiteY1" fmla="*/ 742474 h 771525"/>
                  <a:gd name="connsiteX2" fmla="*/ 271939 w 3552825"/>
                  <a:gd name="connsiteY2" fmla="*/ 711994 h 771525"/>
                  <a:gd name="connsiteX3" fmla="*/ 298609 w 3552825"/>
                  <a:gd name="connsiteY3" fmla="*/ 727234 h 771525"/>
                  <a:gd name="connsiteX4" fmla="*/ 817721 w 3552825"/>
                  <a:gd name="connsiteY4" fmla="*/ 727234 h 771525"/>
                  <a:gd name="connsiteX5" fmla="*/ 890111 w 3552825"/>
                  <a:gd name="connsiteY5" fmla="*/ 653891 h 771525"/>
                  <a:gd name="connsiteX6" fmla="*/ 64294 w 3552825"/>
                  <a:gd name="connsiteY6" fmla="*/ 653891 h 771525"/>
                  <a:gd name="connsiteX7" fmla="*/ 37624 w 3552825"/>
                  <a:gd name="connsiteY7" fmla="*/ 669131 h 771525"/>
                  <a:gd name="connsiteX8" fmla="*/ 7144 w 3552825"/>
                  <a:gd name="connsiteY8" fmla="*/ 638651 h 771525"/>
                  <a:gd name="connsiteX9" fmla="*/ 37624 w 3552825"/>
                  <a:gd name="connsiteY9" fmla="*/ 608171 h 771525"/>
                  <a:gd name="connsiteX10" fmla="*/ 64294 w 3552825"/>
                  <a:gd name="connsiteY10" fmla="*/ 623411 h 771525"/>
                  <a:gd name="connsiteX11" fmla="*/ 1397794 w 3552825"/>
                  <a:gd name="connsiteY11" fmla="*/ 623411 h 771525"/>
                  <a:gd name="connsiteX12" fmla="*/ 1762601 w 3552825"/>
                  <a:gd name="connsiteY12" fmla="*/ 258604 h 771525"/>
                  <a:gd name="connsiteX13" fmla="*/ 2255044 w 3552825"/>
                  <a:gd name="connsiteY13" fmla="*/ 258604 h 771525"/>
                  <a:gd name="connsiteX14" fmla="*/ 2179796 w 3552825"/>
                  <a:gd name="connsiteY14" fmla="*/ 183356 h 771525"/>
                  <a:gd name="connsiteX15" fmla="*/ 1637824 w 3552825"/>
                  <a:gd name="connsiteY15" fmla="*/ 183356 h 771525"/>
                  <a:gd name="connsiteX16" fmla="*/ 1289209 w 3552825"/>
                  <a:gd name="connsiteY16" fmla="*/ 531971 h 771525"/>
                  <a:gd name="connsiteX17" fmla="*/ 803434 w 3552825"/>
                  <a:gd name="connsiteY17" fmla="*/ 531971 h 771525"/>
                  <a:gd name="connsiteX18" fmla="*/ 776764 w 3552825"/>
                  <a:gd name="connsiteY18" fmla="*/ 547211 h 771525"/>
                  <a:gd name="connsiteX19" fmla="*/ 746284 w 3552825"/>
                  <a:gd name="connsiteY19" fmla="*/ 516731 h 771525"/>
                  <a:gd name="connsiteX20" fmla="*/ 776764 w 3552825"/>
                  <a:gd name="connsiteY20" fmla="*/ 486251 h 771525"/>
                  <a:gd name="connsiteX21" fmla="*/ 803434 w 3552825"/>
                  <a:gd name="connsiteY21" fmla="*/ 501491 h 771525"/>
                  <a:gd name="connsiteX22" fmla="*/ 1117759 w 3552825"/>
                  <a:gd name="connsiteY22" fmla="*/ 501491 h 771525"/>
                  <a:gd name="connsiteX23" fmla="*/ 1021556 w 3552825"/>
                  <a:gd name="connsiteY23" fmla="*/ 405289 h 771525"/>
                  <a:gd name="connsiteX24" fmla="*/ 211931 w 3552825"/>
                  <a:gd name="connsiteY24" fmla="*/ 405289 h 771525"/>
                  <a:gd name="connsiteX25" fmla="*/ 100489 w 3552825"/>
                  <a:gd name="connsiteY25" fmla="*/ 294799 h 771525"/>
                  <a:gd name="connsiteX26" fmla="*/ 91916 w 3552825"/>
                  <a:gd name="connsiteY26" fmla="*/ 295751 h 771525"/>
                  <a:gd name="connsiteX27" fmla="*/ 70009 w 3552825"/>
                  <a:gd name="connsiteY27" fmla="*/ 287179 h 771525"/>
                  <a:gd name="connsiteX28" fmla="*/ 70009 w 3552825"/>
                  <a:gd name="connsiteY28" fmla="*/ 243364 h 771525"/>
                  <a:gd name="connsiteX29" fmla="*/ 91916 w 3552825"/>
                  <a:gd name="connsiteY29" fmla="*/ 234791 h 771525"/>
                  <a:gd name="connsiteX30" fmla="*/ 113824 w 3552825"/>
                  <a:gd name="connsiteY30" fmla="*/ 243364 h 771525"/>
                  <a:gd name="connsiteX31" fmla="*/ 121444 w 3552825"/>
                  <a:gd name="connsiteY31" fmla="*/ 272891 h 771525"/>
                  <a:gd name="connsiteX32" fmla="*/ 224314 w 3552825"/>
                  <a:gd name="connsiteY32" fmla="*/ 375761 h 771525"/>
                  <a:gd name="connsiteX33" fmla="*/ 1033939 w 3552825"/>
                  <a:gd name="connsiteY33" fmla="*/ 375761 h 771525"/>
                  <a:gd name="connsiteX34" fmla="*/ 1160621 w 3552825"/>
                  <a:gd name="connsiteY34" fmla="*/ 502444 h 771525"/>
                  <a:gd name="connsiteX35" fmla="*/ 1276826 w 3552825"/>
                  <a:gd name="connsiteY35" fmla="*/ 502444 h 771525"/>
                  <a:gd name="connsiteX36" fmla="*/ 1625441 w 3552825"/>
                  <a:gd name="connsiteY36" fmla="*/ 153829 h 771525"/>
                  <a:gd name="connsiteX37" fmla="*/ 2193131 w 3552825"/>
                  <a:gd name="connsiteY37" fmla="*/ 153829 h 771525"/>
                  <a:gd name="connsiteX38" fmla="*/ 2298859 w 3552825"/>
                  <a:gd name="connsiteY38" fmla="*/ 259556 h 771525"/>
                  <a:gd name="connsiteX39" fmla="*/ 2721769 w 3552825"/>
                  <a:gd name="connsiteY39" fmla="*/ 259556 h 771525"/>
                  <a:gd name="connsiteX40" fmla="*/ 2973229 w 3552825"/>
                  <a:gd name="connsiteY40" fmla="*/ 7144 h 771525"/>
                  <a:gd name="connsiteX41" fmla="*/ 3548539 w 3552825"/>
                  <a:gd name="connsiteY41" fmla="*/ 7144 h 771525"/>
                  <a:gd name="connsiteX42" fmla="*/ 3548539 w 3552825"/>
                  <a:gd name="connsiteY42" fmla="*/ 37624 h 771525"/>
                  <a:gd name="connsiteX43" fmla="*/ 2985611 w 3552825"/>
                  <a:gd name="connsiteY43" fmla="*/ 37624 h 771525"/>
                  <a:gd name="connsiteX44" fmla="*/ 2733199 w 3552825"/>
                  <a:gd name="connsiteY44" fmla="*/ 290036 h 771525"/>
                  <a:gd name="connsiteX45" fmla="*/ 1774984 w 3552825"/>
                  <a:gd name="connsiteY45" fmla="*/ 290036 h 771525"/>
                  <a:gd name="connsiteX46" fmla="*/ 1635919 w 3552825"/>
                  <a:gd name="connsiteY46" fmla="*/ 429101 h 771525"/>
                  <a:gd name="connsiteX47" fmla="*/ 1871186 w 3552825"/>
                  <a:gd name="connsiteY47" fmla="*/ 429101 h 771525"/>
                  <a:gd name="connsiteX48" fmla="*/ 1968341 w 3552825"/>
                  <a:gd name="connsiteY48" fmla="*/ 526256 h 771525"/>
                  <a:gd name="connsiteX49" fmla="*/ 1976914 w 3552825"/>
                  <a:gd name="connsiteY49" fmla="*/ 525304 h 771525"/>
                  <a:gd name="connsiteX50" fmla="*/ 1998821 w 3552825"/>
                  <a:gd name="connsiteY50" fmla="*/ 533876 h 771525"/>
                  <a:gd name="connsiteX51" fmla="*/ 2007394 w 3552825"/>
                  <a:gd name="connsiteY51" fmla="*/ 555784 h 771525"/>
                  <a:gd name="connsiteX52" fmla="*/ 1998821 w 3552825"/>
                  <a:gd name="connsiteY52" fmla="*/ 577691 h 771525"/>
                  <a:gd name="connsiteX53" fmla="*/ 1976914 w 3552825"/>
                  <a:gd name="connsiteY53" fmla="*/ 586264 h 771525"/>
                  <a:gd name="connsiteX54" fmla="*/ 1955006 w 3552825"/>
                  <a:gd name="connsiteY54" fmla="*/ 577691 h 771525"/>
                  <a:gd name="connsiteX55" fmla="*/ 1947386 w 3552825"/>
                  <a:gd name="connsiteY55" fmla="*/ 548164 h 771525"/>
                  <a:gd name="connsiteX56" fmla="*/ 1859756 w 3552825"/>
                  <a:gd name="connsiteY56" fmla="*/ 460534 h 771525"/>
                  <a:gd name="connsiteX57" fmla="*/ 1606391 w 3552825"/>
                  <a:gd name="connsiteY57" fmla="*/ 460534 h 771525"/>
                  <a:gd name="connsiteX58" fmla="*/ 1410176 w 3552825"/>
                  <a:gd name="connsiteY58" fmla="*/ 654844 h 771525"/>
                  <a:gd name="connsiteX59" fmla="*/ 932974 w 3552825"/>
                  <a:gd name="connsiteY59" fmla="*/ 654844 h 771525"/>
                  <a:gd name="connsiteX60" fmla="*/ 830104 w 3552825"/>
                  <a:gd name="connsiteY60" fmla="*/ 757714 h 771525"/>
                  <a:gd name="connsiteX61" fmla="*/ 298609 w 3552825"/>
                  <a:gd name="connsiteY61" fmla="*/ 757714 h 771525"/>
                  <a:gd name="connsiteX62" fmla="*/ 271939 w 3552825"/>
                  <a:gd name="connsiteY62" fmla="*/ 77295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552825" h="771525">
                    <a:moveTo>
                      <a:pt x="271939" y="772954"/>
                    </a:moveTo>
                    <a:cubicBezTo>
                      <a:pt x="254794" y="772954"/>
                      <a:pt x="241459" y="759619"/>
                      <a:pt x="241459" y="742474"/>
                    </a:cubicBezTo>
                    <a:cubicBezTo>
                      <a:pt x="241459" y="725329"/>
                      <a:pt x="254794" y="711994"/>
                      <a:pt x="271939" y="711994"/>
                    </a:cubicBezTo>
                    <a:cubicBezTo>
                      <a:pt x="283369" y="711994"/>
                      <a:pt x="292894" y="717709"/>
                      <a:pt x="298609" y="727234"/>
                    </a:cubicBezTo>
                    <a:lnTo>
                      <a:pt x="817721" y="727234"/>
                    </a:lnTo>
                    <a:lnTo>
                      <a:pt x="890111" y="653891"/>
                    </a:lnTo>
                    <a:lnTo>
                      <a:pt x="64294" y="653891"/>
                    </a:lnTo>
                    <a:cubicBezTo>
                      <a:pt x="58579" y="663416"/>
                      <a:pt x="49054" y="669131"/>
                      <a:pt x="37624" y="669131"/>
                    </a:cubicBezTo>
                    <a:cubicBezTo>
                      <a:pt x="20479" y="669131"/>
                      <a:pt x="7144" y="655796"/>
                      <a:pt x="7144" y="638651"/>
                    </a:cubicBezTo>
                    <a:cubicBezTo>
                      <a:pt x="7144" y="621506"/>
                      <a:pt x="20479" y="608171"/>
                      <a:pt x="37624" y="608171"/>
                    </a:cubicBezTo>
                    <a:cubicBezTo>
                      <a:pt x="49054" y="608171"/>
                      <a:pt x="58579" y="613886"/>
                      <a:pt x="64294" y="623411"/>
                    </a:cubicBezTo>
                    <a:lnTo>
                      <a:pt x="1397794" y="623411"/>
                    </a:lnTo>
                    <a:lnTo>
                      <a:pt x="1762601" y="258604"/>
                    </a:lnTo>
                    <a:lnTo>
                      <a:pt x="2255044" y="258604"/>
                    </a:lnTo>
                    <a:lnTo>
                      <a:pt x="2179796" y="183356"/>
                    </a:lnTo>
                    <a:lnTo>
                      <a:pt x="1637824" y="183356"/>
                    </a:lnTo>
                    <a:lnTo>
                      <a:pt x="1289209" y="531971"/>
                    </a:lnTo>
                    <a:lnTo>
                      <a:pt x="803434" y="531971"/>
                    </a:lnTo>
                    <a:cubicBezTo>
                      <a:pt x="797719" y="541496"/>
                      <a:pt x="788194" y="547211"/>
                      <a:pt x="776764" y="547211"/>
                    </a:cubicBezTo>
                    <a:cubicBezTo>
                      <a:pt x="759619" y="547211"/>
                      <a:pt x="746284" y="533876"/>
                      <a:pt x="746284" y="516731"/>
                    </a:cubicBezTo>
                    <a:cubicBezTo>
                      <a:pt x="746284" y="499586"/>
                      <a:pt x="759619" y="486251"/>
                      <a:pt x="776764" y="486251"/>
                    </a:cubicBezTo>
                    <a:cubicBezTo>
                      <a:pt x="788194" y="486251"/>
                      <a:pt x="797719" y="491966"/>
                      <a:pt x="803434" y="501491"/>
                    </a:cubicBezTo>
                    <a:lnTo>
                      <a:pt x="1117759" y="501491"/>
                    </a:lnTo>
                    <a:lnTo>
                      <a:pt x="1021556" y="405289"/>
                    </a:lnTo>
                    <a:lnTo>
                      <a:pt x="211931" y="405289"/>
                    </a:lnTo>
                    <a:lnTo>
                      <a:pt x="100489" y="294799"/>
                    </a:lnTo>
                    <a:cubicBezTo>
                      <a:pt x="97631" y="295751"/>
                      <a:pt x="94774" y="295751"/>
                      <a:pt x="91916" y="295751"/>
                    </a:cubicBezTo>
                    <a:cubicBezTo>
                      <a:pt x="83344" y="295751"/>
                      <a:pt x="75724" y="292894"/>
                      <a:pt x="70009" y="287179"/>
                    </a:cubicBezTo>
                    <a:cubicBezTo>
                      <a:pt x="57626" y="274796"/>
                      <a:pt x="57626" y="255746"/>
                      <a:pt x="70009" y="243364"/>
                    </a:cubicBezTo>
                    <a:cubicBezTo>
                      <a:pt x="75724" y="237649"/>
                      <a:pt x="83344" y="234791"/>
                      <a:pt x="91916" y="234791"/>
                    </a:cubicBezTo>
                    <a:cubicBezTo>
                      <a:pt x="100489" y="234791"/>
                      <a:pt x="108109" y="237649"/>
                      <a:pt x="113824" y="243364"/>
                    </a:cubicBezTo>
                    <a:cubicBezTo>
                      <a:pt x="121444" y="250984"/>
                      <a:pt x="124301" y="262414"/>
                      <a:pt x="121444" y="272891"/>
                    </a:cubicBezTo>
                    <a:lnTo>
                      <a:pt x="224314" y="375761"/>
                    </a:lnTo>
                    <a:lnTo>
                      <a:pt x="1033939" y="375761"/>
                    </a:lnTo>
                    <a:lnTo>
                      <a:pt x="1160621" y="502444"/>
                    </a:lnTo>
                    <a:lnTo>
                      <a:pt x="1276826" y="502444"/>
                    </a:lnTo>
                    <a:lnTo>
                      <a:pt x="1625441" y="153829"/>
                    </a:lnTo>
                    <a:lnTo>
                      <a:pt x="2193131" y="153829"/>
                    </a:lnTo>
                    <a:lnTo>
                      <a:pt x="2298859" y="259556"/>
                    </a:lnTo>
                    <a:lnTo>
                      <a:pt x="2721769" y="259556"/>
                    </a:lnTo>
                    <a:lnTo>
                      <a:pt x="2973229" y="7144"/>
                    </a:lnTo>
                    <a:lnTo>
                      <a:pt x="3548539" y="7144"/>
                    </a:lnTo>
                    <a:lnTo>
                      <a:pt x="3548539" y="37624"/>
                    </a:lnTo>
                    <a:lnTo>
                      <a:pt x="2985611" y="37624"/>
                    </a:lnTo>
                    <a:lnTo>
                      <a:pt x="2733199" y="290036"/>
                    </a:lnTo>
                    <a:lnTo>
                      <a:pt x="1774984" y="290036"/>
                    </a:lnTo>
                    <a:lnTo>
                      <a:pt x="1635919" y="429101"/>
                    </a:lnTo>
                    <a:lnTo>
                      <a:pt x="1871186" y="429101"/>
                    </a:lnTo>
                    <a:lnTo>
                      <a:pt x="1968341" y="526256"/>
                    </a:lnTo>
                    <a:cubicBezTo>
                      <a:pt x="1971199" y="525304"/>
                      <a:pt x="1974056" y="525304"/>
                      <a:pt x="1976914" y="525304"/>
                    </a:cubicBezTo>
                    <a:cubicBezTo>
                      <a:pt x="1985486" y="525304"/>
                      <a:pt x="1993106" y="528161"/>
                      <a:pt x="1998821" y="533876"/>
                    </a:cubicBezTo>
                    <a:cubicBezTo>
                      <a:pt x="2004536" y="539591"/>
                      <a:pt x="2007394" y="547211"/>
                      <a:pt x="2007394" y="555784"/>
                    </a:cubicBezTo>
                    <a:cubicBezTo>
                      <a:pt x="2007394" y="564356"/>
                      <a:pt x="2004536" y="571976"/>
                      <a:pt x="1998821" y="577691"/>
                    </a:cubicBezTo>
                    <a:cubicBezTo>
                      <a:pt x="1993106" y="583406"/>
                      <a:pt x="1985486" y="586264"/>
                      <a:pt x="1976914" y="586264"/>
                    </a:cubicBezTo>
                    <a:cubicBezTo>
                      <a:pt x="1968341" y="586264"/>
                      <a:pt x="1960721" y="583406"/>
                      <a:pt x="1955006" y="577691"/>
                    </a:cubicBezTo>
                    <a:cubicBezTo>
                      <a:pt x="1947386" y="570071"/>
                      <a:pt x="1944529" y="558641"/>
                      <a:pt x="1947386" y="548164"/>
                    </a:cubicBezTo>
                    <a:lnTo>
                      <a:pt x="1859756" y="460534"/>
                    </a:lnTo>
                    <a:lnTo>
                      <a:pt x="1606391" y="460534"/>
                    </a:lnTo>
                    <a:lnTo>
                      <a:pt x="1410176" y="654844"/>
                    </a:lnTo>
                    <a:lnTo>
                      <a:pt x="932974" y="654844"/>
                    </a:lnTo>
                    <a:lnTo>
                      <a:pt x="830104" y="757714"/>
                    </a:lnTo>
                    <a:lnTo>
                      <a:pt x="298609" y="757714"/>
                    </a:lnTo>
                    <a:cubicBezTo>
                      <a:pt x="292894" y="767239"/>
                      <a:pt x="283369" y="772954"/>
                      <a:pt x="271939" y="772954"/>
                    </a:cubicBezTo>
                    <a:close/>
                  </a:path>
                </a:pathLst>
              </a:custGeom>
              <a:grpFill/>
              <a:ln w="9525" cap="flat">
                <a:noFill/>
                <a:prstDash val="solid"/>
                <a:miter/>
              </a:ln>
            </p:spPr>
            <p:txBody>
              <a:bodyPr rtlCol="0" anchor="ctr"/>
              <a:lstStyle/>
              <a:p>
                <a:endParaRPr lang="en-US"/>
              </a:p>
            </p:txBody>
          </p:sp>
          <p:sp>
            <p:nvSpPr>
              <p:cNvPr id="208" name="Freeform: Shape 261">
                <a:extLst>
                  <a:ext uri="{FF2B5EF4-FFF2-40B4-BE49-F238E27FC236}">
                    <a16:creationId xmlns:a16="http://schemas.microsoft.com/office/drawing/2014/main" id="{C71A6837-CBC7-42B1-84F1-A42069203281}"/>
                  </a:ext>
                </a:extLst>
              </p:cNvPr>
              <p:cNvSpPr/>
              <p:nvPr/>
            </p:nvSpPr>
            <p:spPr>
              <a:xfrm>
                <a:off x="7543660" y="1360832"/>
                <a:ext cx="3533775" cy="752475"/>
              </a:xfrm>
              <a:custGeom>
                <a:avLst/>
                <a:gdLst>
                  <a:gd name="connsiteX0" fmla="*/ 903446 w 3533775"/>
                  <a:gd name="connsiteY0" fmla="*/ 634841 h 752475"/>
                  <a:gd name="connsiteX1" fmla="*/ 812006 w 3533775"/>
                  <a:gd name="connsiteY1" fmla="*/ 727234 h 752475"/>
                  <a:gd name="connsiteX2" fmla="*/ 281464 w 3533775"/>
                  <a:gd name="connsiteY2" fmla="*/ 727234 h 752475"/>
                  <a:gd name="connsiteX3" fmla="*/ 261461 w 3533775"/>
                  <a:gd name="connsiteY3" fmla="*/ 711994 h 752475"/>
                  <a:gd name="connsiteX4" fmla="*/ 240506 w 3533775"/>
                  <a:gd name="connsiteY4" fmla="*/ 732949 h 752475"/>
                  <a:gd name="connsiteX5" fmla="*/ 261461 w 3533775"/>
                  <a:gd name="connsiteY5" fmla="*/ 753904 h 752475"/>
                  <a:gd name="connsiteX6" fmla="*/ 281464 w 3533775"/>
                  <a:gd name="connsiteY6" fmla="*/ 738664 h 752475"/>
                  <a:gd name="connsiteX7" fmla="*/ 815816 w 3533775"/>
                  <a:gd name="connsiteY7" fmla="*/ 738664 h 752475"/>
                  <a:gd name="connsiteX8" fmla="*/ 918686 w 3533775"/>
                  <a:gd name="connsiteY8" fmla="*/ 635794 h 752475"/>
                  <a:gd name="connsiteX9" fmla="*/ 917734 w 3533775"/>
                  <a:gd name="connsiteY9" fmla="*/ 634841 h 752475"/>
                  <a:gd name="connsiteX10" fmla="*/ 1395889 w 3533775"/>
                  <a:gd name="connsiteY10" fmla="*/ 634841 h 752475"/>
                  <a:gd name="connsiteX11" fmla="*/ 1591151 w 3533775"/>
                  <a:gd name="connsiteY11" fmla="*/ 439579 h 752475"/>
                  <a:gd name="connsiteX12" fmla="*/ 1852136 w 3533775"/>
                  <a:gd name="connsiteY12" fmla="*/ 439579 h 752475"/>
                  <a:gd name="connsiteX13" fmla="*/ 1947386 w 3533775"/>
                  <a:gd name="connsiteY13" fmla="*/ 534829 h 752475"/>
                  <a:gd name="connsiteX14" fmla="*/ 1951196 w 3533775"/>
                  <a:gd name="connsiteY14" fmla="*/ 560546 h 752475"/>
                  <a:gd name="connsiteX15" fmla="*/ 1980724 w 3533775"/>
                  <a:gd name="connsiteY15" fmla="*/ 560546 h 752475"/>
                  <a:gd name="connsiteX16" fmla="*/ 1980724 w 3533775"/>
                  <a:gd name="connsiteY16" fmla="*/ 531019 h 752475"/>
                  <a:gd name="connsiteX17" fmla="*/ 1955006 w 3533775"/>
                  <a:gd name="connsiteY17" fmla="*/ 527209 h 752475"/>
                  <a:gd name="connsiteX18" fmla="*/ 1856899 w 3533775"/>
                  <a:gd name="connsiteY18" fmla="*/ 429101 h 752475"/>
                  <a:gd name="connsiteX19" fmla="*/ 1602581 w 3533775"/>
                  <a:gd name="connsiteY19" fmla="*/ 429101 h 752475"/>
                  <a:gd name="connsiteX20" fmla="*/ 1760696 w 3533775"/>
                  <a:gd name="connsiteY20" fmla="*/ 270986 h 752475"/>
                  <a:gd name="connsiteX21" fmla="*/ 2718911 w 3533775"/>
                  <a:gd name="connsiteY21" fmla="*/ 270986 h 752475"/>
                  <a:gd name="connsiteX22" fmla="*/ 2971324 w 3533775"/>
                  <a:gd name="connsiteY22" fmla="*/ 18574 h 752475"/>
                  <a:gd name="connsiteX23" fmla="*/ 3528536 w 3533775"/>
                  <a:gd name="connsiteY23" fmla="*/ 18574 h 752475"/>
                  <a:gd name="connsiteX24" fmla="*/ 3528536 w 3533775"/>
                  <a:gd name="connsiteY24" fmla="*/ 7144 h 752475"/>
                  <a:gd name="connsiteX25" fmla="*/ 2966561 w 3533775"/>
                  <a:gd name="connsiteY25" fmla="*/ 7144 h 752475"/>
                  <a:gd name="connsiteX26" fmla="*/ 2714149 w 3533775"/>
                  <a:gd name="connsiteY26" fmla="*/ 259556 h 752475"/>
                  <a:gd name="connsiteX27" fmla="*/ 2282666 w 3533775"/>
                  <a:gd name="connsiteY27" fmla="*/ 259556 h 752475"/>
                  <a:gd name="connsiteX28" fmla="*/ 2282666 w 3533775"/>
                  <a:gd name="connsiteY28" fmla="*/ 259556 h 752475"/>
                  <a:gd name="connsiteX29" fmla="*/ 2177891 w 3533775"/>
                  <a:gd name="connsiteY29" fmla="*/ 153829 h 752475"/>
                  <a:gd name="connsiteX30" fmla="*/ 1617821 w 3533775"/>
                  <a:gd name="connsiteY30" fmla="*/ 153829 h 752475"/>
                  <a:gd name="connsiteX31" fmla="*/ 1270159 w 3533775"/>
                  <a:gd name="connsiteY31" fmla="*/ 502444 h 752475"/>
                  <a:gd name="connsiteX32" fmla="*/ 1146334 w 3533775"/>
                  <a:gd name="connsiteY32" fmla="*/ 502444 h 752475"/>
                  <a:gd name="connsiteX33" fmla="*/ 1020604 w 3533775"/>
                  <a:gd name="connsiteY33" fmla="*/ 376714 h 752475"/>
                  <a:gd name="connsiteX34" fmla="*/ 210979 w 3533775"/>
                  <a:gd name="connsiteY34" fmla="*/ 376714 h 752475"/>
                  <a:gd name="connsiteX35" fmla="*/ 100489 w 3533775"/>
                  <a:gd name="connsiteY35" fmla="*/ 266224 h 752475"/>
                  <a:gd name="connsiteX36" fmla="*/ 96679 w 3533775"/>
                  <a:gd name="connsiteY36" fmla="*/ 240506 h 752475"/>
                  <a:gd name="connsiteX37" fmla="*/ 67151 w 3533775"/>
                  <a:gd name="connsiteY37" fmla="*/ 240506 h 752475"/>
                  <a:gd name="connsiteX38" fmla="*/ 67151 w 3533775"/>
                  <a:gd name="connsiteY38" fmla="*/ 270034 h 752475"/>
                  <a:gd name="connsiteX39" fmla="*/ 92869 w 3533775"/>
                  <a:gd name="connsiteY39" fmla="*/ 273844 h 752475"/>
                  <a:gd name="connsiteX40" fmla="*/ 206216 w 3533775"/>
                  <a:gd name="connsiteY40" fmla="*/ 387191 h 752475"/>
                  <a:gd name="connsiteX41" fmla="*/ 1015841 w 3533775"/>
                  <a:gd name="connsiteY41" fmla="*/ 387191 h 752475"/>
                  <a:gd name="connsiteX42" fmla="*/ 1130141 w 3533775"/>
                  <a:gd name="connsiteY42" fmla="*/ 502444 h 752475"/>
                  <a:gd name="connsiteX43" fmla="*/ 786289 w 3533775"/>
                  <a:gd name="connsiteY43" fmla="*/ 502444 h 752475"/>
                  <a:gd name="connsiteX44" fmla="*/ 766286 w 3533775"/>
                  <a:gd name="connsiteY44" fmla="*/ 487204 h 752475"/>
                  <a:gd name="connsiteX45" fmla="*/ 745331 w 3533775"/>
                  <a:gd name="connsiteY45" fmla="*/ 508159 h 752475"/>
                  <a:gd name="connsiteX46" fmla="*/ 766286 w 3533775"/>
                  <a:gd name="connsiteY46" fmla="*/ 529114 h 752475"/>
                  <a:gd name="connsiteX47" fmla="*/ 786289 w 3533775"/>
                  <a:gd name="connsiteY47" fmla="*/ 513874 h 752475"/>
                  <a:gd name="connsiteX48" fmla="*/ 1274921 w 3533775"/>
                  <a:gd name="connsiteY48" fmla="*/ 513874 h 752475"/>
                  <a:gd name="connsiteX49" fmla="*/ 1623536 w 3533775"/>
                  <a:gd name="connsiteY49" fmla="*/ 165259 h 752475"/>
                  <a:gd name="connsiteX50" fmla="*/ 2174081 w 3533775"/>
                  <a:gd name="connsiteY50" fmla="*/ 165259 h 752475"/>
                  <a:gd name="connsiteX51" fmla="*/ 2268379 w 3533775"/>
                  <a:gd name="connsiteY51" fmla="*/ 259556 h 752475"/>
                  <a:gd name="connsiteX52" fmla="*/ 1756886 w 3533775"/>
                  <a:gd name="connsiteY52" fmla="*/ 259556 h 752475"/>
                  <a:gd name="connsiteX53" fmla="*/ 1392079 w 3533775"/>
                  <a:gd name="connsiteY53" fmla="*/ 624364 h 752475"/>
                  <a:gd name="connsiteX54" fmla="*/ 48101 w 3533775"/>
                  <a:gd name="connsiteY54" fmla="*/ 624364 h 752475"/>
                  <a:gd name="connsiteX55" fmla="*/ 28099 w 3533775"/>
                  <a:gd name="connsiteY55" fmla="*/ 609124 h 752475"/>
                  <a:gd name="connsiteX56" fmla="*/ 7144 w 3533775"/>
                  <a:gd name="connsiteY56" fmla="*/ 630079 h 752475"/>
                  <a:gd name="connsiteX57" fmla="*/ 28099 w 3533775"/>
                  <a:gd name="connsiteY57" fmla="*/ 651034 h 752475"/>
                  <a:gd name="connsiteX58" fmla="*/ 48101 w 3533775"/>
                  <a:gd name="connsiteY58" fmla="*/ 635794 h 752475"/>
                  <a:gd name="connsiteX59" fmla="*/ 903446 w 3533775"/>
                  <a:gd name="connsiteY59" fmla="*/ 63579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533775" h="752475">
                    <a:moveTo>
                      <a:pt x="903446" y="634841"/>
                    </a:moveTo>
                    <a:lnTo>
                      <a:pt x="812006" y="727234"/>
                    </a:lnTo>
                    <a:lnTo>
                      <a:pt x="281464" y="727234"/>
                    </a:lnTo>
                    <a:cubicBezTo>
                      <a:pt x="278606" y="718661"/>
                      <a:pt x="270986" y="711994"/>
                      <a:pt x="261461" y="711994"/>
                    </a:cubicBezTo>
                    <a:cubicBezTo>
                      <a:pt x="250031" y="711994"/>
                      <a:pt x="240506" y="721519"/>
                      <a:pt x="240506" y="732949"/>
                    </a:cubicBezTo>
                    <a:cubicBezTo>
                      <a:pt x="240506" y="744379"/>
                      <a:pt x="250031" y="753904"/>
                      <a:pt x="261461" y="753904"/>
                    </a:cubicBezTo>
                    <a:cubicBezTo>
                      <a:pt x="270986" y="753904"/>
                      <a:pt x="279559" y="747236"/>
                      <a:pt x="281464" y="738664"/>
                    </a:cubicBezTo>
                    <a:lnTo>
                      <a:pt x="815816" y="738664"/>
                    </a:lnTo>
                    <a:lnTo>
                      <a:pt x="918686" y="635794"/>
                    </a:lnTo>
                    <a:lnTo>
                      <a:pt x="917734" y="634841"/>
                    </a:lnTo>
                    <a:lnTo>
                      <a:pt x="1395889" y="634841"/>
                    </a:lnTo>
                    <a:lnTo>
                      <a:pt x="1591151" y="439579"/>
                    </a:lnTo>
                    <a:lnTo>
                      <a:pt x="1852136" y="439579"/>
                    </a:lnTo>
                    <a:lnTo>
                      <a:pt x="1947386" y="534829"/>
                    </a:lnTo>
                    <a:cubicBezTo>
                      <a:pt x="1942624" y="542449"/>
                      <a:pt x="1943576" y="552926"/>
                      <a:pt x="1951196" y="560546"/>
                    </a:cubicBezTo>
                    <a:cubicBezTo>
                      <a:pt x="1959769" y="569119"/>
                      <a:pt x="1973104" y="569119"/>
                      <a:pt x="1980724" y="560546"/>
                    </a:cubicBezTo>
                    <a:cubicBezTo>
                      <a:pt x="1989296" y="551974"/>
                      <a:pt x="1989296" y="538639"/>
                      <a:pt x="1980724" y="531019"/>
                    </a:cubicBezTo>
                    <a:cubicBezTo>
                      <a:pt x="1974056" y="524351"/>
                      <a:pt x="1963579" y="523399"/>
                      <a:pt x="1955006" y="527209"/>
                    </a:cubicBezTo>
                    <a:lnTo>
                      <a:pt x="1856899" y="429101"/>
                    </a:lnTo>
                    <a:lnTo>
                      <a:pt x="1602581" y="429101"/>
                    </a:lnTo>
                    <a:lnTo>
                      <a:pt x="1760696" y="270986"/>
                    </a:lnTo>
                    <a:lnTo>
                      <a:pt x="2718911" y="270986"/>
                    </a:lnTo>
                    <a:lnTo>
                      <a:pt x="2971324" y="18574"/>
                    </a:lnTo>
                    <a:lnTo>
                      <a:pt x="3528536" y="18574"/>
                    </a:lnTo>
                    <a:lnTo>
                      <a:pt x="3528536" y="7144"/>
                    </a:lnTo>
                    <a:lnTo>
                      <a:pt x="2966561" y="7144"/>
                    </a:lnTo>
                    <a:lnTo>
                      <a:pt x="2714149" y="259556"/>
                    </a:lnTo>
                    <a:lnTo>
                      <a:pt x="2282666" y="259556"/>
                    </a:lnTo>
                    <a:lnTo>
                      <a:pt x="2282666" y="259556"/>
                    </a:lnTo>
                    <a:lnTo>
                      <a:pt x="2177891" y="153829"/>
                    </a:lnTo>
                    <a:lnTo>
                      <a:pt x="1617821" y="153829"/>
                    </a:lnTo>
                    <a:lnTo>
                      <a:pt x="1270159" y="502444"/>
                    </a:lnTo>
                    <a:lnTo>
                      <a:pt x="1146334" y="502444"/>
                    </a:lnTo>
                    <a:lnTo>
                      <a:pt x="1020604" y="376714"/>
                    </a:lnTo>
                    <a:lnTo>
                      <a:pt x="210979" y="376714"/>
                    </a:lnTo>
                    <a:lnTo>
                      <a:pt x="100489" y="266224"/>
                    </a:lnTo>
                    <a:cubicBezTo>
                      <a:pt x="105251" y="258604"/>
                      <a:pt x="104299" y="248126"/>
                      <a:pt x="96679" y="240506"/>
                    </a:cubicBezTo>
                    <a:cubicBezTo>
                      <a:pt x="88106" y="231934"/>
                      <a:pt x="74771" y="231934"/>
                      <a:pt x="67151" y="240506"/>
                    </a:cubicBezTo>
                    <a:cubicBezTo>
                      <a:pt x="58579" y="249079"/>
                      <a:pt x="58579" y="262414"/>
                      <a:pt x="67151" y="270034"/>
                    </a:cubicBezTo>
                    <a:cubicBezTo>
                      <a:pt x="73819" y="276701"/>
                      <a:pt x="84296" y="277654"/>
                      <a:pt x="92869" y="273844"/>
                    </a:cubicBezTo>
                    <a:lnTo>
                      <a:pt x="206216" y="387191"/>
                    </a:lnTo>
                    <a:lnTo>
                      <a:pt x="1015841" y="387191"/>
                    </a:lnTo>
                    <a:lnTo>
                      <a:pt x="1130141" y="502444"/>
                    </a:lnTo>
                    <a:lnTo>
                      <a:pt x="786289" y="502444"/>
                    </a:lnTo>
                    <a:cubicBezTo>
                      <a:pt x="783431" y="493871"/>
                      <a:pt x="775811" y="487204"/>
                      <a:pt x="766286" y="487204"/>
                    </a:cubicBezTo>
                    <a:cubicBezTo>
                      <a:pt x="754856" y="487204"/>
                      <a:pt x="745331" y="496729"/>
                      <a:pt x="745331" y="508159"/>
                    </a:cubicBezTo>
                    <a:cubicBezTo>
                      <a:pt x="745331" y="519589"/>
                      <a:pt x="754856" y="529114"/>
                      <a:pt x="766286" y="529114"/>
                    </a:cubicBezTo>
                    <a:cubicBezTo>
                      <a:pt x="775811" y="529114"/>
                      <a:pt x="784384" y="522446"/>
                      <a:pt x="786289" y="513874"/>
                    </a:cubicBezTo>
                    <a:lnTo>
                      <a:pt x="1274921" y="513874"/>
                    </a:lnTo>
                    <a:lnTo>
                      <a:pt x="1623536" y="165259"/>
                    </a:lnTo>
                    <a:lnTo>
                      <a:pt x="2174081" y="165259"/>
                    </a:lnTo>
                    <a:lnTo>
                      <a:pt x="2268379" y="259556"/>
                    </a:lnTo>
                    <a:lnTo>
                      <a:pt x="1756886" y="259556"/>
                    </a:lnTo>
                    <a:lnTo>
                      <a:pt x="1392079" y="624364"/>
                    </a:lnTo>
                    <a:lnTo>
                      <a:pt x="48101" y="624364"/>
                    </a:lnTo>
                    <a:cubicBezTo>
                      <a:pt x="45244" y="615791"/>
                      <a:pt x="37624" y="609124"/>
                      <a:pt x="28099" y="609124"/>
                    </a:cubicBezTo>
                    <a:cubicBezTo>
                      <a:pt x="16669" y="609124"/>
                      <a:pt x="7144" y="618649"/>
                      <a:pt x="7144" y="630079"/>
                    </a:cubicBezTo>
                    <a:cubicBezTo>
                      <a:pt x="7144" y="641509"/>
                      <a:pt x="16669" y="651034"/>
                      <a:pt x="28099" y="651034"/>
                    </a:cubicBezTo>
                    <a:cubicBezTo>
                      <a:pt x="37624" y="651034"/>
                      <a:pt x="46196" y="644366"/>
                      <a:pt x="48101" y="635794"/>
                    </a:cubicBezTo>
                    <a:lnTo>
                      <a:pt x="903446" y="635794"/>
                    </a:lnTo>
                    <a:close/>
                  </a:path>
                </a:pathLst>
              </a:custGeom>
              <a:grpFill/>
              <a:ln w="9525" cap="flat">
                <a:noFill/>
                <a:prstDash val="solid"/>
                <a:miter/>
              </a:ln>
            </p:spPr>
            <p:txBody>
              <a:bodyPr rtlCol="0" anchor="ctr"/>
              <a:lstStyle/>
              <a:p>
                <a:endParaRPr lang="en-US"/>
              </a:p>
            </p:txBody>
          </p:sp>
          <p:sp>
            <p:nvSpPr>
              <p:cNvPr id="209" name="Freeform: Shape 262">
                <a:extLst>
                  <a:ext uri="{FF2B5EF4-FFF2-40B4-BE49-F238E27FC236}">
                    <a16:creationId xmlns:a16="http://schemas.microsoft.com/office/drawing/2014/main" id="{0AFD5FD9-6A17-465C-8460-65757D90B978}"/>
                  </a:ext>
                </a:extLst>
              </p:cNvPr>
              <p:cNvSpPr/>
              <p:nvPr/>
            </p:nvSpPr>
            <p:spPr>
              <a:xfrm>
                <a:off x="7588427" y="1653250"/>
                <a:ext cx="4210050" cy="1152525"/>
              </a:xfrm>
              <a:custGeom>
                <a:avLst/>
                <a:gdLst>
                  <a:gd name="connsiteX0" fmla="*/ 37624 w 4210050"/>
                  <a:gd name="connsiteY0" fmla="*/ 1153954 h 1152525"/>
                  <a:gd name="connsiteX1" fmla="*/ 15716 w 4210050"/>
                  <a:gd name="connsiteY1" fmla="*/ 1145381 h 1152525"/>
                  <a:gd name="connsiteX2" fmla="*/ 7144 w 4210050"/>
                  <a:gd name="connsiteY2" fmla="*/ 1123474 h 1152525"/>
                  <a:gd name="connsiteX3" fmla="*/ 16669 w 4210050"/>
                  <a:gd name="connsiteY3" fmla="*/ 1101566 h 1152525"/>
                  <a:gd name="connsiteX4" fmla="*/ 38576 w 4210050"/>
                  <a:gd name="connsiteY4" fmla="*/ 1092994 h 1152525"/>
                  <a:gd name="connsiteX5" fmla="*/ 47149 w 4210050"/>
                  <a:gd name="connsiteY5" fmla="*/ 1093946 h 1152525"/>
                  <a:gd name="connsiteX6" fmla="*/ 185261 w 4210050"/>
                  <a:gd name="connsiteY6" fmla="*/ 955834 h 1152525"/>
                  <a:gd name="connsiteX7" fmla="*/ 1015841 w 4210050"/>
                  <a:gd name="connsiteY7" fmla="*/ 955834 h 1152525"/>
                  <a:gd name="connsiteX8" fmla="*/ 1182529 w 4210050"/>
                  <a:gd name="connsiteY8" fmla="*/ 789146 h 1152525"/>
                  <a:gd name="connsiteX9" fmla="*/ 524351 w 4210050"/>
                  <a:gd name="connsiteY9" fmla="*/ 789146 h 1152525"/>
                  <a:gd name="connsiteX10" fmla="*/ 455771 w 4210050"/>
                  <a:gd name="connsiteY10" fmla="*/ 720566 h 1152525"/>
                  <a:gd name="connsiteX11" fmla="*/ 447199 w 4210050"/>
                  <a:gd name="connsiteY11" fmla="*/ 721519 h 1152525"/>
                  <a:gd name="connsiteX12" fmla="*/ 425291 w 4210050"/>
                  <a:gd name="connsiteY12" fmla="*/ 712946 h 1152525"/>
                  <a:gd name="connsiteX13" fmla="*/ 416719 w 4210050"/>
                  <a:gd name="connsiteY13" fmla="*/ 691039 h 1152525"/>
                  <a:gd name="connsiteX14" fmla="*/ 425291 w 4210050"/>
                  <a:gd name="connsiteY14" fmla="*/ 669131 h 1152525"/>
                  <a:gd name="connsiteX15" fmla="*/ 447199 w 4210050"/>
                  <a:gd name="connsiteY15" fmla="*/ 660559 h 1152525"/>
                  <a:gd name="connsiteX16" fmla="*/ 469106 w 4210050"/>
                  <a:gd name="connsiteY16" fmla="*/ 669131 h 1152525"/>
                  <a:gd name="connsiteX17" fmla="*/ 476726 w 4210050"/>
                  <a:gd name="connsiteY17" fmla="*/ 698659 h 1152525"/>
                  <a:gd name="connsiteX18" fmla="*/ 536734 w 4210050"/>
                  <a:gd name="connsiteY18" fmla="*/ 758666 h 1152525"/>
                  <a:gd name="connsiteX19" fmla="*/ 1423511 w 4210050"/>
                  <a:gd name="connsiteY19" fmla="*/ 758666 h 1152525"/>
                  <a:gd name="connsiteX20" fmla="*/ 1546384 w 4210050"/>
                  <a:gd name="connsiteY20" fmla="*/ 881539 h 1152525"/>
                  <a:gd name="connsiteX21" fmla="*/ 1890236 w 4210050"/>
                  <a:gd name="connsiteY21" fmla="*/ 881539 h 1152525"/>
                  <a:gd name="connsiteX22" fmla="*/ 1800701 w 4210050"/>
                  <a:gd name="connsiteY22" fmla="*/ 792004 h 1152525"/>
                  <a:gd name="connsiteX23" fmla="*/ 1578769 w 4210050"/>
                  <a:gd name="connsiteY23" fmla="*/ 792004 h 1152525"/>
                  <a:gd name="connsiteX24" fmla="*/ 1552099 w 4210050"/>
                  <a:gd name="connsiteY24" fmla="*/ 807244 h 1152525"/>
                  <a:gd name="connsiteX25" fmla="*/ 1521619 w 4210050"/>
                  <a:gd name="connsiteY25" fmla="*/ 776764 h 1152525"/>
                  <a:gd name="connsiteX26" fmla="*/ 1552099 w 4210050"/>
                  <a:gd name="connsiteY26" fmla="*/ 746284 h 1152525"/>
                  <a:gd name="connsiteX27" fmla="*/ 1578769 w 4210050"/>
                  <a:gd name="connsiteY27" fmla="*/ 761524 h 1152525"/>
                  <a:gd name="connsiteX28" fmla="*/ 1813084 w 4210050"/>
                  <a:gd name="connsiteY28" fmla="*/ 761524 h 1152525"/>
                  <a:gd name="connsiteX29" fmla="*/ 1932146 w 4210050"/>
                  <a:gd name="connsiteY29" fmla="*/ 880586 h 1152525"/>
                  <a:gd name="connsiteX30" fmla="*/ 2062639 w 4210050"/>
                  <a:gd name="connsiteY30" fmla="*/ 880586 h 1152525"/>
                  <a:gd name="connsiteX31" fmla="*/ 2237899 w 4210050"/>
                  <a:gd name="connsiteY31" fmla="*/ 705326 h 1152525"/>
                  <a:gd name="connsiteX32" fmla="*/ 2118836 w 4210050"/>
                  <a:gd name="connsiteY32" fmla="*/ 705326 h 1152525"/>
                  <a:gd name="connsiteX33" fmla="*/ 2095024 w 4210050"/>
                  <a:gd name="connsiteY33" fmla="*/ 729139 h 1152525"/>
                  <a:gd name="connsiteX34" fmla="*/ 2087404 w 4210050"/>
                  <a:gd name="connsiteY34" fmla="*/ 758666 h 1152525"/>
                  <a:gd name="connsiteX35" fmla="*/ 2065496 w 4210050"/>
                  <a:gd name="connsiteY35" fmla="*/ 767239 h 1152525"/>
                  <a:gd name="connsiteX36" fmla="*/ 2043589 w 4210050"/>
                  <a:gd name="connsiteY36" fmla="*/ 758666 h 1152525"/>
                  <a:gd name="connsiteX37" fmla="*/ 2035016 w 4210050"/>
                  <a:gd name="connsiteY37" fmla="*/ 736759 h 1152525"/>
                  <a:gd name="connsiteX38" fmla="*/ 2043589 w 4210050"/>
                  <a:gd name="connsiteY38" fmla="*/ 714851 h 1152525"/>
                  <a:gd name="connsiteX39" fmla="*/ 2065496 w 4210050"/>
                  <a:gd name="connsiteY39" fmla="*/ 706279 h 1152525"/>
                  <a:gd name="connsiteX40" fmla="*/ 2074069 w 4210050"/>
                  <a:gd name="connsiteY40" fmla="*/ 707231 h 1152525"/>
                  <a:gd name="connsiteX41" fmla="*/ 2107406 w 4210050"/>
                  <a:gd name="connsiteY41" fmla="*/ 673894 h 1152525"/>
                  <a:gd name="connsiteX42" fmla="*/ 2380774 w 4210050"/>
                  <a:gd name="connsiteY42" fmla="*/ 673894 h 1152525"/>
                  <a:gd name="connsiteX43" fmla="*/ 2480786 w 4210050"/>
                  <a:gd name="connsiteY43" fmla="*/ 573881 h 1152525"/>
                  <a:gd name="connsiteX44" fmla="*/ 2959894 w 4210050"/>
                  <a:gd name="connsiteY44" fmla="*/ 573881 h 1152525"/>
                  <a:gd name="connsiteX45" fmla="*/ 3093244 w 4210050"/>
                  <a:gd name="connsiteY45" fmla="*/ 440531 h 1152525"/>
                  <a:gd name="connsiteX46" fmla="*/ 3409474 w 4210050"/>
                  <a:gd name="connsiteY46" fmla="*/ 440531 h 1152525"/>
                  <a:gd name="connsiteX47" fmla="*/ 3698081 w 4210050"/>
                  <a:gd name="connsiteY47" fmla="*/ 151924 h 1152525"/>
                  <a:gd name="connsiteX48" fmla="*/ 3527584 w 4210050"/>
                  <a:gd name="connsiteY48" fmla="*/ 151924 h 1152525"/>
                  <a:gd name="connsiteX49" fmla="*/ 3337084 w 4210050"/>
                  <a:gd name="connsiteY49" fmla="*/ 342424 h 1152525"/>
                  <a:gd name="connsiteX50" fmla="*/ 3170396 w 4210050"/>
                  <a:gd name="connsiteY50" fmla="*/ 342424 h 1152525"/>
                  <a:gd name="connsiteX51" fmla="*/ 3143726 w 4210050"/>
                  <a:gd name="connsiteY51" fmla="*/ 357664 h 1152525"/>
                  <a:gd name="connsiteX52" fmla="*/ 3113246 w 4210050"/>
                  <a:gd name="connsiteY52" fmla="*/ 327184 h 1152525"/>
                  <a:gd name="connsiteX53" fmla="*/ 3143726 w 4210050"/>
                  <a:gd name="connsiteY53" fmla="*/ 296704 h 1152525"/>
                  <a:gd name="connsiteX54" fmla="*/ 3170396 w 4210050"/>
                  <a:gd name="connsiteY54" fmla="*/ 311944 h 1152525"/>
                  <a:gd name="connsiteX55" fmla="*/ 3323749 w 4210050"/>
                  <a:gd name="connsiteY55" fmla="*/ 311944 h 1152525"/>
                  <a:gd name="connsiteX56" fmla="*/ 3514249 w 4210050"/>
                  <a:gd name="connsiteY56" fmla="*/ 121444 h 1152525"/>
                  <a:gd name="connsiteX57" fmla="*/ 3727609 w 4210050"/>
                  <a:gd name="connsiteY57" fmla="*/ 121444 h 1152525"/>
                  <a:gd name="connsiteX58" fmla="*/ 3841909 w 4210050"/>
                  <a:gd name="connsiteY58" fmla="*/ 7144 h 1152525"/>
                  <a:gd name="connsiteX59" fmla="*/ 4072414 w 4210050"/>
                  <a:gd name="connsiteY59" fmla="*/ 7144 h 1152525"/>
                  <a:gd name="connsiteX60" fmla="*/ 4172426 w 4210050"/>
                  <a:gd name="connsiteY60" fmla="*/ 107156 h 1152525"/>
                  <a:gd name="connsiteX61" fmla="*/ 4180999 w 4210050"/>
                  <a:gd name="connsiteY61" fmla="*/ 106204 h 1152525"/>
                  <a:gd name="connsiteX62" fmla="*/ 4202906 w 4210050"/>
                  <a:gd name="connsiteY62" fmla="*/ 114776 h 1152525"/>
                  <a:gd name="connsiteX63" fmla="*/ 4211479 w 4210050"/>
                  <a:gd name="connsiteY63" fmla="*/ 136684 h 1152525"/>
                  <a:gd name="connsiteX64" fmla="*/ 4202906 w 4210050"/>
                  <a:gd name="connsiteY64" fmla="*/ 158591 h 1152525"/>
                  <a:gd name="connsiteX65" fmla="*/ 4180999 w 4210050"/>
                  <a:gd name="connsiteY65" fmla="*/ 167164 h 1152525"/>
                  <a:gd name="connsiteX66" fmla="*/ 4159091 w 4210050"/>
                  <a:gd name="connsiteY66" fmla="*/ 158591 h 1152525"/>
                  <a:gd name="connsiteX67" fmla="*/ 4151471 w 4210050"/>
                  <a:gd name="connsiteY67" fmla="*/ 129064 h 1152525"/>
                  <a:gd name="connsiteX68" fmla="*/ 4060984 w 4210050"/>
                  <a:gd name="connsiteY68" fmla="*/ 38576 h 1152525"/>
                  <a:gd name="connsiteX69" fmla="*/ 3856196 w 4210050"/>
                  <a:gd name="connsiteY69" fmla="*/ 38576 h 1152525"/>
                  <a:gd name="connsiteX70" fmla="*/ 3422809 w 4210050"/>
                  <a:gd name="connsiteY70" fmla="*/ 471964 h 1152525"/>
                  <a:gd name="connsiteX71" fmla="*/ 3104674 w 4210050"/>
                  <a:gd name="connsiteY71" fmla="*/ 471964 h 1152525"/>
                  <a:gd name="connsiteX72" fmla="*/ 2767489 w 4210050"/>
                  <a:gd name="connsiteY72" fmla="*/ 809149 h 1152525"/>
                  <a:gd name="connsiteX73" fmla="*/ 2343626 w 4210050"/>
                  <a:gd name="connsiteY73" fmla="*/ 809149 h 1152525"/>
                  <a:gd name="connsiteX74" fmla="*/ 2316956 w 4210050"/>
                  <a:gd name="connsiteY74" fmla="*/ 824389 h 1152525"/>
                  <a:gd name="connsiteX75" fmla="*/ 2286476 w 4210050"/>
                  <a:gd name="connsiteY75" fmla="*/ 793909 h 1152525"/>
                  <a:gd name="connsiteX76" fmla="*/ 2316956 w 4210050"/>
                  <a:gd name="connsiteY76" fmla="*/ 763429 h 1152525"/>
                  <a:gd name="connsiteX77" fmla="*/ 2343626 w 4210050"/>
                  <a:gd name="connsiteY77" fmla="*/ 778669 h 1152525"/>
                  <a:gd name="connsiteX78" fmla="*/ 2755106 w 4210050"/>
                  <a:gd name="connsiteY78" fmla="*/ 778669 h 1152525"/>
                  <a:gd name="connsiteX79" fmla="*/ 2928461 w 4210050"/>
                  <a:gd name="connsiteY79" fmla="*/ 605314 h 1152525"/>
                  <a:gd name="connsiteX80" fmla="*/ 2492216 w 4210050"/>
                  <a:gd name="connsiteY80" fmla="*/ 605314 h 1152525"/>
                  <a:gd name="connsiteX81" fmla="*/ 2392204 w 4210050"/>
                  <a:gd name="connsiteY81" fmla="*/ 705326 h 1152525"/>
                  <a:gd name="connsiteX82" fmla="*/ 2279809 w 4210050"/>
                  <a:gd name="connsiteY82" fmla="*/ 705326 h 1152525"/>
                  <a:gd name="connsiteX83" fmla="*/ 2075021 w 4210050"/>
                  <a:gd name="connsiteY83" fmla="*/ 910114 h 1152525"/>
                  <a:gd name="connsiteX84" fmla="*/ 1533049 w 4210050"/>
                  <a:gd name="connsiteY84" fmla="*/ 910114 h 1152525"/>
                  <a:gd name="connsiteX85" fmla="*/ 1410176 w 4210050"/>
                  <a:gd name="connsiteY85" fmla="*/ 787241 h 1152525"/>
                  <a:gd name="connsiteX86" fmla="*/ 1222534 w 4210050"/>
                  <a:gd name="connsiteY86" fmla="*/ 787241 h 1152525"/>
                  <a:gd name="connsiteX87" fmla="*/ 1026319 w 4210050"/>
                  <a:gd name="connsiteY87" fmla="*/ 983456 h 1152525"/>
                  <a:gd name="connsiteX88" fmla="*/ 195739 w 4210050"/>
                  <a:gd name="connsiteY88" fmla="*/ 983456 h 1152525"/>
                  <a:gd name="connsiteX89" fmla="*/ 67151 w 4210050"/>
                  <a:gd name="connsiteY89" fmla="*/ 1114901 h 1152525"/>
                  <a:gd name="connsiteX90" fmla="*/ 59531 w 4210050"/>
                  <a:gd name="connsiteY90" fmla="*/ 1144429 h 1152525"/>
                  <a:gd name="connsiteX91" fmla="*/ 37624 w 4210050"/>
                  <a:gd name="connsiteY91" fmla="*/ 1153954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210050" h="1152525">
                    <a:moveTo>
                      <a:pt x="37624" y="1153954"/>
                    </a:moveTo>
                    <a:cubicBezTo>
                      <a:pt x="29051" y="1153954"/>
                      <a:pt x="21431" y="1151096"/>
                      <a:pt x="15716" y="1145381"/>
                    </a:cubicBezTo>
                    <a:cubicBezTo>
                      <a:pt x="10001" y="1139666"/>
                      <a:pt x="7144" y="1132046"/>
                      <a:pt x="7144" y="1123474"/>
                    </a:cubicBezTo>
                    <a:cubicBezTo>
                      <a:pt x="7144" y="1114901"/>
                      <a:pt x="10001" y="1107281"/>
                      <a:pt x="16669" y="1101566"/>
                    </a:cubicBezTo>
                    <a:cubicBezTo>
                      <a:pt x="22384" y="1095851"/>
                      <a:pt x="30004" y="1092994"/>
                      <a:pt x="38576" y="1092994"/>
                    </a:cubicBezTo>
                    <a:cubicBezTo>
                      <a:pt x="41434" y="1092994"/>
                      <a:pt x="44291" y="1092994"/>
                      <a:pt x="47149" y="1093946"/>
                    </a:cubicBezTo>
                    <a:lnTo>
                      <a:pt x="185261" y="955834"/>
                    </a:lnTo>
                    <a:lnTo>
                      <a:pt x="1015841" y="955834"/>
                    </a:lnTo>
                    <a:lnTo>
                      <a:pt x="1182529" y="789146"/>
                    </a:lnTo>
                    <a:lnTo>
                      <a:pt x="524351" y="789146"/>
                    </a:lnTo>
                    <a:lnTo>
                      <a:pt x="455771" y="720566"/>
                    </a:lnTo>
                    <a:cubicBezTo>
                      <a:pt x="452914" y="721519"/>
                      <a:pt x="450056" y="721519"/>
                      <a:pt x="447199" y="721519"/>
                    </a:cubicBezTo>
                    <a:cubicBezTo>
                      <a:pt x="438626" y="721519"/>
                      <a:pt x="431006" y="718661"/>
                      <a:pt x="425291" y="712946"/>
                    </a:cubicBezTo>
                    <a:cubicBezTo>
                      <a:pt x="419576" y="707231"/>
                      <a:pt x="416719" y="699611"/>
                      <a:pt x="416719" y="691039"/>
                    </a:cubicBezTo>
                    <a:cubicBezTo>
                      <a:pt x="416719" y="682466"/>
                      <a:pt x="419576" y="674846"/>
                      <a:pt x="425291" y="669131"/>
                    </a:cubicBezTo>
                    <a:cubicBezTo>
                      <a:pt x="431006" y="663416"/>
                      <a:pt x="438626" y="660559"/>
                      <a:pt x="447199" y="660559"/>
                    </a:cubicBezTo>
                    <a:cubicBezTo>
                      <a:pt x="455771" y="660559"/>
                      <a:pt x="463391" y="663416"/>
                      <a:pt x="469106" y="669131"/>
                    </a:cubicBezTo>
                    <a:cubicBezTo>
                      <a:pt x="476726" y="676751"/>
                      <a:pt x="479584" y="688181"/>
                      <a:pt x="476726" y="698659"/>
                    </a:cubicBezTo>
                    <a:lnTo>
                      <a:pt x="536734" y="758666"/>
                    </a:lnTo>
                    <a:lnTo>
                      <a:pt x="1423511" y="758666"/>
                    </a:lnTo>
                    <a:lnTo>
                      <a:pt x="1546384" y="881539"/>
                    </a:lnTo>
                    <a:lnTo>
                      <a:pt x="1890236" y="881539"/>
                    </a:lnTo>
                    <a:lnTo>
                      <a:pt x="1800701" y="792004"/>
                    </a:lnTo>
                    <a:lnTo>
                      <a:pt x="1578769" y="792004"/>
                    </a:lnTo>
                    <a:cubicBezTo>
                      <a:pt x="1573054" y="801529"/>
                      <a:pt x="1563529" y="807244"/>
                      <a:pt x="1552099" y="807244"/>
                    </a:cubicBezTo>
                    <a:cubicBezTo>
                      <a:pt x="1534954" y="807244"/>
                      <a:pt x="1521619" y="793909"/>
                      <a:pt x="1521619" y="776764"/>
                    </a:cubicBezTo>
                    <a:cubicBezTo>
                      <a:pt x="1521619" y="759619"/>
                      <a:pt x="1534954" y="746284"/>
                      <a:pt x="1552099" y="746284"/>
                    </a:cubicBezTo>
                    <a:cubicBezTo>
                      <a:pt x="1563529" y="746284"/>
                      <a:pt x="1573054" y="751999"/>
                      <a:pt x="1578769" y="761524"/>
                    </a:cubicBezTo>
                    <a:lnTo>
                      <a:pt x="1813084" y="761524"/>
                    </a:lnTo>
                    <a:lnTo>
                      <a:pt x="1932146" y="880586"/>
                    </a:lnTo>
                    <a:lnTo>
                      <a:pt x="2062639" y="880586"/>
                    </a:lnTo>
                    <a:lnTo>
                      <a:pt x="2237899" y="705326"/>
                    </a:lnTo>
                    <a:lnTo>
                      <a:pt x="2118836" y="705326"/>
                    </a:lnTo>
                    <a:lnTo>
                      <a:pt x="2095024" y="729139"/>
                    </a:lnTo>
                    <a:cubicBezTo>
                      <a:pt x="2097881" y="739616"/>
                      <a:pt x="2095024" y="751046"/>
                      <a:pt x="2087404" y="758666"/>
                    </a:cubicBezTo>
                    <a:cubicBezTo>
                      <a:pt x="2081689" y="764381"/>
                      <a:pt x="2074069" y="767239"/>
                      <a:pt x="2065496" y="767239"/>
                    </a:cubicBezTo>
                    <a:cubicBezTo>
                      <a:pt x="2056924" y="767239"/>
                      <a:pt x="2049304" y="764381"/>
                      <a:pt x="2043589" y="758666"/>
                    </a:cubicBezTo>
                    <a:cubicBezTo>
                      <a:pt x="2037874" y="752951"/>
                      <a:pt x="2035016" y="745331"/>
                      <a:pt x="2035016" y="736759"/>
                    </a:cubicBezTo>
                    <a:cubicBezTo>
                      <a:pt x="2035016" y="728186"/>
                      <a:pt x="2037874" y="720566"/>
                      <a:pt x="2043589" y="714851"/>
                    </a:cubicBezTo>
                    <a:cubicBezTo>
                      <a:pt x="2049304" y="709136"/>
                      <a:pt x="2056924" y="706279"/>
                      <a:pt x="2065496" y="706279"/>
                    </a:cubicBezTo>
                    <a:cubicBezTo>
                      <a:pt x="2068354" y="706279"/>
                      <a:pt x="2071211" y="706279"/>
                      <a:pt x="2074069" y="707231"/>
                    </a:cubicBezTo>
                    <a:lnTo>
                      <a:pt x="2107406" y="673894"/>
                    </a:lnTo>
                    <a:lnTo>
                      <a:pt x="2380774" y="673894"/>
                    </a:lnTo>
                    <a:lnTo>
                      <a:pt x="2480786" y="573881"/>
                    </a:lnTo>
                    <a:lnTo>
                      <a:pt x="2959894" y="573881"/>
                    </a:lnTo>
                    <a:lnTo>
                      <a:pt x="3093244" y="440531"/>
                    </a:lnTo>
                    <a:lnTo>
                      <a:pt x="3409474" y="440531"/>
                    </a:lnTo>
                    <a:lnTo>
                      <a:pt x="3698081" y="151924"/>
                    </a:lnTo>
                    <a:lnTo>
                      <a:pt x="3527584" y="151924"/>
                    </a:lnTo>
                    <a:lnTo>
                      <a:pt x="3337084" y="342424"/>
                    </a:lnTo>
                    <a:lnTo>
                      <a:pt x="3170396" y="342424"/>
                    </a:lnTo>
                    <a:cubicBezTo>
                      <a:pt x="3164681" y="351949"/>
                      <a:pt x="3155156" y="357664"/>
                      <a:pt x="3143726" y="357664"/>
                    </a:cubicBezTo>
                    <a:cubicBezTo>
                      <a:pt x="3126581" y="357664"/>
                      <a:pt x="3113246" y="344329"/>
                      <a:pt x="3113246" y="327184"/>
                    </a:cubicBezTo>
                    <a:cubicBezTo>
                      <a:pt x="3113246" y="310039"/>
                      <a:pt x="3126581" y="296704"/>
                      <a:pt x="3143726" y="296704"/>
                    </a:cubicBezTo>
                    <a:cubicBezTo>
                      <a:pt x="3155156" y="296704"/>
                      <a:pt x="3164681" y="302419"/>
                      <a:pt x="3170396" y="311944"/>
                    </a:cubicBezTo>
                    <a:lnTo>
                      <a:pt x="3323749" y="311944"/>
                    </a:lnTo>
                    <a:lnTo>
                      <a:pt x="3514249" y="121444"/>
                    </a:lnTo>
                    <a:lnTo>
                      <a:pt x="3727609" y="121444"/>
                    </a:lnTo>
                    <a:lnTo>
                      <a:pt x="3841909" y="7144"/>
                    </a:lnTo>
                    <a:lnTo>
                      <a:pt x="4072414" y="7144"/>
                    </a:lnTo>
                    <a:lnTo>
                      <a:pt x="4172426" y="107156"/>
                    </a:lnTo>
                    <a:cubicBezTo>
                      <a:pt x="4175284" y="106204"/>
                      <a:pt x="4178141" y="106204"/>
                      <a:pt x="4180999" y="106204"/>
                    </a:cubicBezTo>
                    <a:cubicBezTo>
                      <a:pt x="4189571" y="106204"/>
                      <a:pt x="4197192" y="109061"/>
                      <a:pt x="4202906" y="114776"/>
                    </a:cubicBezTo>
                    <a:cubicBezTo>
                      <a:pt x="4208621" y="120491"/>
                      <a:pt x="4211479" y="128111"/>
                      <a:pt x="4211479" y="136684"/>
                    </a:cubicBezTo>
                    <a:cubicBezTo>
                      <a:pt x="4211479" y="145256"/>
                      <a:pt x="4208621" y="152876"/>
                      <a:pt x="4202906" y="158591"/>
                    </a:cubicBezTo>
                    <a:cubicBezTo>
                      <a:pt x="4197192" y="164306"/>
                      <a:pt x="4189571" y="167164"/>
                      <a:pt x="4180999" y="167164"/>
                    </a:cubicBezTo>
                    <a:cubicBezTo>
                      <a:pt x="4172426" y="167164"/>
                      <a:pt x="4164806" y="164306"/>
                      <a:pt x="4159091" y="158591"/>
                    </a:cubicBezTo>
                    <a:cubicBezTo>
                      <a:pt x="4151471" y="150971"/>
                      <a:pt x="4148614" y="139541"/>
                      <a:pt x="4151471" y="129064"/>
                    </a:cubicBezTo>
                    <a:lnTo>
                      <a:pt x="4060984" y="38576"/>
                    </a:lnTo>
                    <a:lnTo>
                      <a:pt x="3856196" y="38576"/>
                    </a:lnTo>
                    <a:lnTo>
                      <a:pt x="3422809" y="471964"/>
                    </a:lnTo>
                    <a:lnTo>
                      <a:pt x="3104674" y="471964"/>
                    </a:lnTo>
                    <a:lnTo>
                      <a:pt x="2767489" y="809149"/>
                    </a:lnTo>
                    <a:lnTo>
                      <a:pt x="2343626" y="809149"/>
                    </a:lnTo>
                    <a:cubicBezTo>
                      <a:pt x="2337911" y="818674"/>
                      <a:pt x="2328386" y="824389"/>
                      <a:pt x="2316956" y="824389"/>
                    </a:cubicBezTo>
                    <a:cubicBezTo>
                      <a:pt x="2299811" y="824389"/>
                      <a:pt x="2286476" y="811054"/>
                      <a:pt x="2286476" y="793909"/>
                    </a:cubicBezTo>
                    <a:cubicBezTo>
                      <a:pt x="2286476" y="776764"/>
                      <a:pt x="2299811" y="763429"/>
                      <a:pt x="2316956" y="763429"/>
                    </a:cubicBezTo>
                    <a:cubicBezTo>
                      <a:pt x="2328386" y="763429"/>
                      <a:pt x="2337911" y="769144"/>
                      <a:pt x="2343626" y="778669"/>
                    </a:cubicBezTo>
                    <a:lnTo>
                      <a:pt x="2755106" y="778669"/>
                    </a:lnTo>
                    <a:lnTo>
                      <a:pt x="2928461" y="605314"/>
                    </a:lnTo>
                    <a:lnTo>
                      <a:pt x="2492216" y="605314"/>
                    </a:lnTo>
                    <a:lnTo>
                      <a:pt x="2392204" y="705326"/>
                    </a:lnTo>
                    <a:lnTo>
                      <a:pt x="2279809" y="705326"/>
                    </a:lnTo>
                    <a:lnTo>
                      <a:pt x="2075021" y="910114"/>
                    </a:lnTo>
                    <a:lnTo>
                      <a:pt x="1533049" y="910114"/>
                    </a:lnTo>
                    <a:lnTo>
                      <a:pt x="1410176" y="787241"/>
                    </a:lnTo>
                    <a:lnTo>
                      <a:pt x="1222534" y="787241"/>
                    </a:lnTo>
                    <a:lnTo>
                      <a:pt x="1026319" y="983456"/>
                    </a:lnTo>
                    <a:lnTo>
                      <a:pt x="195739" y="983456"/>
                    </a:lnTo>
                    <a:lnTo>
                      <a:pt x="67151" y="1114901"/>
                    </a:lnTo>
                    <a:cubicBezTo>
                      <a:pt x="70009" y="1125379"/>
                      <a:pt x="67151" y="1136809"/>
                      <a:pt x="59531" y="1144429"/>
                    </a:cubicBezTo>
                    <a:cubicBezTo>
                      <a:pt x="52864" y="1150144"/>
                      <a:pt x="45244" y="1153954"/>
                      <a:pt x="37624" y="1153954"/>
                    </a:cubicBezTo>
                    <a:close/>
                  </a:path>
                </a:pathLst>
              </a:custGeom>
              <a:grpFill/>
              <a:ln w="9525" cap="flat">
                <a:noFill/>
                <a:prstDash val="solid"/>
                <a:miter/>
              </a:ln>
            </p:spPr>
            <p:txBody>
              <a:bodyPr rtlCol="0" anchor="ctr"/>
              <a:lstStyle/>
              <a:p>
                <a:endParaRPr lang="en-US"/>
              </a:p>
            </p:txBody>
          </p:sp>
          <p:sp>
            <p:nvSpPr>
              <p:cNvPr id="210" name="Freeform: Shape 263">
                <a:extLst>
                  <a:ext uri="{FF2B5EF4-FFF2-40B4-BE49-F238E27FC236}">
                    <a16:creationId xmlns:a16="http://schemas.microsoft.com/office/drawing/2014/main" id="{262C7C7B-BE3D-4A68-B172-8A32A4C9647A}"/>
                  </a:ext>
                </a:extLst>
              </p:cNvPr>
              <p:cNvSpPr/>
              <p:nvPr/>
            </p:nvSpPr>
            <p:spPr>
              <a:xfrm>
                <a:off x="7596285" y="1665632"/>
                <a:ext cx="4200525" cy="1133475"/>
              </a:xfrm>
              <a:custGeom>
                <a:avLst/>
                <a:gdLst>
                  <a:gd name="connsiteX0" fmla="*/ 4187428 w 4200525"/>
                  <a:gd name="connsiteY0" fmla="*/ 111919 h 1133475"/>
                  <a:gd name="connsiteX1" fmla="*/ 4161711 w 4200525"/>
                  <a:gd name="connsiteY1" fmla="*/ 108109 h 1133475"/>
                  <a:gd name="connsiteX2" fmla="*/ 4060746 w 4200525"/>
                  <a:gd name="connsiteY2" fmla="*/ 7144 h 1133475"/>
                  <a:gd name="connsiteX3" fmla="*/ 3838813 w 4200525"/>
                  <a:gd name="connsiteY3" fmla="*/ 7144 h 1133475"/>
                  <a:gd name="connsiteX4" fmla="*/ 3724513 w 4200525"/>
                  <a:gd name="connsiteY4" fmla="*/ 121444 h 1133475"/>
                  <a:gd name="connsiteX5" fmla="*/ 3511153 w 4200525"/>
                  <a:gd name="connsiteY5" fmla="*/ 121444 h 1133475"/>
                  <a:gd name="connsiteX6" fmla="*/ 3320653 w 4200525"/>
                  <a:gd name="connsiteY6" fmla="*/ 311944 h 1133475"/>
                  <a:gd name="connsiteX7" fmla="*/ 3155871 w 4200525"/>
                  <a:gd name="connsiteY7" fmla="*/ 311944 h 1133475"/>
                  <a:gd name="connsiteX8" fmla="*/ 3135868 w 4200525"/>
                  <a:gd name="connsiteY8" fmla="*/ 296704 h 1133475"/>
                  <a:gd name="connsiteX9" fmla="*/ 3114913 w 4200525"/>
                  <a:gd name="connsiteY9" fmla="*/ 317659 h 1133475"/>
                  <a:gd name="connsiteX10" fmla="*/ 3135868 w 4200525"/>
                  <a:gd name="connsiteY10" fmla="*/ 338614 h 1133475"/>
                  <a:gd name="connsiteX11" fmla="*/ 3155871 w 4200525"/>
                  <a:gd name="connsiteY11" fmla="*/ 323374 h 1133475"/>
                  <a:gd name="connsiteX12" fmla="*/ 3325416 w 4200525"/>
                  <a:gd name="connsiteY12" fmla="*/ 323374 h 1133475"/>
                  <a:gd name="connsiteX13" fmla="*/ 3515916 w 4200525"/>
                  <a:gd name="connsiteY13" fmla="*/ 132874 h 1133475"/>
                  <a:gd name="connsiteX14" fmla="*/ 3713083 w 4200525"/>
                  <a:gd name="connsiteY14" fmla="*/ 132874 h 1133475"/>
                  <a:gd name="connsiteX15" fmla="*/ 3405426 w 4200525"/>
                  <a:gd name="connsiteY15" fmla="*/ 440531 h 1133475"/>
                  <a:gd name="connsiteX16" fmla="*/ 3089196 w 4200525"/>
                  <a:gd name="connsiteY16" fmla="*/ 440531 h 1133475"/>
                  <a:gd name="connsiteX17" fmla="*/ 2955846 w 4200525"/>
                  <a:gd name="connsiteY17" fmla="*/ 573881 h 1133475"/>
                  <a:gd name="connsiteX18" fmla="*/ 2476738 w 4200525"/>
                  <a:gd name="connsiteY18" fmla="*/ 573881 h 1133475"/>
                  <a:gd name="connsiteX19" fmla="*/ 2376726 w 4200525"/>
                  <a:gd name="connsiteY19" fmla="*/ 673894 h 1133475"/>
                  <a:gd name="connsiteX20" fmla="*/ 2102406 w 4200525"/>
                  <a:gd name="connsiteY20" fmla="*/ 673894 h 1133475"/>
                  <a:gd name="connsiteX21" fmla="*/ 2067163 w 4200525"/>
                  <a:gd name="connsiteY21" fmla="*/ 709136 h 1133475"/>
                  <a:gd name="connsiteX22" fmla="*/ 2041446 w 4200525"/>
                  <a:gd name="connsiteY22" fmla="*/ 712946 h 1133475"/>
                  <a:gd name="connsiteX23" fmla="*/ 2041446 w 4200525"/>
                  <a:gd name="connsiteY23" fmla="*/ 742474 h 1133475"/>
                  <a:gd name="connsiteX24" fmla="*/ 2070973 w 4200525"/>
                  <a:gd name="connsiteY24" fmla="*/ 742474 h 1133475"/>
                  <a:gd name="connsiteX25" fmla="*/ 2074783 w 4200525"/>
                  <a:gd name="connsiteY25" fmla="*/ 716756 h 1133475"/>
                  <a:gd name="connsiteX26" fmla="*/ 2106216 w 4200525"/>
                  <a:gd name="connsiteY26" fmla="*/ 685324 h 1133475"/>
                  <a:gd name="connsiteX27" fmla="*/ 2251948 w 4200525"/>
                  <a:gd name="connsiteY27" fmla="*/ 685324 h 1133475"/>
                  <a:gd name="connsiteX28" fmla="*/ 2058591 w 4200525"/>
                  <a:gd name="connsiteY28" fmla="*/ 878681 h 1133475"/>
                  <a:gd name="connsiteX29" fmla="*/ 1920478 w 4200525"/>
                  <a:gd name="connsiteY29" fmla="*/ 878681 h 1133475"/>
                  <a:gd name="connsiteX30" fmla="*/ 1801416 w 4200525"/>
                  <a:gd name="connsiteY30" fmla="*/ 759619 h 1133475"/>
                  <a:gd name="connsiteX31" fmla="*/ 1564243 w 4200525"/>
                  <a:gd name="connsiteY31" fmla="*/ 759619 h 1133475"/>
                  <a:gd name="connsiteX32" fmla="*/ 1544241 w 4200525"/>
                  <a:gd name="connsiteY32" fmla="*/ 744379 h 1133475"/>
                  <a:gd name="connsiteX33" fmla="*/ 1523286 w 4200525"/>
                  <a:gd name="connsiteY33" fmla="*/ 765334 h 1133475"/>
                  <a:gd name="connsiteX34" fmla="*/ 1544241 w 4200525"/>
                  <a:gd name="connsiteY34" fmla="*/ 786289 h 1133475"/>
                  <a:gd name="connsiteX35" fmla="*/ 1564243 w 4200525"/>
                  <a:gd name="connsiteY35" fmla="*/ 771049 h 1133475"/>
                  <a:gd name="connsiteX36" fmla="*/ 1796653 w 4200525"/>
                  <a:gd name="connsiteY36" fmla="*/ 771049 h 1133475"/>
                  <a:gd name="connsiteX37" fmla="*/ 1905238 w 4200525"/>
                  <a:gd name="connsiteY37" fmla="*/ 879634 h 1133475"/>
                  <a:gd name="connsiteX38" fmla="*/ 1533763 w 4200525"/>
                  <a:gd name="connsiteY38" fmla="*/ 879634 h 1133475"/>
                  <a:gd name="connsiteX39" fmla="*/ 1410891 w 4200525"/>
                  <a:gd name="connsiteY39" fmla="*/ 755809 h 1133475"/>
                  <a:gd name="connsiteX40" fmla="*/ 525066 w 4200525"/>
                  <a:gd name="connsiteY40" fmla="*/ 755809 h 1133475"/>
                  <a:gd name="connsiteX41" fmla="*/ 458391 w 4200525"/>
                  <a:gd name="connsiteY41" fmla="*/ 689134 h 1133475"/>
                  <a:gd name="connsiteX42" fmla="*/ 454581 w 4200525"/>
                  <a:gd name="connsiteY42" fmla="*/ 663416 h 1133475"/>
                  <a:gd name="connsiteX43" fmla="*/ 425053 w 4200525"/>
                  <a:gd name="connsiteY43" fmla="*/ 663416 h 1133475"/>
                  <a:gd name="connsiteX44" fmla="*/ 425053 w 4200525"/>
                  <a:gd name="connsiteY44" fmla="*/ 692944 h 1133475"/>
                  <a:gd name="connsiteX45" fmla="*/ 450771 w 4200525"/>
                  <a:gd name="connsiteY45" fmla="*/ 696754 h 1133475"/>
                  <a:gd name="connsiteX46" fmla="*/ 521256 w 4200525"/>
                  <a:gd name="connsiteY46" fmla="*/ 767239 h 1133475"/>
                  <a:gd name="connsiteX47" fmla="*/ 1195626 w 4200525"/>
                  <a:gd name="connsiteY47" fmla="*/ 767239 h 1133475"/>
                  <a:gd name="connsiteX48" fmla="*/ 1009888 w 4200525"/>
                  <a:gd name="connsiteY48" fmla="*/ 952976 h 1133475"/>
                  <a:gd name="connsiteX49" fmla="*/ 179308 w 4200525"/>
                  <a:gd name="connsiteY49" fmla="*/ 952976 h 1133475"/>
                  <a:gd name="connsiteX50" fmla="*/ 39291 w 4200525"/>
                  <a:gd name="connsiteY50" fmla="*/ 1092041 h 1133475"/>
                  <a:gd name="connsiteX51" fmla="*/ 13573 w 4200525"/>
                  <a:gd name="connsiteY51" fmla="*/ 1095851 h 1133475"/>
                  <a:gd name="connsiteX52" fmla="*/ 13573 w 4200525"/>
                  <a:gd name="connsiteY52" fmla="*/ 1125379 h 1133475"/>
                  <a:gd name="connsiteX53" fmla="*/ 43101 w 4200525"/>
                  <a:gd name="connsiteY53" fmla="*/ 1125379 h 1133475"/>
                  <a:gd name="connsiteX54" fmla="*/ 46911 w 4200525"/>
                  <a:gd name="connsiteY54" fmla="*/ 1099661 h 1133475"/>
                  <a:gd name="connsiteX55" fmla="*/ 183118 w 4200525"/>
                  <a:gd name="connsiteY55" fmla="*/ 963454 h 1133475"/>
                  <a:gd name="connsiteX56" fmla="*/ 1013698 w 4200525"/>
                  <a:gd name="connsiteY56" fmla="*/ 963454 h 1133475"/>
                  <a:gd name="connsiteX57" fmla="*/ 1209913 w 4200525"/>
                  <a:gd name="connsiteY57" fmla="*/ 767239 h 1133475"/>
                  <a:gd name="connsiteX58" fmla="*/ 1405176 w 4200525"/>
                  <a:gd name="connsiteY58" fmla="*/ 767239 h 1133475"/>
                  <a:gd name="connsiteX59" fmla="*/ 1528048 w 4200525"/>
                  <a:gd name="connsiteY59" fmla="*/ 890111 h 1133475"/>
                  <a:gd name="connsiteX60" fmla="*/ 2062401 w 4200525"/>
                  <a:gd name="connsiteY60" fmla="*/ 890111 h 1133475"/>
                  <a:gd name="connsiteX61" fmla="*/ 2267188 w 4200525"/>
                  <a:gd name="connsiteY61" fmla="*/ 685324 h 1133475"/>
                  <a:gd name="connsiteX62" fmla="*/ 2379583 w 4200525"/>
                  <a:gd name="connsiteY62" fmla="*/ 685324 h 1133475"/>
                  <a:gd name="connsiteX63" fmla="*/ 2479596 w 4200525"/>
                  <a:gd name="connsiteY63" fmla="*/ 585311 h 1133475"/>
                  <a:gd name="connsiteX64" fmla="*/ 2944416 w 4200525"/>
                  <a:gd name="connsiteY64" fmla="*/ 585311 h 1133475"/>
                  <a:gd name="connsiteX65" fmla="*/ 2752011 w 4200525"/>
                  <a:gd name="connsiteY65" fmla="*/ 777716 h 1133475"/>
                  <a:gd name="connsiteX66" fmla="*/ 2330053 w 4200525"/>
                  <a:gd name="connsiteY66" fmla="*/ 777716 h 1133475"/>
                  <a:gd name="connsiteX67" fmla="*/ 2310051 w 4200525"/>
                  <a:gd name="connsiteY67" fmla="*/ 762476 h 1133475"/>
                  <a:gd name="connsiteX68" fmla="*/ 2289096 w 4200525"/>
                  <a:gd name="connsiteY68" fmla="*/ 783431 h 1133475"/>
                  <a:gd name="connsiteX69" fmla="*/ 2310051 w 4200525"/>
                  <a:gd name="connsiteY69" fmla="*/ 804386 h 1133475"/>
                  <a:gd name="connsiteX70" fmla="*/ 2330053 w 4200525"/>
                  <a:gd name="connsiteY70" fmla="*/ 789146 h 1133475"/>
                  <a:gd name="connsiteX71" fmla="*/ 2756773 w 4200525"/>
                  <a:gd name="connsiteY71" fmla="*/ 789146 h 1133475"/>
                  <a:gd name="connsiteX72" fmla="*/ 3093958 w 4200525"/>
                  <a:gd name="connsiteY72" fmla="*/ 451961 h 1133475"/>
                  <a:gd name="connsiteX73" fmla="*/ 3410188 w 4200525"/>
                  <a:gd name="connsiteY73" fmla="*/ 451961 h 1133475"/>
                  <a:gd name="connsiteX74" fmla="*/ 3843576 w 4200525"/>
                  <a:gd name="connsiteY74" fmla="*/ 18574 h 1133475"/>
                  <a:gd name="connsiteX75" fmla="*/ 4056936 w 4200525"/>
                  <a:gd name="connsiteY75" fmla="*/ 18574 h 1133475"/>
                  <a:gd name="connsiteX76" fmla="*/ 4154091 w 4200525"/>
                  <a:gd name="connsiteY76" fmla="*/ 116681 h 1133475"/>
                  <a:gd name="connsiteX77" fmla="*/ 4157901 w 4200525"/>
                  <a:gd name="connsiteY77" fmla="*/ 142399 h 1133475"/>
                  <a:gd name="connsiteX78" fmla="*/ 4187428 w 4200525"/>
                  <a:gd name="connsiteY78" fmla="*/ 142399 h 1133475"/>
                  <a:gd name="connsiteX79" fmla="*/ 4187428 w 4200525"/>
                  <a:gd name="connsiteY79" fmla="*/ 111919 h 113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200525" h="1133475">
                    <a:moveTo>
                      <a:pt x="4187428" y="111919"/>
                    </a:moveTo>
                    <a:cubicBezTo>
                      <a:pt x="4180761" y="105251"/>
                      <a:pt x="4170283" y="104299"/>
                      <a:pt x="4161711" y="108109"/>
                    </a:cubicBezTo>
                    <a:lnTo>
                      <a:pt x="4060746" y="7144"/>
                    </a:lnTo>
                    <a:lnTo>
                      <a:pt x="3838813" y="7144"/>
                    </a:lnTo>
                    <a:lnTo>
                      <a:pt x="3724513" y="121444"/>
                    </a:lnTo>
                    <a:lnTo>
                      <a:pt x="3511153" y="121444"/>
                    </a:lnTo>
                    <a:lnTo>
                      <a:pt x="3320653" y="311944"/>
                    </a:lnTo>
                    <a:lnTo>
                      <a:pt x="3155871" y="311944"/>
                    </a:lnTo>
                    <a:cubicBezTo>
                      <a:pt x="3153013" y="303371"/>
                      <a:pt x="3145393" y="296704"/>
                      <a:pt x="3135868" y="296704"/>
                    </a:cubicBezTo>
                    <a:cubicBezTo>
                      <a:pt x="3124438" y="296704"/>
                      <a:pt x="3114913" y="306229"/>
                      <a:pt x="3114913" y="317659"/>
                    </a:cubicBezTo>
                    <a:cubicBezTo>
                      <a:pt x="3114913" y="329089"/>
                      <a:pt x="3124438" y="338614"/>
                      <a:pt x="3135868" y="338614"/>
                    </a:cubicBezTo>
                    <a:cubicBezTo>
                      <a:pt x="3145393" y="338614"/>
                      <a:pt x="3153966" y="331946"/>
                      <a:pt x="3155871" y="323374"/>
                    </a:cubicBezTo>
                    <a:lnTo>
                      <a:pt x="3325416" y="323374"/>
                    </a:lnTo>
                    <a:lnTo>
                      <a:pt x="3515916" y="132874"/>
                    </a:lnTo>
                    <a:lnTo>
                      <a:pt x="3713083" y="132874"/>
                    </a:lnTo>
                    <a:lnTo>
                      <a:pt x="3405426" y="440531"/>
                    </a:lnTo>
                    <a:lnTo>
                      <a:pt x="3089196" y="440531"/>
                    </a:lnTo>
                    <a:lnTo>
                      <a:pt x="2955846" y="573881"/>
                    </a:lnTo>
                    <a:lnTo>
                      <a:pt x="2476738" y="573881"/>
                    </a:lnTo>
                    <a:lnTo>
                      <a:pt x="2376726" y="673894"/>
                    </a:lnTo>
                    <a:lnTo>
                      <a:pt x="2102406" y="673894"/>
                    </a:lnTo>
                    <a:lnTo>
                      <a:pt x="2067163" y="709136"/>
                    </a:lnTo>
                    <a:cubicBezTo>
                      <a:pt x="2059543" y="704374"/>
                      <a:pt x="2049066" y="705326"/>
                      <a:pt x="2041446" y="712946"/>
                    </a:cubicBezTo>
                    <a:cubicBezTo>
                      <a:pt x="2032873" y="721519"/>
                      <a:pt x="2032873" y="734854"/>
                      <a:pt x="2041446" y="742474"/>
                    </a:cubicBezTo>
                    <a:cubicBezTo>
                      <a:pt x="2050018" y="751046"/>
                      <a:pt x="2063353" y="751046"/>
                      <a:pt x="2070973" y="742474"/>
                    </a:cubicBezTo>
                    <a:cubicBezTo>
                      <a:pt x="2077641" y="735806"/>
                      <a:pt x="2078593" y="725329"/>
                      <a:pt x="2074783" y="716756"/>
                    </a:cubicBezTo>
                    <a:lnTo>
                      <a:pt x="2106216" y="685324"/>
                    </a:lnTo>
                    <a:lnTo>
                      <a:pt x="2251948" y="685324"/>
                    </a:lnTo>
                    <a:lnTo>
                      <a:pt x="2058591" y="878681"/>
                    </a:lnTo>
                    <a:lnTo>
                      <a:pt x="1920478" y="878681"/>
                    </a:lnTo>
                    <a:lnTo>
                      <a:pt x="1801416" y="759619"/>
                    </a:lnTo>
                    <a:lnTo>
                      <a:pt x="1564243" y="759619"/>
                    </a:lnTo>
                    <a:cubicBezTo>
                      <a:pt x="1561386" y="751046"/>
                      <a:pt x="1553766" y="744379"/>
                      <a:pt x="1544241" y="744379"/>
                    </a:cubicBezTo>
                    <a:cubicBezTo>
                      <a:pt x="1532811" y="744379"/>
                      <a:pt x="1523286" y="753904"/>
                      <a:pt x="1523286" y="765334"/>
                    </a:cubicBezTo>
                    <a:cubicBezTo>
                      <a:pt x="1523286" y="776764"/>
                      <a:pt x="1532811" y="786289"/>
                      <a:pt x="1544241" y="786289"/>
                    </a:cubicBezTo>
                    <a:cubicBezTo>
                      <a:pt x="1553766" y="786289"/>
                      <a:pt x="1562338" y="779621"/>
                      <a:pt x="1564243" y="771049"/>
                    </a:cubicBezTo>
                    <a:lnTo>
                      <a:pt x="1796653" y="771049"/>
                    </a:lnTo>
                    <a:lnTo>
                      <a:pt x="1905238" y="879634"/>
                    </a:lnTo>
                    <a:lnTo>
                      <a:pt x="1533763" y="879634"/>
                    </a:lnTo>
                    <a:lnTo>
                      <a:pt x="1410891" y="755809"/>
                    </a:lnTo>
                    <a:lnTo>
                      <a:pt x="525066" y="755809"/>
                    </a:lnTo>
                    <a:lnTo>
                      <a:pt x="458391" y="689134"/>
                    </a:lnTo>
                    <a:cubicBezTo>
                      <a:pt x="463153" y="681514"/>
                      <a:pt x="462201" y="671036"/>
                      <a:pt x="454581" y="663416"/>
                    </a:cubicBezTo>
                    <a:cubicBezTo>
                      <a:pt x="446008" y="654844"/>
                      <a:pt x="432673" y="654844"/>
                      <a:pt x="425053" y="663416"/>
                    </a:cubicBezTo>
                    <a:cubicBezTo>
                      <a:pt x="416481" y="671989"/>
                      <a:pt x="416481" y="685324"/>
                      <a:pt x="425053" y="692944"/>
                    </a:cubicBezTo>
                    <a:cubicBezTo>
                      <a:pt x="431721" y="699611"/>
                      <a:pt x="442198" y="700564"/>
                      <a:pt x="450771" y="696754"/>
                    </a:cubicBezTo>
                    <a:lnTo>
                      <a:pt x="521256" y="767239"/>
                    </a:lnTo>
                    <a:lnTo>
                      <a:pt x="1195626" y="767239"/>
                    </a:lnTo>
                    <a:lnTo>
                      <a:pt x="1009888" y="952976"/>
                    </a:lnTo>
                    <a:lnTo>
                      <a:pt x="179308" y="952976"/>
                    </a:lnTo>
                    <a:lnTo>
                      <a:pt x="39291" y="1092041"/>
                    </a:lnTo>
                    <a:cubicBezTo>
                      <a:pt x="31671" y="1087279"/>
                      <a:pt x="21193" y="1088231"/>
                      <a:pt x="13573" y="1095851"/>
                    </a:cubicBezTo>
                    <a:cubicBezTo>
                      <a:pt x="5001" y="1104424"/>
                      <a:pt x="5001" y="1117759"/>
                      <a:pt x="13573" y="1125379"/>
                    </a:cubicBezTo>
                    <a:cubicBezTo>
                      <a:pt x="22146" y="1133951"/>
                      <a:pt x="35481" y="1133951"/>
                      <a:pt x="43101" y="1125379"/>
                    </a:cubicBezTo>
                    <a:cubicBezTo>
                      <a:pt x="49768" y="1118711"/>
                      <a:pt x="50721" y="1108234"/>
                      <a:pt x="46911" y="1099661"/>
                    </a:cubicBezTo>
                    <a:lnTo>
                      <a:pt x="183118" y="963454"/>
                    </a:lnTo>
                    <a:lnTo>
                      <a:pt x="1013698" y="963454"/>
                    </a:lnTo>
                    <a:lnTo>
                      <a:pt x="1209913" y="767239"/>
                    </a:lnTo>
                    <a:lnTo>
                      <a:pt x="1405176" y="767239"/>
                    </a:lnTo>
                    <a:lnTo>
                      <a:pt x="1528048" y="890111"/>
                    </a:lnTo>
                    <a:lnTo>
                      <a:pt x="2062401" y="890111"/>
                    </a:lnTo>
                    <a:lnTo>
                      <a:pt x="2267188" y="685324"/>
                    </a:lnTo>
                    <a:lnTo>
                      <a:pt x="2379583" y="685324"/>
                    </a:lnTo>
                    <a:lnTo>
                      <a:pt x="2479596" y="585311"/>
                    </a:lnTo>
                    <a:lnTo>
                      <a:pt x="2944416" y="585311"/>
                    </a:lnTo>
                    <a:lnTo>
                      <a:pt x="2752011" y="777716"/>
                    </a:lnTo>
                    <a:lnTo>
                      <a:pt x="2330053" y="777716"/>
                    </a:lnTo>
                    <a:cubicBezTo>
                      <a:pt x="2327196" y="769144"/>
                      <a:pt x="2319576" y="762476"/>
                      <a:pt x="2310051" y="762476"/>
                    </a:cubicBezTo>
                    <a:cubicBezTo>
                      <a:pt x="2298621" y="762476"/>
                      <a:pt x="2289096" y="772001"/>
                      <a:pt x="2289096" y="783431"/>
                    </a:cubicBezTo>
                    <a:cubicBezTo>
                      <a:pt x="2289096" y="794861"/>
                      <a:pt x="2298621" y="804386"/>
                      <a:pt x="2310051" y="804386"/>
                    </a:cubicBezTo>
                    <a:cubicBezTo>
                      <a:pt x="2319576" y="804386"/>
                      <a:pt x="2328148" y="797719"/>
                      <a:pt x="2330053" y="789146"/>
                    </a:cubicBezTo>
                    <a:lnTo>
                      <a:pt x="2756773" y="789146"/>
                    </a:lnTo>
                    <a:lnTo>
                      <a:pt x="3093958" y="451961"/>
                    </a:lnTo>
                    <a:lnTo>
                      <a:pt x="3410188" y="451961"/>
                    </a:lnTo>
                    <a:lnTo>
                      <a:pt x="3843576" y="18574"/>
                    </a:lnTo>
                    <a:lnTo>
                      <a:pt x="4056936" y="18574"/>
                    </a:lnTo>
                    <a:lnTo>
                      <a:pt x="4154091" y="116681"/>
                    </a:lnTo>
                    <a:cubicBezTo>
                      <a:pt x="4149328" y="124301"/>
                      <a:pt x="4150281" y="134779"/>
                      <a:pt x="4157901" y="142399"/>
                    </a:cubicBezTo>
                    <a:cubicBezTo>
                      <a:pt x="4166473" y="150971"/>
                      <a:pt x="4179808" y="150971"/>
                      <a:pt x="4187428" y="142399"/>
                    </a:cubicBezTo>
                    <a:cubicBezTo>
                      <a:pt x="4196001" y="133826"/>
                      <a:pt x="4196001" y="120491"/>
                      <a:pt x="4187428" y="111919"/>
                    </a:cubicBezTo>
                    <a:close/>
                  </a:path>
                </a:pathLst>
              </a:custGeom>
              <a:grpFill/>
              <a:ln w="9525" cap="flat">
                <a:noFill/>
                <a:prstDash val="solid"/>
                <a:miter/>
              </a:ln>
            </p:spPr>
            <p:txBody>
              <a:bodyPr rtlCol="0" anchor="ctr"/>
              <a:lstStyle/>
              <a:p>
                <a:endParaRPr lang="en-US"/>
              </a:p>
            </p:txBody>
          </p:sp>
        </p:grpSp>
        <p:grpSp>
          <p:nvGrpSpPr>
            <p:cNvPr id="56" name="Graphic 166">
              <a:extLst>
                <a:ext uri="{FF2B5EF4-FFF2-40B4-BE49-F238E27FC236}">
                  <a16:creationId xmlns:a16="http://schemas.microsoft.com/office/drawing/2014/main" id="{62589F82-46BA-4BF2-862E-15451EA1D2E4}"/>
                </a:ext>
              </a:extLst>
            </p:cNvPr>
            <p:cNvGrpSpPr/>
            <p:nvPr/>
          </p:nvGrpSpPr>
          <p:grpSpPr>
            <a:xfrm>
              <a:off x="4048906" y="5006587"/>
              <a:ext cx="2675401" cy="572224"/>
              <a:chOff x="4298394" y="3045618"/>
              <a:chExt cx="3591640" cy="768191"/>
            </a:xfrm>
            <a:grpFill/>
          </p:grpSpPr>
          <p:sp>
            <p:nvSpPr>
              <p:cNvPr id="185" name="Freeform: Shape 265">
                <a:extLst>
                  <a:ext uri="{FF2B5EF4-FFF2-40B4-BE49-F238E27FC236}">
                    <a16:creationId xmlns:a16="http://schemas.microsoft.com/office/drawing/2014/main" id="{17336478-FC33-4457-B5F8-A34356606DEB}"/>
                  </a:ext>
                </a:extLst>
              </p:cNvPr>
              <p:cNvSpPr/>
              <p:nvPr/>
            </p:nvSpPr>
            <p:spPr>
              <a:xfrm>
                <a:off x="4401979" y="3311366"/>
                <a:ext cx="3476625" cy="200025"/>
              </a:xfrm>
              <a:custGeom>
                <a:avLst/>
                <a:gdLst>
                  <a:gd name="connsiteX0" fmla="*/ 1497806 w 3476625"/>
                  <a:gd name="connsiteY0" fmla="*/ 7144 h 200025"/>
                  <a:gd name="connsiteX1" fmla="*/ 1822609 w 3476625"/>
                  <a:gd name="connsiteY1" fmla="*/ 7144 h 200025"/>
                  <a:gd name="connsiteX2" fmla="*/ 1899761 w 3476625"/>
                  <a:gd name="connsiteY2" fmla="*/ 84296 h 200025"/>
                  <a:gd name="connsiteX3" fmla="*/ 2174081 w 3476625"/>
                  <a:gd name="connsiteY3" fmla="*/ 84296 h 200025"/>
                  <a:gd name="connsiteX4" fmla="*/ 2240756 w 3476625"/>
                  <a:gd name="connsiteY4" fmla="*/ 17621 h 200025"/>
                  <a:gd name="connsiteX5" fmla="*/ 3470434 w 3476625"/>
                  <a:gd name="connsiteY5" fmla="*/ 17621 h 200025"/>
                  <a:gd name="connsiteX6" fmla="*/ 3470434 w 3476625"/>
                  <a:gd name="connsiteY6" fmla="*/ 24289 h 200025"/>
                  <a:gd name="connsiteX7" fmla="*/ 2243614 w 3476625"/>
                  <a:gd name="connsiteY7" fmla="*/ 24289 h 200025"/>
                  <a:gd name="connsiteX8" fmla="*/ 2176939 w 3476625"/>
                  <a:gd name="connsiteY8" fmla="*/ 90964 h 200025"/>
                  <a:gd name="connsiteX9" fmla="*/ 1896904 w 3476625"/>
                  <a:gd name="connsiteY9" fmla="*/ 90964 h 200025"/>
                  <a:gd name="connsiteX10" fmla="*/ 1819751 w 3476625"/>
                  <a:gd name="connsiteY10" fmla="*/ 13811 h 200025"/>
                  <a:gd name="connsiteX11" fmla="*/ 1500664 w 3476625"/>
                  <a:gd name="connsiteY11" fmla="*/ 13811 h 200025"/>
                  <a:gd name="connsiteX12" fmla="*/ 1432084 w 3476625"/>
                  <a:gd name="connsiteY12" fmla="*/ 120491 h 200025"/>
                  <a:gd name="connsiteX13" fmla="*/ 1057751 w 3476625"/>
                  <a:gd name="connsiteY13" fmla="*/ 120491 h 200025"/>
                  <a:gd name="connsiteX14" fmla="*/ 971074 w 3476625"/>
                  <a:gd name="connsiteY14" fmla="*/ 14764 h 200025"/>
                  <a:gd name="connsiteX15" fmla="*/ 379571 w 3476625"/>
                  <a:gd name="connsiteY15" fmla="*/ 14764 h 200025"/>
                  <a:gd name="connsiteX16" fmla="*/ 11906 w 3476625"/>
                  <a:gd name="connsiteY16" fmla="*/ 201454 h 200025"/>
                  <a:gd name="connsiteX17" fmla="*/ 7144 w 3476625"/>
                  <a:gd name="connsiteY17" fmla="*/ 196691 h 200025"/>
                  <a:gd name="connsiteX18" fmla="*/ 376714 w 3476625"/>
                  <a:gd name="connsiteY18" fmla="*/ 8096 h 200025"/>
                  <a:gd name="connsiteX19" fmla="*/ 973931 w 3476625"/>
                  <a:gd name="connsiteY19" fmla="*/ 8096 h 200025"/>
                  <a:gd name="connsiteX20" fmla="*/ 1061561 w 3476625"/>
                  <a:gd name="connsiteY20" fmla="*/ 113824 h 200025"/>
                  <a:gd name="connsiteX21" fmla="*/ 1429226 w 3476625"/>
                  <a:gd name="connsiteY21" fmla="*/ 11382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76625" h="200025">
                    <a:moveTo>
                      <a:pt x="1497806" y="7144"/>
                    </a:moveTo>
                    <a:lnTo>
                      <a:pt x="1822609" y="7144"/>
                    </a:lnTo>
                    <a:lnTo>
                      <a:pt x="1899761" y="84296"/>
                    </a:lnTo>
                    <a:lnTo>
                      <a:pt x="2174081" y="84296"/>
                    </a:lnTo>
                    <a:lnTo>
                      <a:pt x="2240756" y="17621"/>
                    </a:lnTo>
                    <a:lnTo>
                      <a:pt x="3470434" y="17621"/>
                    </a:lnTo>
                    <a:lnTo>
                      <a:pt x="3470434" y="24289"/>
                    </a:lnTo>
                    <a:lnTo>
                      <a:pt x="2243614" y="24289"/>
                    </a:lnTo>
                    <a:lnTo>
                      <a:pt x="2176939" y="90964"/>
                    </a:lnTo>
                    <a:lnTo>
                      <a:pt x="1896904" y="90964"/>
                    </a:lnTo>
                    <a:lnTo>
                      <a:pt x="1819751" y="13811"/>
                    </a:lnTo>
                    <a:lnTo>
                      <a:pt x="1500664" y="13811"/>
                    </a:lnTo>
                    <a:lnTo>
                      <a:pt x="1432084" y="120491"/>
                    </a:lnTo>
                    <a:lnTo>
                      <a:pt x="1057751" y="120491"/>
                    </a:lnTo>
                    <a:lnTo>
                      <a:pt x="971074" y="14764"/>
                    </a:lnTo>
                    <a:lnTo>
                      <a:pt x="379571" y="14764"/>
                    </a:lnTo>
                    <a:lnTo>
                      <a:pt x="11906" y="201454"/>
                    </a:lnTo>
                    <a:lnTo>
                      <a:pt x="7144" y="196691"/>
                    </a:lnTo>
                    <a:lnTo>
                      <a:pt x="376714" y="8096"/>
                    </a:lnTo>
                    <a:lnTo>
                      <a:pt x="973931" y="8096"/>
                    </a:lnTo>
                    <a:lnTo>
                      <a:pt x="1061561" y="113824"/>
                    </a:lnTo>
                    <a:lnTo>
                      <a:pt x="1429226" y="113824"/>
                    </a:lnTo>
                    <a:close/>
                  </a:path>
                </a:pathLst>
              </a:custGeom>
              <a:grpFill/>
              <a:ln w="9525" cap="flat">
                <a:noFill/>
                <a:prstDash val="solid"/>
                <a:miter/>
              </a:ln>
            </p:spPr>
            <p:txBody>
              <a:bodyPr rtlCol="0" anchor="ctr"/>
              <a:lstStyle/>
              <a:p>
                <a:endParaRPr lang="en-US"/>
              </a:p>
            </p:txBody>
          </p:sp>
          <p:sp>
            <p:nvSpPr>
              <p:cNvPr id="186" name="Freeform: Shape 266">
                <a:extLst>
                  <a:ext uri="{FF2B5EF4-FFF2-40B4-BE49-F238E27FC236}">
                    <a16:creationId xmlns:a16="http://schemas.microsoft.com/office/drawing/2014/main" id="{9F03AF02-069F-4664-B0BE-658A92F3D5D7}"/>
                  </a:ext>
                </a:extLst>
              </p:cNvPr>
              <p:cNvSpPr/>
              <p:nvPr/>
            </p:nvSpPr>
            <p:spPr>
              <a:xfrm>
                <a:off x="7851934" y="3312318"/>
                <a:ext cx="38100" cy="38100"/>
              </a:xfrm>
              <a:custGeom>
                <a:avLst/>
                <a:gdLst>
                  <a:gd name="connsiteX0" fmla="*/ 20479 w 38100"/>
                  <a:gd name="connsiteY0" fmla="*/ 7144 h 38100"/>
                  <a:gd name="connsiteX1" fmla="*/ 33814 w 38100"/>
                  <a:gd name="connsiteY1" fmla="*/ 20479 h 38100"/>
                  <a:gd name="connsiteX2" fmla="*/ 20479 w 38100"/>
                  <a:gd name="connsiteY2" fmla="*/ 33814 h 38100"/>
                  <a:gd name="connsiteX3" fmla="*/ 714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28099" y="7144"/>
                      <a:pt x="33814" y="12859"/>
                      <a:pt x="33814" y="20479"/>
                    </a:cubicBezTo>
                    <a:cubicBezTo>
                      <a:pt x="33814" y="28099"/>
                      <a:pt x="28099" y="33814"/>
                      <a:pt x="20479" y="33814"/>
                    </a:cubicBezTo>
                    <a:cubicBezTo>
                      <a:pt x="12859" y="33814"/>
                      <a:pt x="7144" y="28099"/>
                      <a:pt x="7144" y="20479"/>
                    </a:cubicBezTo>
                    <a:cubicBezTo>
                      <a:pt x="7144" y="12859"/>
                      <a:pt x="12859" y="7144"/>
                      <a:pt x="20479" y="7144"/>
                    </a:cubicBezTo>
                    <a:close/>
                  </a:path>
                </a:pathLst>
              </a:custGeom>
              <a:grpFill/>
              <a:ln w="9525" cap="flat">
                <a:noFill/>
                <a:prstDash val="solid"/>
                <a:miter/>
              </a:ln>
            </p:spPr>
            <p:txBody>
              <a:bodyPr rtlCol="0" anchor="ctr"/>
              <a:lstStyle/>
              <a:p>
                <a:endParaRPr lang="en-US"/>
              </a:p>
            </p:txBody>
          </p:sp>
          <p:sp>
            <p:nvSpPr>
              <p:cNvPr id="187" name="Freeform: Shape 267">
                <a:extLst>
                  <a:ext uri="{FF2B5EF4-FFF2-40B4-BE49-F238E27FC236}">
                    <a16:creationId xmlns:a16="http://schemas.microsoft.com/office/drawing/2014/main" id="{39514381-D9F7-490E-9BE7-2E0DD46F9FF5}"/>
                  </a:ext>
                </a:extLst>
              </p:cNvPr>
              <p:cNvSpPr/>
              <p:nvPr/>
            </p:nvSpPr>
            <p:spPr>
              <a:xfrm>
                <a:off x="4391739" y="3489721"/>
                <a:ext cx="38100" cy="38100"/>
              </a:xfrm>
              <a:custGeom>
                <a:avLst/>
                <a:gdLst>
                  <a:gd name="connsiteX0" fmla="*/ 10716 w 38100"/>
                  <a:gd name="connsiteY0" fmla="*/ 10716 h 38100"/>
                  <a:gd name="connsiteX1" fmla="*/ 10716 w 38100"/>
                  <a:gd name="connsiteY1" fmla="*/ 29766 h 38100"/>
                  <a:gd name="connsiteX2" fmla="*/ 29766 w 38100"/>
                  <a:gd name="connsiteY2" fmla="*/ 29766 h 38100"/>
                  <a:gd name="connsiteX3" fmla="*/ 29766 w 38100"/>
                  <a:gd name="connsiteY3" fmla="*/ 10716 h 38100"/>
                  <a:gd name="connsiteX4" fmla="*/ 1071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0716"/>
                    </a:moveTo>
                    <a:cubicBezTo>
                      <a:pt x="5953" y="15478"/>
                      <a:pt x="5953" y="24051"/>
                      <a:pt x="10716" y="29766"/>
                    </a:cubicBezTo>
                    <a:cubicBezTo>
                      <a:pt x="15478" y="34528"/>
                      <a:pt x="24051" y="34528"/>
                      <a:pt x="29766" y="29766"/>
                    </a:cubicBezTo>
                    <a:cubicBezTo>
                      <a:pt x="34528" y="25003"/>
                      <a:pt x="34528" y="16431"/>
                      <a:pt x="29766" y="10716"/>
                    </a:cubicBezTo>
                    <a:cubicBezTo>
                      <a:pt x="24051" y="5953"/>
                      <a:pt x="15478" y="5953"/>
                      <a:pt x="10716" y="10716"/>
                    </a:cubicBezTo>
                    <a:close/>
                  </a:path>
                </a:pathLst>
              </a:custGeom>
              <a:grpFill/>
              <a:ln w="9525" cap="flat">
                <a:noFill/>
                <a:prstDash val="solid"/>
                <a:miter/>
              </a:ln>
            </p:spPr>
            <p:txBody>
              <a:bodyPr rtlCol="0" anchor="ctr"/>
              <a:lstStyle/>
              <a:p>
                <a:endParaRPr lang="en-US"/>
              </a:p>
            </p:txBody>
          </p:sp>
          <p:sp>
            <p:nvSpPr>
              <p:cNvPr id="188" name="Freeform: Shape 268">
                <a:extLst>
                  <a:ext uri="{FF2B5EF4-FFF2-40B4-BE49-F238E27FC236}">
                    <a16:creationId xmlns:a16="http://schemas.microsoft.com/office/drawing/2014/main" id="{B863CE9E-39F0-4608-AA2F-E46AC01AF357}"/>
                  </a:ext>
                </a:extLst>
              </p:cNvPr>
              <p:cNvSpPr/>
              <p:nvPr/>
            </p:nvSpPr>
            <p:spPr>
              <a:xfrm>
                <a:off x="4559141" y="3055143"/>
                <a:ext cx="2552700" cy="142875"/>
              </a:xfrm>
              <a:custGeom>
                <a:avLst/>
                <a:gdLst>
                  <a:gd name="connsiteX0" fmla="*/ 7144 w 2552700"/>
                  <a:gd name="connsiteY0" fmla="*/ 7144 h 142875"/>
                  <a:gd name="connsiteX1" fmla="*/ 101441 w 2552700"/>
                  <a:gd name="connsiteY1" fmla="*/ 7144 h 142875"/>
                  <a:gd name="connsiteX2" fmla="*/ 222409 w 2552700"/>
                  <a:gd name="connsiteY2" fmla="*/ 128111 h 142875"/>
                  <a:gd name="connsiteX3" fmla="*/ 813911 w 2552700"/>
                  <a:gd name="connsiteY3" fmla="*/ 128111 h 142875"/>
                  <a:gd name="connsiteX4" fmla="*/ 881539 w 2552700"/>
                  <a:gd name="connsiteY4" fmla="*/ 21431 h 142875"/>
                  <a:gd name="connsiteX5" fmla="*/ 1284446 w 2552700"/>
                  <a:gd name="connsiteY5" fmla="*/ 21431 h 142875"/>
                  <a:gd name="connsiteX6" fmla="*/ 1343501 w 2552700"/>
                  <a:gd name="connsiteY6" fmla="*/ 129064 h 142875"/>
                  <a:gd name="connsiteX7" fmla="*/ 1662589 w 2552700"/>
                  <a:gd name="connsiteY7" fmla="*/ 129064 h 142875"/>
                  <a:gd name="connsiteX8" fmla="*/ 1739741 w 2552700"/>
                  <a:gd name="connsiteY8" fmla="*/ 51911 h 142875"/>
                  <a:gd name="connsiteX9" fmla="*/ 2019776 w 2552700"/>
                  <a:gd name="connsiteY9" fmla="*/ 51911 h 142875"/>
                  <a:gd name="connsiteX10" fmla="*/ 2086451 w 2552700"/>
                  <a:gd name="connsiteY10" fmla="*/ 117634 h 142875"/>
                  <a:gd name="connsiteX11" fmla="*/ 2551271 w 2552700"/>
                  <a:gd name="connsiteY11" fmla="*/ 117634 h 142875"/>
                  <a:gd name="connsiteX12" fmla="*/ 2551271 w 2552700"/>
                  <a:gd name="connsiteY12" fmla="*/ 125254 h 142875"/>
                  <a:gd name="connsiteX13" fmla="*/ 2083594 w 2552700"/>
                  <a:gd name="connsiteY13" fmla="*/ 125254 h 142875"/>
                  <a:gd name="connsiteX14" fmla="*/ 2016919 w 2552700"/>
                  <a:gd name="connsiteY14" fmla="*/ 58579 h 142875"/>
                  <a:gd name="connsiteX15" fmla="*/ 1742599 w 2552700"/>
                  <a:gd name="connsiteY15" fmla="*/ 58579 h 142875"/>
                  <a:gd name="connsiteX16" fmla="*/ 1665446 w 2552700"/>
                  <a:gd name="connsiteY16" fmla="*/ 135731 h 142875"/>
                  <a:gd name="connsiteX17" fmla="*/ 1340644 w 2552700"/>
                  <a:gd name="connsiteY17" fmla="*/ 135731 h 142875"/>
                  <a:gd name="connsiteX18" fmla="*/ 1281589 w 2552700"/>
                  <a:gd name="connsiteY18" fmla="*/ 29051 h 142875"/>
                  <a:gd name="connsiteX19" fmla="*/ 885349 w 2552700"/>
                  <a:gd name="connsiteY19" fmla="*/ 29051 h 142875"/>
                  <a:gd name="connsiteX20" fmla="*/ 816769 w 2552700"/>
                  <a:gd name="connsiteY20" fmla="*/ 134779 h 142875"/>
                  <a:gd name="connsiteX21" fmla="*/ 219551 w 2552700"/>
                  <a:gd name="connsiteY21" fmla="*/ 134779 h 142875"/>
                  <a:gd name="connsiteX22" fmla="*/ 98584 w 2552700"/>
                  <a:gd name="connsiteY22" fmla="*/ 14764 h 142875"/>
                  <a:gd name="connsiteX23" fmla="*/ 7144 w 2552700"/>
                  <a:gd name="connsiteY23" fmla="*/ 1476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52700" h="142875">
                    <a:moveTo>
                      <a:pt x="7144" y="7144"/>
                    </a:moveTo>
                    <a:lnTo>
                      <a:pt x="101441" y="7144"/>
                    </a:lnTo>
                    <a:lnTo>
                      <a:pt x="222409" y="128111"/>
                    </a:lnTo>
                    <a:lnTo>
                      <a:pt x="813911" y="128111"/>
                    </a:lnTo>
                    <a:lnTo>
                      <a:pt x="881539" y="21431"/>
                    </a:lnTo>
                    <a:lnTo>
                      <a:pt x="1284446" y="21431"/>
                    </a:lnTo>
                    <a:lnTo>
                      <a:pt x="1343501" y="129064"/>
                    </a:lnTo>
                    <a:lnTo>
                      <a:pt x="1662589" y="129064"/>
                    </a:lnTo>
                    <a:lnTo>
                      <a:pt x="1739741" y="51911"/>
                    </a:lnTo>
                    <a:lnTo>
                      <a:pt x="2019776" y="51911"/>
                    </a:lnTo>
                    <a:lnTo>
                      <a:pt x="2086451" y="117634"/>
                    </a:lnTo>
                    <a:lnTo>
                      <a:pt x="2551271" y="117634"/>
                    </a:lnTo>
                    <a:lnTo>
                      <a:pt x="2551271" y="125254"/>
                    </a:lnTo>
                    <a:lnTo>
                      <a:pt x="2083594" y="125254"/>
                    </a:lnTo>
                    <a:lnTo>
                      <a:pt x="2016919" y="58579"/>
                    </a:lnTo>
                    <a:lnTo>
                      <a:pt x="1742599" y="58579"/>
                    </a:lnTo>
                    <a:lnTo>
                      <a:pt x="1665446" y="135731"/>
                    </a:lnTo>
                    <a:lnTo>
                      <a:pt x="1340644" y="135731"/>
                    </a:lnTo>
                    <a:lnTo>
                      <a:pt x="1281589" y="29051"/>
                    </a:lnTo>
                    <a:lnTo>
                      <a:pt x="885349" y="29051"/>
                    </a:lnTo>
                    <a:lnTo>
                      <a:pt x="816769" y="134779"/>
                    </a:lnTo>
                    <a:lnTo>
                      <a:pt x="219551" y="134779"/>
                    </a:lnTo>
                    <a:lnTo>
                      <a:pt x="98584" y="14764"/>
                    </a:lnTo>
                    <a:lnTo>
                      <a:pt x="7144" y="14764"/>
                    </a:lnTo>
                    <a:close/>
                  </a:path>
                </a:pathLst>
              </a:custGeom>
              <a:grpFill/>
              <a:ln w="9525" cap="flat">
                <a:noFill/>
                <a:prstDash val="solid"/>
                <a:miter/>
              </a:ln>
            </p:spPr>
            <p:txBody>
              <a:bodyPr rtlCol="0" anchor="ctr"/>
              <a:lstStyle/>
              <a:p>
                <a:endParaRPr lang="en-US"/>
              </a:p>
            </p:txBody>
          </p:sp>
          <p:sp>
            <p:nvSpPr>
              <p:cNvPr id="189" name="Freeform: Shape 269">
                <a:extLst>
                  <a:ext uri="{FF2B5EF4-FFF2-40B4-BE49-F238E27FC236}">
                    <a16:creationId xmlns:a16="http://schemas.microsoft.com/office/drawing/2014/main" id="{E5F8E3C2-0437-480E-9282-46F9F36378FB}"/>
                  </a:ext>
                </a:extLst>
              </p:cNvPr>
              <p:cNvSpPr/>
              <p:nvPr/>
            </p:nvSpPr>
            <p:spPr>
              <a:xfrm>
                <a:off x="7089934" y="3156108"/>
                <a:ext cx="38100" cy="38100"/>
              </a:xfrm>
              <a:custGeom>
                <a:avLst/>
                <a:gdLst>
                  <a:gd name="connsiteX0" fmla="*/ 20479 w 38100"/>
                  <a:gd name="connsiteY0" fmla="*/ 7144 h 38100"/>
                  <a:gd name="connsiteX1" fmla="*/ 33814 w 38100"/>
                  <a:gd name="connsiteY1" fmla="*/ 20479 h 38100"/>
                  <a:gd name="connsiteX2" fmla="*/ 20479 w 38100"/>
                  <a:gd name="connsiteY2" fmla="*/ 33814 h 38100"/>
                  <a:gd name="connsiteX3" fmla="*/ 714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28099" y="7144"/>
                      <a:pt x="33814" y="12859"/>
                      <a:pt x="33814" y="20479"/>
                    </a:cubicBezTo>
                    <a:cubicBezTo>
                      <a:pt x="33814" y="28099"/>
                      <a:pt x="28099" y="33814"/>
                      <a:pt x="20479" y="33814"/>
                    </a:cubicBezTo>
                    <a:cubicBezTo>
                      <a:pt x="12859" y="33814"/>
                      <a:pt x="7144" y="28099"/>
                      <a:pt x="7144" y="20479"/>
                    </a:cubicBezTo>
                    <a:cubicBezTo>
                      <a:pt x="7144" y="13811"/>
                      <a:pt x="12859" y="7144"/>
                      <a:pt x="20479" y="7144"/>
                    </a:cubicBezTo>
                    <a:close/>
                  </a:path>
                </a:pathLst>
              </a:custGeom>
              <a:grpFill/>
              <a:ln w="9525" cap="flat">
                <a:noFill/>
                <a:prstDash val="solid"/>
                <a:miter/>
              </a:ln>
            </p:spPr>
            <p:txBody>
              <a:bodyPr rtlCol="0" anchor="ctr"/>
              <a:lstStyle/>
              <a:p>
                <a:endParaRPr lang="en-US"/>
              </a:p>
            </p:txBody>
          </p:sp>
          <p:sp>
            <p:nvSpPr>
              <p:cNvPr id="190" name="Freeform: Shape 270">
                <a:extLst>
                  <a:ext uri="{FF2B5EF4-FFF2-40B4-BE49-F238E27FC236}">
                    <a16:creationId xmlns:a16="http://schemas.microsoft.com/office/drawing/2014/main" id="{F3E9C6DA-D747-4099-A743-DB8334DAE4C9}"/>
                  </a:ext>
                </a:extLst>
              </p:cNvPr>
              <p:cNvSpPr/>
              <p:nvPr/>
            </p:nvSpPr>
            <p:spPr>
              <a:xfrm>
                <a:off x="4546759" y="3045618"/>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8099" y="7144"/>
                      <a:pt x="20479" y="7144"/>
                    </a:cubicBezTo>
                    <a:close/>
                  </a:path>
                </a:pathLst>
              </a:custGeom>
              <a:grpFill/>
              <a:ln w="9525" cap="flat">
                <a:noFill/>
                <a:prstDash val="solid"/>
                <a:miter/>
              </a:ln>
            </p:spPr>
            <p:txBody>
              <a:bodyPr rtlCol="0" anchor="ctr"/>
              <a:lstStyle/>
              <a:p>
                <a:endParaRPr lang="en-US"/>
              </a:p>
            </p:txBody>
          </p:sp>
          <p:sp>
            <p:nvSpPr>
              <p:cNvPr id="191" name="Freeform: Shape 271">
                <a:extLst>
                  <a:ext uri="{FF2B5EF4-FFF2-40B4-BE49-F238E27FC236}">
                    <a16:creationId xmlns:a16="http://schemas.microsoft.com/office/drawing/2014/main" id="{384DE55A-BE39-429E-8CBA-8121261F5189}"/>
                  </a:ext>
                </a:extLst>
              </p:cNvPr>
              <p:cNvSpPr/>
              <p:nvPr/>
            </p:nvSpPr>
            <p:spPr>
              <a:xfrm>
                <a:off x="6717506" y="3322796"/>
                <a:ext cx="676275" cy="104775"/>
              </a:xfrm>
              <a:custGeom>
                <a:avLst/>
                <a:gdLst>
                  <a:gd name="connsiteX0" fmla="*/ 668179 w 676275"/>
                  <a:gd name="connsiteY0" fmla="*/ 7144 h 104775"/>
                  <a:gd name="connsiteX1" fmla="*/ 672941 w 676275"/>
                  <a:gd name="connsiteY1" fmla="*/ 11906 h 104775"/>
                  <a:gd name="connsiteX2" fmla="*/ 471964 w 676275"/>
                  <a:gd name="connsiteY2" fmla="*/ 98584 h 104775"/>
                  <a:gd name="connsiteX3" fmla="*/ 7144 w 676275"/>
                  <a:gd name="connsiteY3" fmla="*/ 98584 h 104775"/>
                  <a:gd name="connsiteX4" fmla="*/ 7144 w 676275"/>
                  <a:gd name="connsiteY4" fmla="*/ 91916 h 104775"/>
                  <a:gd name="connsiteX5" fmla="*/ 469106 w 676275"/>
                  <a:gd name="connsiteY5" fmla="*/ 919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6275" h="104775">
                    <a:moveTo>
                      <a:pt x="668179" y="7144"/>
                    </a:moveTo>
                    <a:lnTo>
                      <a:pt x="672941" y="11906"/>
                    </a:lnTo>
                    <a:lnTo>
                      <a:pt x="471964" y="98584"/>
                    </a:lnTo>
                    <a:lnTo>
                      <a:pt x="7144" y="98584"/>
                    </a:lnTo>
                    <a:lnTo>
                      <a:pt x="7144" y="91916"/>
                    </a:lnTo>
                    <a:lnTo>
                      <a:pt x="469106" y="91916"/>
                    </a:lnTo>
                    <a:close/>
                  </a:path>
                </a:pathLst>
              </a:custGeom>
              <a:grpFill/>
              <a:ln w="9525" cap="flat">
                <a:noFill/>
                <a:prstDash val="solid"/>
                <a:miter/>
              </a:ln>
            </p:spPr>
            <p:txBody>
              <a:bodyPr rtlCol="0" anchor="ctr"/>
              <a:lstStyle/>
              <a:p>
                <a:endParaRPr lang="en-US"/>
              </a:p>
            </p:txBody>
          </p:sp>
          <p:sp>
            <p:nvSpPr>
              <p:cNvPr id="192" name="Freeform: Shape 272">
                <a:extLst>
                  <a:ext uri="{FF2B5EF4-FFF2-40B4-BE49-F238E27FC236}">
                    <a16:creationId xmlns:a16="http://schemas.microsoft.com/office/drawing/2014/main" id="{3AD634FF-72B7-4A78-B9CF-D6DE6A87A64E}"/>
                  </a:ext>
                </a:extLst>
              </p:cNvPr>
              <p:cNvSpPr/>
              <p:nvPr/>
            </p:nvSpPr>
            <p:spPr>
              <a:xfrm>
                <a:off x="6705124" y="3398043"/>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7146" y="7144"/>
                      <a:pt x="20479" y="7144"/>
                    </a:cubicBezTo>
                    <a:close/>
                  </a:path>
                </a:pathLst>
              </a:custGeom>
              <a:grpFill/>
              <a:ln w="9525" cap="flat">
                <a:noFill/>
                <a:prstDash val="solid"/>
                <a:miter/>
              </a:ln>
            </p:spPr>
            <p:txBody>
              <a:bodyPr rtlCol="0" anchor="ctr"/>
              <a:lstStyle/>
              <a:p>
                <a:endParaRPr lang="en-US"/>
              </a:p>
            </p:txBody>
          </p:sp>
          <p:sp>
            <p:nvSpPr>
              <p:cNvPr id="193" name="Freeform: Shape 273">
                <a:extLst>
                  <a:ext uri="{FF2B5EF4-FFF2-40B4-BE49-F238E27FC236}">
                    <a16:creationId xmlns:a16="http://schemas.microsoft.com/office/drawing/2014/main" id="{5AC0594C-339F-457D-ADA1-C43F6EFFC59E}"/>
                  </a:ext>
                </a:extLst>
              </p:cNvPr>
              <p:cNvSpPr/>
              <p:nvPr/>
            </p:nvSpPr>
            <p:spPr>
              <a:xfrm>
                <a:off x="5352574" y="3312318"/>
                <a:ext cx="742950" cy="485775"/>
              </a:xfrm>
              <a:custGeom>
                <a:avLst/>
                <a:gdLst>
                  <a:gd name="connsiteX0" fmla="*/ 736759 w 742950"/>
                  <a:gd name="connsiteY0" fmla="*/ 7144 h 485775"/>
                  <a:gd name="connsiteX1" fmla="*/ 741521 w 742950"/>
                  <a:gd name="connsiteY1" fmla="*/ 11906 h 485775"/>
                  <a:gd name="connsiteX2" fmla="*/ 552926 w 742950"/>
                  <a:gd name="connsiteY2" fmla="*/ 200501 h 485775"/>
                  <a:gd name="connsiteX3" fmla="*/ 260509 w 742950"/>
                  <a:gd name="connsiteY3" fmla="*/ 200501 h 485775"/>
                  <a:gd name="connsiteX4" fmla="*/ 12859 w 742950"/>
                  <a:gd name="connsiteY4" fmla="*/ 486251 h 485775"/>
                  <a:gd name="connsiteX5" fmla="*/ 7144 w 742950"/>
                  <a:gd name="connsiteY5" fmla="*/ 481489 h 485775"/>
                  <a:gd name="connsiteX6" fmla="*/ 257651 w 742950"/>
                  <a:gd name="connsiteY6" fmla="*/ 192881 h 485775"/>
                  <a:gd name="connsiteX7" fmla="*/ 550069 w 742950"/>
                  <a:gd name="connsiteY7" fmla="*/ 192881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2950" h="485775">
                    <a:moveTo>
                      <a:pt x="736759" y="7144"/>
                    </a:moveTo>
                    <a:lnTo>
                      <a:pt x="741521" y="11906"/>
                    </a:lnTo>
                    <a:lnTo>
                      <a:pt x="552926" y="200501"/>
                    </a:lnTo>
                    <a:lnTo>
                      <a:pt x="260509" y="200501"/>
                    </a:lnTo>
                    <a:lnTo>
                      <a:pt x="12859" y="486251"/>
                    </a:lnTo>
                    <a:lnTo>
                      <a:pt x="7144" y="481489"/>
                    </a:lnTo>
                    <a:lnTo>
                      <a:pt x="257651" y="192881"/>
                    </a:lnTo>
                    <a:lnTo>
                      <a:pt x="550069" y="192881"/>
                    </a:lnTo>
                    <a:close/>
                  </a:path>
                </a:pathLst>
              </a:custGeom>
              <a:grpFill/>
              <a:ln w="9525" cap="flat">
                <a:noFill/>
                <a:prstDash val="solid"/>
                <a:miter/>
              </a:ln>
            </p:spPr>
            <p:txBody>
              <a:bodyPr rtlCol="0" anchor="ctr"/>
              <a:lstStyle/>
              <a:p>
                <a:endParaRPr lang="en-US"/>
              </a:p>
            </p:txBody>
          </p:sp>
          <p:sp>
            <p:nvSpPr>
              <p:cNvPr id="194" name="Freeform: Shape 274">
                <a:extLst>
                  <a:ext uri="{FF2B5EF4-FFF2-40B4-BE49-F238E27FC236}">
                    <a16:creationId xmlns:a16="http://schemas.microsoft.com/office/drawing/2014/main" id="{EBD2B8A1-F929-4067-981B-ACE870155CC0}"/>
                  </a:ext>
                </a:extLst>
              </p:cNvPr>
              <p:cNvSpPr/>
              <p:nvPr/>
            </p:nvSpPr>
            <p:spPr>
              <a:xfrm>
                <a:off x="5343287" y="3775709"/>
                <a:ext cx="38100" cy="38100"/>
              </a:xfrm>
              <a:custGeom>
                <a:avLst/>
                <a:gdLst>
                  <a:gd name="connsiteX0" fmla="*/ 10716 w 38100"/>
                  <a:gd name="connsiteY0" fmla="*/ 11430 h 38100"/>
                  <a:gd name="connsiteX1" fmla="*/ 10716 w 38100"/>
                  <a:gd name="connsiteY1" fmla="*/ 30480 h 38100"/>
                  <a:gd name="connsiteX2" fmla="*/ 29766 w 38100"/>
                  <a:gd name="connsiteY2" fmla="*/ 30480 h 38100"/>
                  <a:gd name="connsiteX3" fmla="*/ 29766 w 38100"/>
                  <a:gd name="connsiteY3" fmla="*/ 11430 h 38100"/>
                  <a:gd name="connsiteX4" fmla="*/ 10716 w 38100"/>
                  <a:gd name="connsiteY4" fmla="*/ 1143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1430"/>
                    </a:moveTo>
                    <a:cubicBezTo>
                      <a:pt x="5953" y="16192"/>
                      <a:pt x="5953" y="24765"/>
                      <a:pt x="10716" y="30480"/>
                    </a:cubicBezTo>
                    <a:cubicBezTo>
                      <a:pt x="15478" y="35242"/>
                      <a:pt x="24051" y="35242"/>
                      <a:pt x="29766" y="30480"/>
                    </a:cubicBezTo>
                    <a:cubicBezTo>
                      <a:pt x="34528" y="25717"/>
                      <a:pt x="34528" y="17145"/>
                      <a:pt x="29766" y="11430"/>
                    </a:cubicBezTo>
                    <a:cubicBezTo>
                      <a:pt x="24051" y="5715"/>
                      <a:pt x="15478" y="5715"/>
                      <a:pt x="10716" y="11430"/>
                    </a:cubicBezTo>
                    <a:close/>
                  </a:path>
                </a:pathLst>
              </a:custGeom>
              <a:grpFill/>
              <a:ln w="9525" cap="flat">
                <a:noFill/>
                <a:prstDash val="solid"/>
                <a:miter/>
              </a:ln>
            </p:spPr>
            <p:txBody>
              <a:bodyPr rtlCol="0" anchor="ctr"/>
              <a:lstStyle/>
              <a:p>
                <a:endParaRPr lang="en-US"/>
              </a:p>
            </p:txBody>
          </p:sp>
          <p:sp>
            <p:nvSpPr>
              <p:cNvPr id="195" name="Freeform: Shape 275">
                <a:extLst>
                  <a:ext uri="{FF2B5EF4-FFF2-40B4-BE49-F238E27FC236}">
                    <a16:creationId xmlns:a16="http://schemas.microsoft.com/office/drawing/2014/main" id="{3CFD6936-B91C-460D-84CA-0D591FD4045F}"/>
                  </a:ext>
                </a:extLst>
              </p:cNvPr>
              <p:cNvSpPr/>
              <p:nvPr/>
            </p:nvSpPr>
            <p:spPr>
              <a:xfrm>
                <a:off x="4308634" y="3313271"/>
                <a:ext cx="1009650" cy="428625"/>
              </a:xfrm>
              <a:custGeom>
                <a:avLst/>
                <a:gdLst>
                  <a:gd name="connsiteX0" fmla="*/ 998696 w 1009650"/>
                  <a:gd name="connsiteY0" fmla="*/ 7144 h 428625"/>
                  <a:gd name="connsiteX1" fmla="*/ 1003459 w 1009650"/>
                  <a:gd name="connsiteY1" fmla="*/ 11906 h 428625"/>
                  <a:gd name="connsiteX2" fmla="*/ 912019 w 1009650"/>
                  <a:gd name="connsiteY2" fmla="*/ 103346 h 428625"/>
                  <a:gd name="connsiteX3" fmla="*/ 646271 w 1009650"/>
                  <a:gd name="connsiteY3" fmla="*/ 103346 h 428625"/>
                  <a:gd name="connsiteX4" fmla="*/ 476726 w 1009650"/>
                  <a:gd name="connsiteY4" fmla="*/ 272891 h 428625"/>
                  <a:gd name="connsiteX5" fmla="*/ 306229 w 1009650"/>
                  <a:gd name="connsiteY5" fmla="*/ 272891 h 428625"/>
                  <a:gd name="connsiteX6" fmla="*/ 11906 w 1009650"/>
                  <a:gd name="connsiteY6" fmla="*/ 424339 h 428625"/>
                  <a:gd name="connsiteX7" fmla="*/ 7144 w 1009650"/>
                  <a:gd name="connsiteY7" fmla="*/ 419576 h 428625"/>
                  <a:gd name="connsiteX8" fmla="*/ 303371 w 1009650"/>
                  <a:gd name="connsiteY8" fmla="*/ 266224 h 428625"/>
                  <a:gd name="connsiteX9" fmla="*/ 472916 w 1009650"/>
                  <a:gd name="connsiteY9" fmla="*/ 266224 h 428625"/>
                  <a:gd name="connsiteX10" fmla="*/ 643414 w 1009650"/>
                  <a:gd name="connsiteY10" fmla="*/ 95726 h 428625"/>
                  <a:gd name="connsiteX11" fmla="*/ 909161 w 1009650"/>
                  <a:gd name="connsiteY11" fmla="*/ 95726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650" h="428625">
                    <a:moveTo>
                      <a:pt x="998696" y="7144"/>
                    </a:moveTo>
                    <a:lnTo>
                      <a:pt x="1003459" y="11906"/>
                    </a:lnTo>
                    <a:lnTo>
                      <a:pt x="912019" y="103346"/>
                    </a:lnTo>
                    <a:lnTo>
                      <a:pt x="646271" y="103346"/>
                    </a:lnTo>
                    <a:lnTo>
                      <a:pt x="476726" y="272891"/>
                    </a:lnTo>
                    <a:lnTo>
                      <a:pt x="306229" y="272891"/>
                    </a:lnTo>
                    <a:lnTo>
                      <a:pt x="11906" y="424339"/>
                    </a:lnTo>
                    <a:lnTo>
                      <a:pt x="7144" y="419576"/>
                    </a:lnTo>
                    <a:lnTo>
                      <a:pt x="303371" y="266224"/>
                    </a:lnTo>
                    <a:lnTo>
                      <a:pt x="472916" y="266224"/>
                    </a:lnTo>
                    <a:lnTo>
                      <a:pt x="643414" y="95726"/>
                    </a:lnTo>
                    <a:lnTo>
                      <a:pt x="909161" y="95726"/>
                    </a:lnTo>
                    <a:close/>
                  </a:path>
                </a:pathLst>
              </a:custGeom>
              <a:grpFill/>
              <a:ln w="9525" cap="flat">
                <a:noFill/>
                <a:prstDash val="solid"/>
                <a:miter/>
              </a:ln>
            </p:spPr>
            <p:txBody>
              <a:bodyPr rtlCol="0" anchor="ctr"/>
              <a:lstStyle/>
              <a:p>
                <a:endParaRPr lang="en-US"/>
              </a:p>
            </p:txBody>
          </p:sp>
          <p:sp>
            <p:nvSpPr>
              <p:cNvPr id="196" name="Freeform: Shape 276">
                <a:extLst>
                  <a:ext uri="{FF2B5EF4-FFF2-40B4-BE49-F238E27FC236}">
                    <a16:creationId xmlns:a16="http://schemas.microsoft.com/office/drawing/2014/main" id="{5045F1A0-6AED-4FEA-ACD4-8BD6B02F1581}"/>
                  </a:ext>
                </a:extLst>
              </p:cNvPr>
              <p:cNvSpPr/>
              <p:nvPr/>
            </p:nvSpPr>
            <p:spPr>
              <a:xfrm>
                <a:off x="4298394" y="3714511"/>
                <a:ext cx="38100" cy="38100"/>
              </a:xfrm>
              <a:custGeom>
                <a:avLst/>
                <a:gdLst>
                  <a:gd name="connsiteX0" fmla="*/ 10716 w 38100"/>
                  <a:gd name="connsiteY0" fmla="*/ 10716 h 38100"/>
                  <a:gd name="connsiteX1" fmla="*/ 10716 w 38100"/>
                  <a:gd name="connsiteY1" fmla="*/ 29766 h 38100"/>
                  <a:gd name="connsiteX2" fmla="*/ 29766 w 38100"/>
                  <a:gd name="connsiteY2" fmla="*/ 29766 h 38100"/>
                  <a:gd name="connsiteX3" fmla="*/ 29766 w 38100"/>
                  <a:gd name="connsiteY3" fmla="*/ 10716 h 38100"/>
                  <a:gd name="connsiteX4" fmla="*/ 1071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0716"/>
                    </a:moveTo>
                    <a:cubicBezTo>
                      <a:pt x="5953" y="15478"/>
                      <a:pt x="5953" y="24051"/>
                      <a:pt x="10716" y="29766"/>
                    </a:cubicBezTo>
                    <a:cubicBezTo>
                      <a:pt x="15478" y="34528"/>
                      <a:pt x="24051" y="34528"/>
                      <a:pt x="29766" y="29766"/>
                    </a:cubicBezTo>
                    <a:cubicBezTo>
                      <a:pt x="34528" y="25003"/>
                      <a:pt x="34528" y="16431"/>
                      <a:pt x="29766" y="10716"/>
                    </a:cubicBezTo>
                    <a:cubicBezTo>
                      <a:pt x="24051" y="5953"/>
                      <a:pt x="15478" y="5953"/>
                      <a:pt x="10716" y="10716"/>
                    </a:cubicBezTo>
                    <a:close/>
                  </a:path>
                </a:pathLst>
              </a:custGeom>
              <a:grpFill/>
              <a:ln w="9525" cap="flat">
                <a:noFill/>
                <a:prstDash val="solid"/>
                <a:miter/>
              </a:ln>
            </p:spPr>
            <p:txBody>
              <a:bodyPr rtlCol="0" anchor="ctr"/>
              <a:lstStyle/>
              <a:p>
                <a:endParaRPr lang="en-US"/>
              </a:p>
            </p:txBody>
          </p:sp>
          <p:sp>
            <p:nvSpPr>
              <p:cNvPr id="197" name="Freeform: Shape 277">
                <a:extLst>
                  <a:ext uri="{FF2B5EF4-FFF2-40B4-BE49-F238E27FC236}">
                    <a16:creationId xmlns:a16="http://schemas.microsoft.com/office/drawing/2014/main" id="{3C295889-34C6-4AE5-94FA-581325D1160E}"/>
                  </a:ext>
                </a:extLst>
              </p:cNvPr>
              <p:cNvSpPr/>
              <p:nvPr/>
            </p:nvSpPr>
            <p:spPr>
              <a:xfrm>
                <a:off x="6470809" y="3194208"/>
                <a:ext cx="1076325" cy="142875"/>
              </a:xfrm>
              <a:custGeom>
                <a:avLst/>
                <a:gdLst>
                  <a:gd name="connsiteX0" fmla="*/ 11906 w 1076325"/>
                  <a:gd name="connsiteY0" fmla="*/ 7144 h 142875"/>
                  <a:gd name="connsiteX1" fmla="*/ 50006 w 1076325"/>
                  <a:gd name="connsiteY1" fmla="*/ 45244 h 142875"/>
                  <a:gd name="connsiteX2" fmla="*/ 869156 w 1076325"/>
                  <a:gd name="connsiteY2" fmla="*/ 45244 h 142875"/>
                  <a:gd name="connsiteX3" fmla="*/ 1072991 w 1076325"/>
                  <a:gd name="connsiteY3" fmla="*/ 134779 h 142875"/>
                  <a:gd name="connsiteX4" fmla="*/ 1068229 w 1076325"/>
                  <a:gd name="connsiteY4" fmla="*/ 139541 h 142875"/>
                  <a:gd name="connsiteX5" fmla="*/ 866299 w 1076325"/>
                  <a:gd name="connsiteY5" fmla="*/ 51911 h 142875"/>
                  <a:gd name="connsiteX6" fmla="*/ 47149 w 1076325"/>
                  <a:gd name="connsiteY6" fmla="*/ 51911 h 142875"/>
                  <a:gd name="connsiteX7" fmla="*/ 7144 w 1076325"/>
                  <a:gd name="connsiteY7" fmla="*/ 12859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6325" h="142875">
                    <a:moveTo>
                      <a:pt x="11906" y="7144"/>
                    </a:moveTo>
                    <a:lnTo>
                      <a:pt x="50006" y="45244"/>
                    </a:lnTo>
                    <a:lnTo>
                      <a:pt x="869156" y="45244"/>
                    </a:lnTo>
                    <a:lnTo>
                      <a:pt x="1072991" y="134779"/>
                    </a:lnTo>
                    <a:lnTo>
                      <a:pt x="1068229" y="139541"/>
                    </a:lnTo>
                    <a:lnTo>
                      <a:pt x="866299" y="51911"/>
                    </a:lnTo>
                    <a:lnTo>
                      <a:pt x="47149" y="51911"/>
                    </a:lnTo>
                    <a:lnTo>
                      <a:pt x="7144" y="12859"/>
                    </a:lnTo>
                    <a:close/>
                  </a:path>
                </a:pathLst>
              </a:custGeom>
              <a:grpFill/>
              <a:ln w="9525" cap="flat">
                <a:noFill/>
                <a:prstDash val="solid"/>
                <a:miter/>
              </a:ln>
            </p:spPr>
            <p:txBody>
              <a:bodyPr rtlCol="0" anchor="ctr"/>
              <a:lstStyle/>
              <a:p>
                <a:endParaRPr lang="en-US"/>
              </a:p>
            </p:txBody>
          </p:sp>
          <p:sp>
            <p:nvSpPr>
              <p:cNvPr id="198" name="Freeform: Shape 278">
                <a:extLst>
                  <a:ext uri="{FF2B5EF4-FFF2-40B4-BE49-F238E27FC236}">
                    <a16:creationId xmlns:a16="http://schemas.microsoft.com/office/drawing/2014/main" id="{22C39D7E-F910-40AD-8B18-719182BC34D2}"/>
                  </a:ext>
                </a:extLst>
              </p:cNvPr>
              <p:cNvSpPr/>
              <p:nvPr/>
            </p:nvSpPr>
            <p:spPr>
              <a:xfrm>
                <a:off x="6460569" y="3184921"/>
                <a:ext cx="38100" cy="38100"/>
              </a:xfrm>
              <a:custGeom>
                <a:avLst/>
                <a:gdLst>
                  <a:gd name="connsiteX0" fmla="*/ 29766 w 38100"/>
                  <a:gd name="connsiteY0" fmla="*/ 10716 h 38100"/>
                  <a:gd name="connsiteX1" fmla="*/ 10716 w 38100"/>
                  <a:gd name="connsiteY1" fmla="*/ 10716 h 38100"/>
                  <a:gd name="connsiteX2" fmla="*/ 10716 w 38100"/>
                  <a:gd name="connsiteY2" fmla="*/ 29766 h 38100"/>
                  <a:gd name="connsiteX3" fmla="*/ 29766 w 38100"/>
                  <a:gd name="connsiteY3" fmla="*/ 29766 h 38100"/>
                  <a:gd name="connsiteX4" fmla="*/ 2976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9766" y="10716"/>
                    </a:moveTo>
                    <a:cubicBezTo>
                      <a:pt x="25003" y="5953"/>
                      <a:pt x="16431" y="5953"/>
                      <a:pt x="10716" y="10716"/>
                    </a:cubicBezTo>
                    <a:cubicBezTo>
                      <a:pt x="5953" y="15478"/>
                      <a:pt x="5953" y="24051"/>
                      <a:pt x="10716" y="29766"/>
                    </a:cubicBezTo>
                    <a:cubicBezTo>
                      <a:pt x="15478" y="34528"/>
                      <a:pt x="24051" y="34528"/>
                      <a:pt x="29766" y="29766"/>
                    </a:cubicBezTo>
                    <a:cubicBezTo>
                      <a:pt x="34528" y="24051"/>
                      <a:pt x="34528" y="15478"/>
                      <a:pt x="29766" y="10716"/>
                    </a:cubicBezTo>
                    <a:close/>
                  </a:path>
                </a:pathLst>
              </a:custGeom>
              <a:grpFill/>
              <a:ln w="9525" cap="flat">
                <a:noFill/>
                <a:prstDash val="solid"/>
                <a:miter/>
              </a:ln>
            </p:spPr>
            <p:txBody>
              <a:bodyPr rtlCol="0" anchor="ctr"/>
              <a:lstStyle/>
              <a:p>
                <a:endParaRPr lang="en-US"/>
              </a:p>
            </p:txBody>
          </p:sp>
          <p:sp>
            <p:nvSpPr>
              <p:cNvPr id="199" name="Freeform: Shape 279">
                <a:extLst>
                  <a:ext uri="{FF2B5EF4-FFF2-40B4-BE49-F238E27FC236}">
                    <a16:creationId xmlns:a16="http://schemas.microsoft.com/office/drawing/2014/main" id="{3AB1D267-1EDE-4333-BBB5-9BA4731EA7A8}"/>
                  </a:ext>
                </a:extLst>
              </p:cNvPr>
              <p:cNvSpPr/>
              <p:nvPr/>
            </p:nvSpPr>
            <p:spPr>
              <a:xfrm>
                <a:off x="5156359" y="3240881"/>
                <a:ext cx="590550" cy="190500"/>
              </a:xfrm>
              <a:custGeom>
                <a:avLst/>
                <a:gdLst>
                  <a:gd name="connsiteX0" fmla="*/ 7144 w 590550"/>
                  <a:gd name="connsiteY0" fmla="*/ 7144 h 190500"/>
                  <a:gd name="connsiteX1" fmla="*/ 408146 w 590550"/>
                  <a:gd name="connsiteY1" fmla="*/ 7144 h 190500"/>
                  <a:gd name="connsiteX2" fmla="*/ 585311 w 590550"/>
                  <a:gd name="connsiteY2" fmla="*/ 184309 h 190500"/>
                  <a:gd name="connsiteX3" fmla="*/ 580549 w 590550"/>
                  <a:gd name="connsiteY3" fmla="*/ 189071 h 190500"/>
                  <a:gd name="connsiteX4" fmla="*/ 405289 w 590550"/>
                  <a:gd name="connsiteY4" fmla="*/ 13811 h 190500"/>
                  <a:gd name="connsiteX5" fmla="*/ 7144 w 590550"/>
                  <a:gd name="connsiteY5" fmla="*/ 13811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550" h="190500">
                    <a:moveTo>
                      <a:pt x="7144" y="7144"/>
                    </a:moveTo>
                    <a:lnTo>
                      <a:pt x="408146" y="7144"/>
                    </a:lnTo>
                    <a:lnTo>
                      <a:pt x="585311" y="184309"/>
                    </a:lnTo>
                    <a:lnTo>
                      <a:pt x="580549" y="189071"/>
                    </a:lnTo>
                    <a:lnTo>
                      <a:pt x="405289" y="13811"/>
                    </a:lnTo>
                    <a:lnTo>
                      <a:pt x="7144" y="13811"/>
                    </a:lnTo>
                    <a:close/>
                  </a:path>
                </a:pathLst>
              </a:custGeom>
              <a:grpFill/>
              <a:ln w="9525" cap="flat">
                <a:noFill/>
                <a:prstDash val="solid"/>
                <a:miter/>
              </a:ln>
            </p:spPr>
            <p:txBody>
              <a:bodyPr rtlCol="0" anchor="ctr"/>
              <a:lstStyle/>
              <a:p>
                <a:endParaRPr lang="en-US"/>
              </a:p>
            </p:txBody>
          </p:sp>
          <p:sp>
            <p:nvSpPr>
              <p:cNvPr id="200" name="Freeform: Shape 280">
                <a:extLst>
                  <a:ext uri="{FF2B5EF4-FFF2-40B4-BE49-F238E27FC236}">
                    <a16:creationId xmlns:a16="http://schemas.microsoft.com/office/drawing/2014/main" id="{A307BD1E-2B82-44DE-94DA-214549D70E78}"/>
                  </a:ext>
                </a:extLst>
              </p:cNvPr>
              <p:cNvSpPr/>
              <p:nvPr/>
            </p:nvSpPr>
            <p:spPr>
              <a:xfrm>
                <a:off x="5134451" y="3231356"/>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8099" y="7144"/>
                      <a:pt x="20479" y="7144"/>
                    </a:cubicBezTo>
                    <a:close/>
                  </a:path>
                </a:pathLst>
              </a:custGeom>
              <a:grpFill/>
              <a:ln w="9525" cap="flat">
                <a:noFill/>
                <a:prstDash val="solid"/>
                <a:miter/>
              </a:ln>
            </p:spPr>
            <p:txBody>
              <a:bodyPr rtlCol="0" anchor="ctr"/>
              <a:lstStyle/>
              <a:p>
                <a:endParaRPr lang="en-US"/>
              </a:p>
            </p:txBody>
          </p:sp>
          <p:sp>
            <p:nvSpPr>
              <p:cNvPr id="201" name="Freeform: Shape 281">
                <a:extLst>
                  <a:ext uri="{FF2B5EF4-FFF2-40B4-BE49-F238E27FC236}">
                    <a16:creationId xmlns:a16="http://schemas.microsoft.com/office/drawing/2014/main" id="{BDCB7CC9-B954-4A90-B511-92C448C339BC}"/>
                  </a:ext>
                </a:extLst>
              </p:cNvPr>
              <p:cNvSpPr/>
              <p:nvPr/>
            </p:nvSpPr>
            <p:spPr>
              <a:xfrm>
                <a:off x="5084921" y="3377088"/>
                <a:ext cx="361950" cy="95250"/>
              </a:xfrm>
              <a:custGeom>
                <a:avLst/>
                <a:gdLst>
                  <a:gd name="connsiteX0" fmla="*/ 349091 w 361950"/>
                  <a:gd name="connsiteY0" fmla="*/ 7144 h 95250"/>
                  <a:gd name="connsiteX1" fmla="*/ 354806 w 361950"/>
                  <a:gd name="connsiteY1" fmla="*/ 12859 h 95250"/>
                  <a:gd name="connsiteX2" fmla="*/ 271939 w 361950"/>
                  <a:gd name="connsiteY2" fmla="*/ 94774 h 95250"/>
                  <a:gd name="connsiteX3" fmla="*/ 7144 w 361950"/>
                  <a:gd name="connsiteY3" fmla="*/ 94774 h 95250"/>
                  <a:gd name="connsiteX4" fmla="*/ 7144 w 361950"/>
                  <a:gd name="connsiteY4" fmla="*/ 88106 h 95250"/>
                  <a:gd name="connsiteX5" fmla="*/ 269081 w 361950"/>
                  <a:gd name="connsiteY5" fmla="*/ 8810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95250">
                    <a:moveTo>
                      <a:pt x="349091" y="7144"/>
                    </a:moveTo>
                    <a:lnTo>
                      <a:pt x="354806" y="12859"/>
                    </a:lnTo>
                    <a:lnTo>
                      <a:pt x="271939" y="94774"/>
                    </a:lnTo>
                    <a:lnTo>
                      <a:pt x="7144" y="94774"/>
                    </a:lnTo>
                    <a:lnTo>
                      <a:pt x="7144" y="88106"/>
                    </a:lnTo>
                    <a:lnTo>
                      <a:pt x="269081" y="88106"/>
                    </a:lnTo>
                    <a:close/>
                  </a:path>
                </a:pathLst>
              </a:custGeom>
              <a:grpFill/>
              <a:ln w="9525" cap="flat">
                <a:noFill/>
                <a:prstDash val="solid"/>
                <a:miter/>
              </a:ln>
            </p:spPr>
            <p:txBody>
              <a:bodyPr rtlCol="0" anchor="ctr"/>
              <a:lstStyle/>
              <a:p>
                <a:endParaRPr lang="en-US"/>
              </a:p>
            </p:txBody>
          </p:sp>
          <p:sp>
            <p:nvSpPr>
              <p:cNvPr id="202" name="Freeform: Shape 282">
                <a:extLst>
                  <a:ext uri="{FF2B5EF4-FFF2-40B4-BE49-F238E27FC236}">
                    <a16:creationId xmlns:a16="http://schemas.microsoft.com/office/drawing/2014/main" id="{9C0B1CB6-8B27-45D6-AFB0-C4FB08CB8A6C}"/>
                  </a:ext>
                </a:extLst>
              </p:cNvPr>
              <p:cNvSpPr/>
              <p:nvPr/>
            </p:nvSpPr>
            <p:spPr>
              <a:xfrm>
                <a:off x="5072539" y="3448526"/>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2861" y="12859"/>
                      <a:pt x="27146" y="7144"/>
                      <a:pt x="20479" y="7144"/>
                    </a:cubicBezTo>
                    <a:close/>
                  </a:path>
                </a:pathLst>
              </a:custGeom>
              <a:grpFill/>
              <a:ln w="9525" cap="flat">
                <a:noFill/>
                <a:prstDash val="solid"/>
                <a:miter/>
              </a:ln>
            </p:spPr>
            <p:txBody>
              <a:bodyPr rtlCol="0" anchor="ctr"/>
              <a:lstStyle/>
              <a:p>
                <a:endParaRPr lang="en-US"/>
              </a:p>
            </p:txBody>
          </p:sp>
          <p:sp>
            <p:nvSpPr>
              <p:cNvPr id="203" name="Freeform: Shape 283">
                <a:extLst>
                  <a:ext uri="{FF2B5EF4-FFF2-40B4-BE49-F238E27FC236}">
                    <a16:creationId xmlns:a16="http://schemas.microsoft.com/office/drawing/2014/main" id="{FBE96771-37A1-4F44-A8C6-F9F0C05B78C2}"/>
                  </a:ext>
                </a:extLst>
              </p:cNvPr>
              <p:cNvSpPr/>
              <p:nvPr/>
            </p:nvSpPr>
            <p:spPr>
              <a:xfrm>
                <a:off x="5571649" y="3071336"/>
                <a:ext cx="809625" cy="200025"/>
              </a:xfrm>
              <a:custGeom>
                <a:avLst/>
                <a:gdLst>
                  <a:gd name="connsiteX0" fmla="*/ 11906 w 809625"/>
                  <a:gd name="connsiteY0" fmla="*/ 7144 h 200025"/>
                  <a:gd name="connsiteX1" fmla="*/ 192881 w 809625"/>
                  <a:gd name="connsiteY1" fmla="*/ 188119 h 200025"/>
                  <a:gd name="connsiteX2" fmla="*/ 808196 w 809625"/>
                  <a:gd name="connsiteY2" fmla="*/ 188119 h 200025"/>
                  <a:gd name="connsiteX3" fmla="*/ 808196 w 809625"/>
                  <a:gd name="connsiteY3" fmla="*/ 195739 h 200025"/>
                  <a:gd name="connsiteX4" fmla="*/ 190024 w 809625"/>
                  <a:gd name="connsiteY4" fmla="*/ 194786 h 200025"/>
                  <a:gd name="connsiteX5" fmla="*/ 7144 w 809625"/>
                  <a:gd name="connsiteY5" fmla="*/ 11906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9625" h="200025">
                    <a:moveTo>
                      <a:pt x="11906" y="7144"/>
                    </a:moveTo>
                    <a:lnTo>
                      <a:pt x="192881" y="188119"/>
                    </a:lnTo>
                    <a:lnTo>
                      <a:pt x="808196" y="188119"/>
                    </a:lnTo>
                    <a:lnTo>
                      <a:pt x="808196" y="195739"/>
                    </a:lnTo>
                    <a:lnTo>
                      <a:pt x="190024" y="194786"/>
                    </a:lnTo>
                    <a:lnTo>
                      <a:pt x="7144" y="11906"/>
                    </a:lnTo>
                    <a:close/>
                  </a:path>
                </a:pathLst>
              </a:custGeom>
              <a:grpFill/>
              <a:ln w="9525" cap="flat">
                <a:noFill/>
                <a:prstDash val="solid"/>
                <a:miter/>
              </a:ln>
            </p:spPr>
            <p:txBody>
              <a:bodyPr rtlCol="0" anchor="ctr"/>
              <a:lstStyle/>
              <a:p>
                <a:endParaRPr lang="en-US"/>
              </a:p>
            </p:txBody>
          </p:sp>
          <p:sp>
            <p:nvSpPr>
              <p:cNvPr id="204" name="Freeform: Shape 284">
                <a:extLst>
                  <a:ext uri="{FF2B5EF4-FFF2-40B4-BE49-F238E27FC236}">
                    <a16:creationId xmlns:a16="http://schemas.microsoft.com/office/drawing/2014/main" id="{D0E2E0A3-E9A9-4C35-B37D-AA1F99AF152F}"/>
                  </a:ext>
                </a:extLst>
              </p:cNvPr>
              <p:cNvSpPr/>
              <p:nvPr/>
            </p:nvSpPr>
            <p:spPr>
              <a:xfrm>
                <a:off x="6358414" y="3242786"/>
                <a:ext cx="38100" cy="38100"/>
              </a:xfrm>
              <a:custGeom>
                <a:avLst/>
                <a:gdLst>
                  <a:gd name="connsiteX0" fmla="*/ 20479 w 38100"/>
                  <a:gd name="connsiteY0" fmla="*/ 33814 h 38100"/>
                  <a:gd name="connsiteX1" fmla="*/ 33814 w 38100"/>
                  <a:gd name="connsiteY1" fmla="*/ 20479 h 38100"/>
                  <a:gd name="connsiteX2" fmla="*/ 20479 w 38100"/>
                  <a:gd name="connsiteY2" fmla="*/ 7144 h 38100"/>
                  <a:gd name="connsiteX3" fmla="*/ 7144 w 38100"/>
                  <a:gd name="connsiteY3" fmla="*/ 20479 h 38100"/>
                  <a:gd name="connsiteX4" fmla="*/ 20479 w 38100"/>
                  <a:gd name="connsiteY4" fmla="*/ 3381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33814"/>
                    </a:moveTo>
                    <a:cubicBezTo>
                      <a:pt x="28099" y="33814"/>
                      <a:pt x="33814" y="28099"/>
                      <a:pt x="33814" y="20479"/>
                    </a:cubicBezTo>
                    <a:cubicBezTo>
                      <a:pt x="33814" y="12859"/>
                      <a:pt x="28099" y="7144"/>
                      <a:pt x="20479" y="7144"/>
                    </a:cubicBezTo>
                    <a:cubicBezTo>
                      <a:pt x="12859" y="7144"/>
                      <a:pt x="7144" y="12859"/>
                      <a:pt x="7144" y="20479"/>
                    </a:cubicBezTo>
                    <a:cubicBezTo>
                      <a:pt x="7144" y="28099"/>
                      <a:pt x="13811" y="33814"/>
                      <a:pt x="20479" y="33814"/>
                    </a:cubicBezTo>
                    <a:close/>
                  </a:path>
                </a:pathLst>
              </a:custGeom>
              <a:grpFill/>
              <a:ln w="9525" cap="flat">
                <a:noFill/>
                <a:prstDash val="solid"/>
                <a:miter/>
              </a:ln>
            </p:spPr>
            <p:txBody>
              <a:bodyPr rtlCol="0" anchor="ctr"/>
              <a:lstStyle/>
              <a:p>
                <a:endParaRPr lang="en-US"/>
              </a:p>
            </p:txBody>
          </p:sp>
        </p:grpSp>
        <p:grpSp>
          <p:nvGrpSpPr>
            <p:cNvPr id="57" name="Graphic 3">
              <a:extLst>
                <a:ext uri="{FF2B5EF4-FFF2-40B4-BE49-F238E27FC236}">
                  <a16:creationId xmlns:a16="http://schemas.microsoft.com/office/drawing/2014/main" id="{A3D93D9B-3C18-46FC-A6B6-73F5FD9C6256}"/>
                </a:ext>
              </a:extLst>
            </p:cNvPr>
            <p:cNvGrpSpPr/>
            <p:nvPr/>
          </p:nvGrpSpPr>
          <p:grpSpPr>
            <a:xfrm>
              <a:off x="4373588" y="2154082"/>
              <a:ext cx="2920310" cy="3443167"/>
              <a:chOff x="5269706" y="2450306"/>
              <a:chExt cx="1654493" cy="1950720"/>
            </a:xfrm>
            <a:grpFill/>
          </p:grpSpPr>
          <p:sp>
            <p:nvSpPr>
              <p:cNvPr id="58" name="Freeform: Shape 293">
                <a:extLst>
                  <a:ext uri="{FF2B5EF4-FFF2-40B4-BE49-F238E27FC236}">
                    <a16:creationId xmlns:a16="http://schemas.microsoft.com/office/drawing/2014/main" id="{FEDD1391-C800-432F-98EB-C202FE5073DE}"/>
                  </a:ext>
                </a:extLst>
              </p:cNvPr>
              <p:cNvSpPr/>
              <p:nvPr/>
            </p:nvSpPr>
            <p:spPr>
              <a:xfrm>
                <a:off x="6101239" y="2703671"/>
                <a:ext cx="28575" cy="28575"/>
              </a:xfrm>
              <a:custGeom>
                <a:avLst/>
                <a:gdLst>
                  <a:gd name="connsiteX0" fmla="*/ 14764 w 28575"/>
                  <a:gd name="connsiteY0" fmla="*/ 22384 h 28575"/>
                  <a:gd name="connsiteX1" fmla="*/ 22384 w 28575"/>
                  <a:gd name="connsiteY1" fmla="*/ 14764 h 28575"/>
                  <a:gd name="connsiteX2" fmla="*/ 14764 w 28575"/>
                  <a:gd name="connsiteY2" fmla="*/ 7144 h 28575"/>
                  <a:gd name="connsiteX3" fmla="*/ 7144 w 28575"/>
                  <a:gd name="connsiteY3" fmla="*/ 14764 h 28575"/>
                  <a:gd name="connsiteX4" fmla="*/ 14764 w 28575"/>
                  <a:gd name="connsiteY4" fmla="*/ 2238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4764" y="22384"/>
                    </a:moveTo>
                    <a:cubicBezTo>
                      <a:pt x="18574" y="22384"/>
                      <a:pt x="22384" y="18574"/>
                      <a:pt x="22384" y="14764"/>
                    </a:cubicBezTo>
                    <a:cubicBezTo>
                      <a:pt x="22384" y="10954"/>
                      <a:pt x="18574" y="7144"/>
                      <a:pt x="14764" y="7144"/>
                    </a:cubicBezTo>
                    <a:cubicBezTo>
                      <a:pt x="10954" y="7144"/>
                      <a:pt x="7144" y="10954"/>
                      <a:pt x="7144" y="14764"/>
                    </a:cubicBezTo>
                    <a:cubicBezTo>
                      <a:pt x="7144" y="19526"/>
                      <a:pt x="10954" y="22384"/>
                      <a:pt x="14764" y="22384"/>
                    </a:cubicBezTo>
                    <a:close/>
                  </a:path>
                </a:pathLst>
              </a:custGeom>
              <a:grpFill/>
              <a:ln w="9525" cap="flat">
                <a:noFill/>
                <a:prstDash val="solid"/>
                <a:miter/>
              </a:ln>
            </p:spPr>
            <p:txBody>
              <a:bodyPr rtlCol="0" anchor="ctr"/>
              <a:lstStyle/>
              <a:p>
                <a:endParaRPr lang="en-US"/>
              </a:p>
            </p:txBody>
          </p:sp>
          <p:sp>
            <p:nvSpPr>
              <p:cNvPr id="59" name="Freeform: Shape 294">
                <a:extLst>
                  <a:ext uri="{FF2B5EF4-FFF2-40B4-BE49-F238E27FC236}">
                    <a16:creationId xmlns:a16="http://schemas.microsoft.com/office/drawing/2014/main" id="{ABBCB132-0057-4C94-BC33-76C4C4570033}"/>
                  </a:ext>
                </a:extLst>
              </p:cNvPr>
              <p:cNvSpPr/>
              <p:nvPr/>
            </p:nvSpPr>
            <p:spPr>
              <a:xfrm>
                <a:off x="5951696" y="2877026"/>
                <a:ext cx="38100" cy="38100"/>
              </a:xfrm>
              <a:custGeom>
                <a:avLst/>
                <a:gdLst>
                  <a:gd name="connsiteX0" fmla="*/ 19526 w 38100"/>
                  <a:gd name="connsiteY0" fmla="*/ 31909 h 38100"/>
                  <a:gd name="connsiteX1" fmla="*/ 31909 w 38100"/>
                  <a:gd name="connsiteY1" fmla="*/ 19526 h 38100"/>
                  <a:gd name="connsiteX2" fmla="*/ 19526 w 38100"/>
                  <a:gd name="connsiteY2" fmla="*/ 7144 h 38100"/>
                  <a:gd name="connsiteX3" fmla="*/ 7144 w 38100"/>
                  <a:gd name="connsiteY3" fmla="*/ 19526 h 38100"/>
                  <a:gd name="connsiteX4" fmla="*/ 19526 w 38100"/>
                  <a:gd name="connsiteY4" fmla="*/ 31909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526" y="31909"/>
                    </a:moveTo>
                    <a:cubicBezTo>
                      <a:pt x="26194" y="31909"/>
                      <a:pt x="31909" y="26194"/>
                      <a:pt x="31909" y="19526"/>
                    </a:cubicBezTo>
                    <a:cubicBezTo>
                      <a:pt x="31909" y="12859"/>
                      <a:pt x="26194" y="7144"/>
                      <a:pt x="19526" y="7144"/>
                    </a:cubicBezTo>
                    <a:cubicBezTo>
                      <a:pt x="12859" y="7144"/>
                      <a:pt x="7144" y="12859"/>
                      <a:pt x="7144" y="19526"/>
                    </a:cubicBezTo>
                    <a:cubicBezTo>
                      <a:pt x="7144" y="26194"/>
                      <a:pt x="11906" y="31909"/>
                      <a:pt x="19526" y="31909"/>
                    </a:cubicBezTo>
                    <a:close/>
                  </a:path>
                </a:pathLst>
              </a:custGeom>
              <a:grpFill/>
              <a:ln w="9525" cap="flat">
                <a:noFill/>
                <a:prstDash val="solid"/>
                <a:miter/>
              </a:ln>
            </p:spPr>
            <p:txBody>
              <a:bodyPr rtlCol="0" anchor="ctr"/>
              <a:lstStyle/>
              <a:p>
                <a:endParaRPr lang="en-US"/>
              </a:p>
            </p:txBody>
          </p:sp>
          <p:sp>
            <p:nvSpPr>
              <p:cNvPr id="60" name="Freeform: Shape 295">
                <a:extLst>
                  <a:ext uri="{FF2B5EF4-FFF2-40B4-BE49-F238E27FC236}">
                    <a16:creationId xmlns:a16="http://schemas.microsoft.com/office/drawing/2014/main" id="{674E3D10-7BFB-4A1F-83CE-1112D520472A}"/>
                  </a:ext>
                </a:extLst>
              </p:cNvPr>
              <p:cNvSpPr/>
              <p:nvPr/>
            </p:nvSpPr>
            <p:spPr>
              <a:xfrm>
                <a:off x="5698331" y="3973354"/>
                <a:ext cx="19050" cy="19050"/>
              </a:xfrm>
              <a:custGeom>
                <a:avLst/>
                <a:gdLst>
                  <a:gd name="connsiteX0" fmla="*/ 18574 w 19050"/>
                  <a:gd name="connsiteY0" fmla="*/ 12859 h 19050"/>
                  <a:gd name="connsiteX1" fmla="*/ 12859 w 19050"/>
                  <a:gd name="connsiteY1" fmla="*/ 18574 h 19050"/>
                  <a:gd name="connsiteX2" fmla="*/ 7144 w 19050"/>
                  <a:gd name="connsiteY2" fmla="*/ 12859 h 19050"/>
                  <a:gd name="connsiteX3" fmla="*/ 12859 w 19050"/>
                  <a:gd name="connsiteY3" fmla="*/ 7144 h 19050"/>
                  <a:gd name="connsiteX4" fmla="*/ 18574 w 19050"/>
                  <a:gd name="connsiteY4" fmla="*/ 1285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8574" y="12859"/>
                    </a:moveTo>
                    <a:cubicBezTo>
                      <a:pt x="18574" y="16015"/>
                      <a:pt x="16015" y="18574"/>
                      <a:pt x="12859" y="18574"/>
                    </a:cubicBezTo>
                    <a:cubicBezTo>
                      <a:pt x="9702" y="18574"/>
                      <a:pt x="7144" y="16015"/>
                      <a:pt x="7144" y="12859"/>
                    </a:cubicBezTo>
                    <a:cubicBezTo>
                      <a:pt x="7144" y="9702"/>
                      <a:pt x="9702" y="7144"/>
                      <a:pt x="12859" y="7144"/>
                    </a:cubicBezTo>
                    <a:cubicBezTo>
                      <a:pt x="16015" y="7144"/>
                      <a:pt x="18574" y="9702"/>
                      <a:pt x="18574" y="12859"/>
                    </a:cubicBezTo>
                    <a:close/>
                  </a:path>
                </a:pathLst>
              </a:custGeom>
              <a:grpFill/>
              <a:ln w="9525" cap="flat">
                <a:noFill/>
                <a:prstDash val="solid"/>
                <a:miter/>
              </a:ln>
            </p:spPr>
            <p:txBody>
              <a:bodyPr rtlCol="0" anchor="ctr"/>
              <a:lstStyle/>
              <a:p>
                <a:endParaRPr lang="en-US"/>
              </a:p>
            </p:txBody>
          </p:sp>
          <p:sp>
            <p:nvSpPr>
              <p:cNvPr id="61" name="Freeform: Shape 296">
                <a:extLst>
                  <a:ext uri="{FF2B5EF4-FFF2-40B4-BE49-F238E27FC236}">
                    <a16:creationId xmlns:a16="http://schemas.microsoft.com/office/drawing/2014/main" id="{530F7F47-A3A0-47DB-AFF8-D73F16CC84A0}"/>
                  </a:ext>
                </a:extLst>
              </p:cNvPr>
              <p:cNvSpPr/>
              <p:nvPr/>
            </p:nvSpPr>
            <p:spPr>
              <a:xfrm>
                <a:off x="5746909" y="4064794"/>
                <a:ext cx="123825" cy="114300"/>
              </a:xfrm>
              <a:custGeom>
                <a:avLst/>
                <a:gdLst>
                  <a:gd name="connsiteX0" fmla="*/ 21431 w 123825"/>
                  <a:gd name="connsiteY0" fmla="*/ 61436 h 114300"/>
                  <a:gd name="connsiteX1" fmla="*/ 20479 w 123825"/>
                  <a:gd name="connsiteY1" fmla="*/ 68104 h 114300"/>
                  <a:gd name="connsiteX2" fmla="*/ 59531 w 123825"/>
                  <a:gd name="connsiteY2" fmla="*/ 107156 h 114300"/>
                  <a:gd name="connsiteX3" fmla="*/ 98584 w 123825"/>
                  <a:gd name="connsiteY3" fmla="*/ 68104 h 114300"/>
                  <a:gd name="connsiteX4" fmla="*/ 91916 w 123825"/>
                  <a:gd name="connsiteY4" fmla="*/ 46196 h 114300"/>
                  <a:gd name="connsiteX5" fmla="*/ 92869 w 123825"/>
                  <a:gd name="connsiteY5" fmla="*/ 46196 h 114300"/>
                  <a:gd name="connsiteX6" fmla="*/ 109061 w 123825"/>
                  <a:gd name="connsiteY6" fmla="*/ 30004 h 114300"/>
                  <a:gd name="connsiteX7" fmla="*/ 109061 w 123825"/>
                  <a:gd name="connsiteY7" fmla="*/ 27146 h 114300"/>
                  <a:gd name="connsiteX8" fmla="*/ 116681 w 123825"/>
                  <a:gd name="connsiteY8" fmla="*/ 17621 h 114300"/>
                  <a:gd name="connsiteX9" fmla="*/ 106204 w 123825"/>
                  <a:gd name="connsiteY9" fmla="*/ 7144 h 114300"/>
                  <a:gd name="connsiteX10" fmla="*/ 96679 w 123825"/>
                  <a:gd name="connsiteY10" fmla="*/ 13811 h 114300"/>
                  <a:gd name="connsiteX11" fmla="*/ 92869 w 123825"/>
                  <a:gd name="connsiteY11" fmla="*/ 12859 h 114300"/>
                  <a:gd name="connsiteX12" fmla="*/ 76676 w 123825"/>
                  <a:gd name="connsiteY12" fmla="*/ 29051 h 114300"/>
                  <a:gd name="connsiteX13" fmla="*/ 76676 w 123825"/>
                  <a:gd name="connsiteY13" fmla="*/ 31909 h 114300"/>
                  <a:gd name="connsiteX14" fmla="*/ 59531 w 123825"/>
                  <a:gd name="connsiteY14" fmla="*/ 28099 h 114300"/>
                  <a:gd name="connsiteX15" fmla="*/ 31909 w 123825"/>
                  <a:gd name="connsiteY15" fmla="*/ 39529 h 114300"/>
                  <a:gd name="connsiteX16" fmla="*/ 20479 w 123825"/>
                  <a:gd name="connsiteY16" fmla="*/ 33814 h 114300"/>
                  <a:gd name="connsiteX17" fmla="*/ 7144 w 123825"/>
                  <a:gd name="connsiteY17" fmla="*/ 47149 h 114300"/>
                  <a:gd name="connsiteX18" fmla="*/ 21431 w 123825"/>
                  <a:gd name="connsiteY18" fmla="*/ 61436 h 114300"/>
                  <a:gd name="connsiteX19" fmla="*/ 21431 w 123825"/>
                  <a:gd name="connsiteY19" fmla="*/ 61436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825" h="114300">
                    <a:moveTo>
                      <a:pt x="21431" y="61436"/>
                    </a:moveTo>
                    <a:cubicBezTo>
                      <a:pt x="21431" y="63341"/>
                      <a:pt x="20479" y="66199"/>
                      <a:pt x="20479" y="68104"/>
                    </a:cubicBezTo>
                    <a:cubicBezTo>
                      <a:pt x="20479" y="90011"/>
                      <a:pt x="37624" y="107156"/>
                      <a:pt x="59531" y="107156"/>
                    </a:cubicBezTo>
                    <a:cubicBezTo>
                      <a:pt x="81439" y="107156"/>
                      <a:pt x="98584" y="90011"/>
                      <a:pt x="98584" y="68104"/>
                    </a:cubicBezTo>
                    <a:cubicBezTo>
                      <a:pt x="98584" y="60484"/>
                      <a:pt x="95726" y="52864"/>
                      <a:pt x="91916" y="46196"/>
                    </a:cubicBezTo>
                    <a:cubicBezTo>
                      <a:pt x="91916" y="46196"/>
                      <a:pt x="91916" y="46196"/>
                      <a:pt x="92869" y="46196"/>
                    </a:cubicBezTo>
                    <a:cubicBezTo>
                      <a:pt x="101441" y="46196"/>
                      <a:pt x="109061" y="38576"/>
                      <a:pt x="109061" y="30004"/>
                    </a:cubicBezTo>
                    <a:cubicBezTo>
                      <a:pt x="109061" y="29051"/>
                      <a:pt x="109061" y="28099"/>
                      <a:pt x="109061" y="27146"/>
                    </a:cubicBezTo>
                    <a:cubicBezTo>
                      <a:pt x="112871" y="26194"/>
                      <a:pt x="116681" y="22384"/>
                      <a:pt x="116681" y="17621"/>
                    </a:cubicBezTo>
                    <a:cubicBezTo>
                      <a:pt x="116681" y="11906"/>
                      <a:pt x="111919" y="7144"/>
                      <a:pt x="106204" y="7144"/>
                    </a:cubicBezTo>
                    <a:cubicBezTo>
                      <a:pt x="102394" y="7144"/>
                      <a:pt x="98584" y="10001"/>
                      <a:pt x="96679" y="13811"/>
                    </a:cubicBezTo>
                    <a:cubicBezTo>
                      <a:pt x="95726" y="13811"/>
                      <a:pt x="93821" y="12859"/>
                      <a:pt x="92869" y="12859"/>
                    </a:cubicBezTo>
                    <a:cubicBezTo>
                      <a:pt x="84296" y="12859"/>
                      <a:pt x="76676" y="20479"/>
                      <a:pt x="76676" y="29051"/>
                    </a:cubicBezTo>
                    <a:cubicBezTo>
                      <a:pt x="76676" y="30004"/>
                      <a:pt x="76676" y="30956"/>
                      <a:pt x="76676" y="31909"/>
                    </a:cubicBezTo>
                    <a:cubicBezTo>
                      <a:pt x="71914" y="29051"/>
                      <a:pt x="66199" y="28099"/>
                      <a:pt x="59531" y="28099"/>
                    </a:cubicBezTo>
                    <a:cubicBezTo>
                      <a:pt x="49054" y="28099"/>
                      <a:pt x="39529" y="32861"/>
                      <a:pt x="31909" y="39529"/>
                    </a:cubicBezTo>
                    <a:cubicBezTo>
                      <a:pt x="29051" y="35719"/>
                      <a:pt x="25241" y="33814"/>
                      <a:pt x="20479" y="33814"/>
                    </a:cubicBezTo>
                    <a:cubicBezTo>
                      <a:pt x="12859" y="33814"/>
                      <a:pt x="7144" y="39529"/>
                      <a:pt x="7144" y="47149"/>
                    </a:cubicBezTo>
                    <a:cubicBezTo>
                      <a:pt x="7144" y="54769"/>
                      <a:pt x="14764" y="61436"/>
                      <a:pt x="21431" y="61436"/>
                    </a:cubicBezTo>
                    <a:cubicBezTo>
                      <a:pt x="21431" y="61436"/>
                      <a:pt x="21431" y="61436"/>
                      <a:pt x="21431" y="61436"/>
                    </a:cubicBezTo>
                    <a:close/>
                  </a:path>
                </a:pathLst>
              </a:custGeom>
              <a:grpFill/>
              <a:ln w="9525" cap="flat">
                <a:noFill/>
                <a:prstDash val="solid"/>
                <a:miter/>
              </a:ln>
            </p:spPr>
            <p:txBody>
              <a:bodyPr rtlCol="0" anchor="ctr"/>
              <a:lstStyle/>
              <a:p>
                <a:endParaRPr lang="en-US"/>
              </a:p>
            </p:txBody>
          </p:sp>
          <p:sp>
            <p:nvSpPr>
              <p:cNvPr id="62" name="Freeform: Shape 297">
                <a:extLst>
                  <a:ext uri="{FF2B5EF4-FFF2-40B4-BE49-F238E27FC236}">
                    <a16:creationId xmlns:a16="http://schemas.microsoft.com/office/drawing/2014/main" id="{2BCE086C-01AA-4301-B06B-E27CEC1AFF94}"/>
                  </a:ext>
                </a:extLst>
              </p:cNvPr>
              <p:cNvSpPr/>
              <p:nvPr/>
            </p:nvSpPr>
            <p:spPr>
              <a:xfrm>
                <a:off x="5687854" y="3799046"/>
                <a:ext cx="28575" cy="28575"/>
              </a:xfrm>
              <a:custGeom>
                <a:avLst/>
                <a:gdLst>
                  <a:gd name="connsiteX0" fmla="*/ 24289 w 28575"/>
                  <a:gd name="connsiteY0" fmla="*/ 15716 h 28575"/>
                  <a:gd name="connsiteX1" fmla="*/ 15716 w 28575"/>
                  <a:gd name="connsiteY1" fmla="*/ 24289 h 28575"/>
                  <a:gd name="connsiteX2" fmla="*/ 7144 w 28575"/>
                  <a:gd name="connsiteY2" fmla="*/ 15716 h 28575"/>
                  <a:gd name="connsiteX3" fmla="*/ 15716 w 28575"/>
                  <a:gd name="connsiteY3" fmla="*/ 7144 h 28575"/>
                  <a:gd name="connsiteX4" fmla="*/ 24289 w 28575"/>
                  <a:gd name="connsiteY4" fmla="*/ 15716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4289" y="15716"/>
                    </a:moveTo>
                    <a:cubicBezTo>
                      <a:pt x="24289" y="20451"/>
                      <a:pt x="20451" y="24289"/>
                      <a:pt x="15716" y="24289"/>
                    </a:cubicBezTo>
                    <a:cubicBezTo>
                      <a:pt x="10982" y="24289"/>
                      <a:pt x="7144" y="20451"/>
                      <a:pt x="7144" y="15716"/>
                    </a:cubicBezTo>
                    <a:cubicBezTo>
                      <a:pt x="7144" y="10982"/>
                      <a:pt x="10982" y="7144"/>
                      <a:pt x="15716" y="7144"/>
                    </a:cubicBezTo>
                    <a:cubicBezTo>
                      <a:pt x="20451" y="7144"/>
                      <a:pt x="24289" y="10982"/>
                      <a:pt x="24289" y="15716"/>
                    </a:cubicBezTo>
                    <a:close/>
                  </a:path>
                </a:pathLst>
              </a:custGeom>
              <a:grpFill/>
              <a:ln w="9525" cap="flat">
                <a:noFill/>
                <a:prstDash val="solid"/>
                <a:miter/>
              </a:ln>
            </p:spPr>
            <p:txBody>
              <a:bodyPr rtlCol="0" anchor="ctr"/>
              <a:lstStyle/>
              <a:p>
                <a:endParaRPr lang="en-US"/>
              </a:p>
            </p:txBody>
          </p:sp>
          <p:sp>
            <p:nvSpPr>
              <p:cNvPr id="63" name="Freeform: Shape 298">
                <a:extLst>
                  <a:ext uri="{FF2B5EF4-FFF2-40B4-BE49-F238E27FC236}">
                    <a16:creationId xmlns:a16="http://schemas.microsoft.com/office/drawing/2014/main" id="{F7C404E3-B80D-4F18-ABB3-F881D54B4D5E}"/>
                  </a:ext>
                </a:extLst>
              </p:cNvPr>
              <p:cNvSpPr/>
              <p:nvPr/>
            </p:nvSpPr>
            <p:spPr>
              <a:xfrm>
                <a:off x="5623084" y="3319939"/>
                <a:ext cx="38100" cy="38100"/>
              </a:xfrm>
              <a:custGeom>
                <a:avLst/>
                <a:gdLst>
                  <a:gd name="connsiteX0" fmla="*/ 23336 w 38100"/>
                  <a:gd name="connsiteY0" fmla="*/ 39529 h 38100"/>
                  <a:gd name="connsiteX1" fmla="*/ 39529 w 38100"/>
                  <a:gd name="connsiteY1" fmla="*/ 23336 h 38100"/>
                  <a:gd name="connsiteX2" fmla="*/ 23336 w 38100"/>
                  <a:gd name="connsiteY2" fmla="*/ 7144 h 38100"/>
                  <a:gd name="connsiteX3" fmla="*/ 7144 w 38100"/>
                  <a:gd name="connsiteY3" fmla="*/ 23336 h 38100"/>
                  <a:gd name="connsiteX4" fmla="*/ 23336 w 38100"/>
                  <a:gd name="connsiteY4" fmla="*/ 39529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3336" y="39529"/>
                    </a:moveTo>
                    <a:cubicBezTo>
                      <a:pt x="31909" y="39529"/>
                      <a:pt x="39529" y="31909"/>
                      <a:pt x="39529" y="23336"/>
                    </a:cubicBezTo>
                    <a:cubicBezTo>
                      <a:pt x="39529" y="14764"/>
                      <a:pt x="31909" y="7144"/>
                      <a:pt x="23336" y="7144"/>
                    </a:cubicBezTo>
                    <a:cubicBezTo>
                      <a:pt x="14764" y="7144"/>
                      <a:pt x="7144" y="14764"/>
                      <a:pt x="7144" y="23336"/>
                    </a:cubicBezTo>
                    <a:cubicBezTo>
                      <a:pt x="8096" y="31909"/>
                      <a:pt x="14764" y="39529"/>
                      <a:pt x="23336" y="39529"/>
                    </a:cubicBezTo>
                    <a:close/>
                  </a:path>
                </a:pathLst>
              </a:custGeom>
              <a:grpFill/>
              <a:ln w="9525" cap="flat">
                <a:noFill/>
                <a:prstDash val="solid"/>
                <a:miter/>
              </a:ln>
            </p:spPr>
            <p:txBody>
              <a:bodyPr rtlCol="0" anchor="ctr"/>
              <a:lstStyle/>
              <a:p>
                <a:endParaRPr lang="en-US"/>
              </a:p>
            </p:txBody>
          </p:sp>
          <p:sp>
            <p:nvSpPr>
              <p:cNvPr id="64" name="Freeform: Shape 299">
                <a:extLst>
                  <a:ext uri="{FF2B5EF4-FFF2-40B4-BE49-F238E27FC236}">
                    <a16:creationId xmlns:a16="http://schemas.microsoft.com/office/drawing/2014/main" id="{6C72B967-DC4D-4AA2-A603-91FC864274A0}"/>
                  </a:ext>
                </a:extLst>
              </p:cNvPr>
              <p:cNvSpPr/>
              <p:nvPr/>
            </p:nvSpPr>
            <p:spPr>
              <a:xfrm>
                <a:off x="5570696" y="3153251"/>
                <a:ext cx="38100" cy="38100"/>
              </a:xfrm>
              <a:custGeom>
                <a:avLst/>
                <a:gdLst>
                  <a:gd name="connsiteX0" fmla="*/ 22384 w 38100"/>
                  <a:gd name="connsiteY0" fmla="*/ 37624 h 38100"/>
                  <a:gd name="connsiteX1" fmla="*/ 37624 w 38100"/>
                  <a:gd name="connsiteY1" fmla="*/ 22384 h 38100"/>
                  <a:gd name="connsiteX2" fmla="*/ 22384 w 38100"/>
                  <a:gd name="connsiteY2" fmla="*/ 7144 h 38100"/>
                  <a:gd name="connsiteX3" fmla="*/ 7144 w 38100"/>
                  <a:gd name="connsiteY3" fmla="*/ 22384 h 38100"/>
                  <a:gd name="connsiteX4" fmla="*/ 22384 w 38100"/>
                  <a:gd name="connsiteY4" fmla="*/ 3762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2384" y="37624"/>
                    </a:moveTo>
                    <a:cubicBezTo>
                      <a:pt x="30956" y="37624"/>
                      <a:pt x="37624" y="30956"/>
                      <a:pt x="37624" y="22384"/>
                    </a:cubicBezTo>
                    <a:cubicBezTo>
                      <a:pt x="37624" y="13811"/>
                      <a:pt x="30956" y="7144"/>
                      <a:pt x="22384" y="7144"/>
                    </a:cubicBezTo>
                    <a:cubicBezTo>
                      <a:pt x="13811" y="7144"/>
                      <a:pt x="7144" y="13811"/>
                      <a:pt x="7144" y="22384"/>
                    </a:cubicBezTo>
                    <a:cubicBezTo>
                      <a:pt x="7144" y="30956"/>
                      <a:pt x="13811" y="37624"/>
                      <a:pt x="22384" y="37624"/>
                    </a:cubicBezTo>
                    <a:close/>
                  </a:path>
                </a:pathLst>
              </a:custGeom>
              <a:grpFill/>
              <a:ln w="9525" cap="flat">
                <a:noFill/>
                <a:prstDash val="solid"/>
                <a:miter/>
              </a:ln>
            </p:spPr>
            <p:txBody>
              <a:bodyPr rtlCol="0" anchor="ctr"/>
              <a:lstStyle/>
              <a:p>
                <a:endParaRPr lang="en-US"/>
              </a:p>
            </p:txBody>
          </p:sp>
          <p:sp>
            <p:nvSpPr>
              <p:cNvPr id="65" name="Freeform: Shape 300">
                <a:extLst>
                  <a:ext uri="{FF2B5EF4-FFF2-40B4-BE49-F238E27FC236}">
                    <a16:creationId xmlns:a16="http://schemas.microsoft.com/office/drawing/2014/main" id="{6490E1C6-3891-4567-ADFE-8348FF6AB14C}"/>
                  </a:ext>
                </a:extLst>
              </p:cNvPr>
              <p:cNvSpPr/>
              <p:nvPr/>
            </p:nvSpPr>
            <p:spPr>
              <a:xfrm>
                <a:off x="5729764" y="3684746"/>
                <a:ext cx="28575" cy="28575"/>
              </a:xfrm>
              <a:custGeom>
                <a:avLst/>
                <a:gdLst>
                  <a:gd name="connsiteX0" fmla="*/ 22384 w 28575"/>
                  <a:gd name="connsiteY0" fmla="*/ 14764 h 28575"/>
                  <a:gd name="connsiteX1" fmla="*/ 14764 w 28575"/>
                  <a:gd name="connsiteY1" fmla="*/ 22384 h 28575"/>
                  <a:gd name="connsiteX2" fmla="*/ 7144 w 28575"/>
                  <a:gd name="connsiteY2" fmla="*/ 14764 h 28575"/>
                  <a:gd name="connsiteX3" fmla="*/ 14764 w 28575"/>
                  <a:gd name="connsiteY3" fmla="*/ 7144 h 28575"/>
                  <a:gd name="connsiteX4" fmla="*/ 22384 w 28575"/>
                  <a:gd name="connsiteY4" fmla="*/ 1476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2384" y="14764"/>
                    </a:moveTo>
                    <a:cubicBezTo>
                      <a:pt x="22384" y="18972"/>
                      <a:pt x="18972" y="22384"/>
                      <a:pt x="14764" y="22384"/>
                    </a:cubicBezTo>
                    <a:cubicBezTo>
                      <a:pt x="10555" y="22384"/>
                      <a:pt x="7144" y="18972"/>
                      <a:pt x="7144" y="14764"/>
                    </a:cubicBezTo>
                    <a:cubicBezTo>
                      <a:pt x="7144" y="10555"/>
                      <a:pt x="10555" y="7144"/>
                      <a:pt x="14764" y="7144"/>
                    </a:cubicBezTo>
                    <a:cubicBezTo>
                      <a:pt x="18972" y="7144"/>
                      <a:pt x="22384" y="10555"/>
                      <a:pt x="22384" y="14764"/>
                    </a:cubicBezTo>
                    <a:close/>
                  </a:path>
                </a:pathLst>
              </a:custGeom>
              <a:grpFill/>
              <a:ln w="9525" cap="flat">
                <a:noFill/>
                <a:prstDash val="solid"/>
                <a:miter/>
              </a:ln>
            </p:spPr>
            <p:txBody>
              <a:bodyPr rtlCol="0" anchor="ctr"/>
              <a:lstStyle/>
              <a:p>
                <a:endParaRPr lang="en-US"/>
              </a:p>
            </p:txBody>
          </p:sp>
          <p:sp>
            <p:nvSpPr>
              <p:cNvPr id="66" name="Freeform: Shape 301">
                <a:extLst>
                  <a:ext uri="{FF2B5EF4-FFF2-40B4-BE49-F238E27FC236}">
                    <a16:creationId xmlns:a16="http://schemas.microsoft.com/office/drawing/2014/main" id="{AAF689A1-79CB-4083-916A-2B6022D2B424}"/>
                  </a:ext>
                </a:extLst>
              </p:cNvPr>
              <p:cNvSpPr/>
              <p:nvPr/>
            </p:nvSpPr>
            <p:spPr>
              <a:xfrm>
                <a:off x="6108859" y="3107531"/>
                <a:ext cx="19050" cy="19050"/>
              </a:xfrm>
              <a:custGeom>
                <a:avLst/>
                <a:gdLst>
                  <a:gd name="connsiteX0" fmla="*/ 7144 w 19050"/>
                  <a:gd name="connsiteY0" fmla="*/ 11906 h 19050"/>
                  <a:gd name="connsiteX1" fmla="*/ 11906 w 19050"/>
                  <a:gd name="connsiteY1" fmla="*/ 16669 h 19050"/>
                  <a:gd name="connsiteX2" fmla="*/ 16669 w 19050"/>
                  <a:gd name="connsiteY2" fmla="*/ 11906 h 19050"/>
                  <a:gd name="connsiteX3" fmla="*/ 10954 w 19050"/>
                  <a:gd name="connsiteY3" fmla="*/ 7144 h 19050"/>
                  <a:gd name="connsiteX4" fmla="*/ 7144 w 19050"/>
                  <a:gd name="connsiteY4" fmla="*/ 11906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7144" y="11906"/>
                    </a:moveTo>
                    <a:cubicBezTo>
                      <a:pt x="7144" y="14764"/>
                      <a:pt x="9049" y="16669"/>
                      <a:pt x="11906" y="16669"/>
                    </a:cubicBezTo>
                    <a:cubicBezTo>
                      <a:pt x="14764" y="16669"/>
                      <a:pt x="16669" y="14764"/>
                      <a:pt x="16669" y="11906"/>
                    </a:cubicBezTo>
                    <a:cubicBezTo>
                      <a:pt x="16669" y="9049"/>
                      <a:pt x="13811" y="7144"/>
                      <a:pt x="10954" y="7144"/>
                    </a:cubicBezTo>
                    <a:cubicBezTo>
                      <a:pt x="9049" y="7144"/>
                      <a:pt x="7144" y="9049"/>
                      <a:pt x="7144" y="11906"/>
                    </a:cubicBezTo>
                    <a:close/>
                  </a:path>
                </a:pathLst>
              </a:custGeom>
              <a:grpFill/>
              <a:ln w="9525" cap="flat">
                <a:noFill/>
                <a:prstDash val="solid"/>
                <a:miter/>
              </a:ln>
            </p:spPr>
            <p:txBody>
              <a:bodyPr rtlCol="0" anchor="ctr"/>
              <a:lstStyle/>
              <a:p>
                <a:endParaRPr lang="en-US"/>
              </a:p>
            </p:txBody>
          </p:sp>
          <p:sp>
            <p:nvSpPr>
              <p:cNvPr id="67" name="Freeform: Shape 302">
                <a:extLst>
                  <a:ext uri="{FF2B5EF4-FFF2-40B4-BE49-F238E27FC236}">
                    <a16:creationId xmlns:a16="http://schemas.microsoft.com/office/drawing/2014/main" id="{88814112-DF76-436E-ADE8-DA420F4C5706}"/>
                  </a:ext>
                </a:extLst>
              </p:cNvPr>
              <p:cNvSpPr/>
              <p:nvPr/>
            </p:nvSpPr>
            <p:spPr>
              <a:xfrm>
                <a:off x="5836444" y="4114324"/>
                <a:ext cx="57150" cy="47625"/>
              </a:xfrm>
              <a:custGeom>
                <a:avLst/>
                <a:gdLst>
                  <a:gd name="connsiteX0" fmla="*/ 47149 w 57150"/>
                  <a:gd name="connsiteY0" fmla="*/ 43339 h 47625"/>
                  <a:gd name="connsiteX1" fmla="*/ 57626 w 57150"/>
                  <a:gd name="connsiteY1" fmla="*/ 32861 h 47625"/>
                  <a:gd name="connsiteX2" fmla="*/ 48101 w 57150"/>
                  <a:gd name="connsiteY2" fmla="*/ 22384 h 47625"/>
                  <a:gd name="connsiteX3" fmla="*/ 30004 w 57150"/>
                  <a:gd name="connsiteY3" fmla="*/ 7144 h 47625"/>
                  <a:gd name="connsiteX4" fmla="*/ 11906 w 57150"/>
                  <a:gd name="connsiteY4" fmla="*/ 25241 h 47625"/>
                  <a:gd name="connsiteX5" fmla="*/ 11906 w 57150"/>
                  <a:gd name="connsiteY5" fmla="*/ 28099 h 47625"/>
                  <a:gd name="connsiteX6" fmla="*/ 7144 w 57150"/>
                  <a:gd name="connsiteY6" fmla="*/ 33814 h 47625"/>
                  <a:gd name="connsiteX7" fmla="*/ 12859 w 57150"/>
                  <a:gd name="connsiteY7" fmla="*/ 39529 h 47625"/>
                  <a:gd name="connsiteX8" fmla="*/ 16669 w 57150"/>
                  <a:gd name="connsiteY8" fmla="*/ 37624 h 47625"/>
                  <a:gd name="connsiteX9" fmla="*/ 29051 w 57150"/>
                  <a:gd name="connsiteY9" fmla="*/ 42386 h 47625"/>
                  <a:gd name="connsiteX10" fmla="*/ 39529 w 57150"/>
                  <a:gd name="connsiteY10" fmla="*/ 38576 h 47625"/>
                  <a:gd name="connsiteX11" fmla="*/ 47149 w 57150"/>
                  <a:gd name="connsiteY11" fmla="*/ 43339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150" h="47625">
                    <a:moveTo>
                      <a:pt x="47149" y="43339"/>
                    </a:moveTo>
                    <a:cubicBezTo>
                      <a:pt x="52864" y="43339"/>
                      <a:pt x="57626" y="38576"/>
                      <a:pt x="57626" y="32861"/>
                    </a:cubicBezTo>
                    <a:cubicBezTo>
                      <a:pt x="57626" y="27146"/>
                      <a:pt x="52864" y="22384"/>
                      <a:pt x="48101" y="22384"/>
                    </a:cubicBezTo>
                    <a:cubicBezTo>
                      <a:pt x="46196" y="13811"/>
                      <a:pt x="39529" y="7144"/>
                      <a:pt x="30004" y="7144"/>
                    </a:cubicBezTo>
                    <a:cubicBezTo>
                      <a:pt x="19526" y="7144"/>
                      <a:pt x="11906" y="15716"/>
                      <a:pt x="11906" y="25241"/>
                    </a:cubicBezTo>
                    <a:cubicBezTo>
                      <a:pt x="11906" y="26194"/>
                      <a:pt x="11906" y="27146"/>
                      <a:pt x="11906" y="28099"/>
                    </a:cubicBezTo>
                    <a:cubicBezTo>
                      <a:pt x="9049" y="29051"/>
                      <a:pt x="7144" y="30956"/>
                      <a:pt x="7144" y="33814"/>
                    </a:cubicBezTo>
                    <a:cubicBezTo>
                      <a:pt x="7144" y="37624"/>
                      <a:pt x="10001" y="39529"/>
                      <a:pt x="12859" y="39529"/>
                    </a:cubicBezTo>
                    <a:cubicBezTo>
                      <a:pt x="14764" y="39529"/>
                      <a:pt x="15716" y="38576"/>
                      <a:pt x="16669" y="37624"/>
                    </a:cubicBezTo>
                    <a:cubicBezTo>
                      <a:pt x="19526" y="40481"/>
                      <a:pt x="24289" y="42386"/>
                      <a:pt x="29051" y="42386"/>
                    </a:cubicBezTo>
                    <a:cubicBezTo>
                      <a:pt x="32861" y="42386"/>
                      <a:pt x="36671" y="41434"/>
                      <a:pt x="39529" y="38576"/>
                    </a:cubicBezTo>
                    <a:cubicBezTo>
                      <a:pt x="42386" y="42386"/>
                      <a:pt x="44291" y="43339"/>
                      <a:pt x="47149" y="43339"/>
                    </a:cubicBezTo>
                    <a:close/>
                  </a:path>
                </a:pathLst>
              </a:custGeom>
              <a:grpFill/>
              <a:ln w="9525" cap="flat">
                <a:noFill/>
                <a:prstDash val="solid"/>
                <a:miter/>
              </a:ln>
            </p:spPr>
            <p:txBody>
              <a:bodyPr rtlCol="0" anchor="ctr"/>
              <a:lstStyle/>
              <a:p>
                <a:endParaRPr lang="en-US"/>
              </a:p>
            </p:txBody>
          </p:sp>
          <p:sp>
            <p:nvSpPr>
              <p:cNvPr id="68" name="Freeform: Shape 303">
                <a:extLst>
                  <a:ext uri="{FF2B5EF4-FFF2-40B4-BE49-F238E27FC236}">
                    <a16:creationId xmlns:a16="http://schemas.microsoft.com/office/drawing/2014/main" id="{90D5A8B5-A303-48A3-B7DC-1454BC1BFA78}"/>
                  </a:ext>
                </a:extLst>
              </p:cNvPr>
              <p:cNvSpPr/>
              <p:nvPr/>
            </p:nvSpPr>
            <p:spPr>
              <a:xfrm>
                <a:off x="5983129" y="4121944"/>
                <a:ext cx="28575" cy="28575"/>
              </a:xfrm>
              <a:custGeom>
                <a:avLst/>
                <a:gdLst>
                  <a:gd name="connsiteX0" fmla="*/ 17621 w 28575"/>
                  <a:gd name="connsiteY0" fmla="*/ 7144 h 28575"/>
                  <a:gd name="connsiteX1" fmla="*/ 7144 w 28575"/>
                  <a:gd name="connsiteY1" fmla="*/ 17621 h 28575"/>
                  <a:gd name="connsiteX2" fmla="*/ 17621 w 28575"/>
                  <a:gd name="connsiteY2" fmla="*/ 28099 h 28575"/>
                  <a:gd name="connsiteX3" fmla="*/ 28099 w 28575"/>
                  <a:gd name="connsiteY3" fmla="*/ 17621 h 28575"/>
                  <a:gd name="connsiteX4" fmla="*/ 17621 w 28575"/>
                  <a:gd name="connsiteY4" fmla="*/ 714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7621" y="7144"/>
                    </a:moveTo>
                    <a:cubicBezTo>
                      <a:pt x="11906" y="7144"/>
                      <a:pt x="7144" y="11906"/>
                      <a:pt x="7144" y="17621"/>
                    </a:cubicBezTo>
                    <a:cubicBezTo>
                      <a:pt x="7144" y="23336"/>
                      <a:pt x="11906" y="28099"/>
                      <a:pt x="17621" y="28099"/>
                    </a:cubicBezTo>
                    <a:cubicBezTo>
                      <a:pt x="23336" y="28099"/>
                      <a:pt x="28099" y="23336"/>
                      <a:pt x="28099" y="17621"/>
                    </a:cubicBezTo>
                    <a:cubicBezTo>
                      <a:pt x="28099" y="11906"/>
                      <a:pt x="23336" y="7144"/>
                      <a:pt x="17621" y="7144"/>
                    </a:cubicBezTo>
                    <a:close/>
                  </a:path>
                </a:pathLst>
              </a:custGeom>
              <a:grpFill/>
              <a:ln w="9525" cap="flat">
                <a:noFill/>
                <a:prstDash val="solid"/>
                <a:miter/>
              </a:ln>
            </p:spPr>
            <p:txBody>
              <a:bodyPr rtlCol="0" anchor="ctr"/>
              <a:lstStyle/>
              <a:p>
                <a:endParaRPr lang="en-US"/>
              </a:p>
            </p:txBody>
          </p:sp>
          <p:sp>
            <p:nvSpPr>
              <p:cNvPr id="69" name="Freeform: Shape 304">
                <a:extLst>
                  <a:ext uri="{FF2B5EF4-FFF2-40B4-BE49-F238E27FC236}">
                    <a16:creationId xmlns:a16="http://schemas.microsoft.com/office/drawing/2014/main" id="{AD5014A7-D48B-4312-8906-B7F27AE8B477}"/>
                  </a:ext>
                </a:extLst>
              </p:cNvPr>
              <p:cNvSpPr/>
              <p:nvPr/>
            </p:nvSpPr>
            <p:spPr>
              <a:xfrm>
                <a:off x="5954554" y="4154329"/>
                <a:ext cx="47625" cy="38100"/>
              </a:xfrm>
              <a:custGeom>
                <a:avLst/>
                <a:gdLst>
                  <a:gd name="connsiteX0" fmla="*/ 7144 w 47625"/>
                  <a:gd name="connsiteY0" fmla="*/ 22384 h 38100"/>
                  <a:gd name="connsiteX1" fmla="*/ 13811 w 47625"/>
                  <a:gd name="connsiteY1" fmla="*/ 29051 h 38100"/>
                  <a:gd name="connsiteX2" fmla="*/ 20479 w 47625"/>
                  <a:gd name="connsiteY2" fmla="*/ 24289 h 38100"/>
                  <a:gd name="connsiteX3" fmla="*/ 31909 w 47625"/>
                  <a:gd name="connsiteY3" fmla="*/ 31909 h 38100"/>
                  <a:gd name="connsiteX4" fmla="*/ 44291 w 47625"/>
                  <a:gd name="connsiteY4" fmla="*/ 19526 h 38100"/>
                  <a:gd name="connsiteX5" fmla="*/ 31909 w 47625"/>
                  <a:gd name="connsiteY5" fmla="*/ 7144 h 38100"/>
                  <a:gd name="connsiteX6" fmla="*/ 19526 w 47625"/>
                  <a:gd name="connsiteY6" fmla="*/ 18574 h 38100"/>
                  <a:gd name="connsiteX7" fmla="*/ 13811 w 47625"/>
                  <a:gd name="connsiteY7" fmla="*/ 15716 h 38100"/>
                  <a:gd name="connsiteX8" fmla="*/ 7144 w 47625"/>
                  <a:gd name="connsiteY8" fmla="*/ 2238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38100">
                    <a:moveTo>
                      <a:pt x="7144" y="22384"/>
                    </a:moveTo>
                    <a:cubicBezTo>
                      <a:pt x="7144" y="26194"/>
                      <a:pt x="10001" y="29051"/>
                      <a:pt x="13811" y="29051"/>
                    </a:cubicBezTo>
                    <a:cubicBezTo>
                      <a:pt x="16669" y="29051"/>
                      <a:pt x="19526" y="27146"/>
                      <a:pt x="20479" y="24289"/>
                    </a:cubicBezTo>
                    <a:cubicBezTo>
                      <a:pt x="22384" y="28099"/>
                      <a:pt x="26194" y="31909"/>
                      <a:pt x="31909" y="31909"/>
                    </a:cubicBezTo>
                    <a:cubicBezTo>
                      <a:pt x="38576" y="31909"/>
                      <a:pt x="44291" y="26194"/>
                      <a:pt x="44291" y="19526"/>
                    </a:cubicBezTo>
                    <a:cubicBezTo>
                      <a:pt x="44291" y="12859"/>
                      <a:pt x="38576" y="7144"/>
                      <a:pt x="31909" y="7144"/>
                    </a:cubicBezTo>
                    <a:cubicBezTo>
                      <a:pt x="25241" y="7144"/>
                      <a:pt x="20479" y="11906"/>
                      <a:pt x="19526" y="18574"/>
                    </a:cubicBezTo>
                    <a:cubicBezTo>
                      <a:pt x="18574" y="16669"/>
                      <a:pt x="16669" y="15716"/>
                      <a:pt x="13811" y="15716"/>
                    </a:cubicBezTo>
                    <a:cubicBezTo>
                      <a:pt x="10001" y="14764"/>
                      <a:pt x="7144" y="18574"/>
                      <a:pt x="7144" y="22384"/>
                    </a:cubicBezTo>
                    <a:close/>
                  </a:path>
                </a:pathLst>
              </a:custGeom>
              <a:grpFill/>
              <a:ln w="9525" cap="flat">
                <a:noFill/>
                <a:prstDash val="solid"/>
                <a:miter/>
              </a:ln>
            </p:spPr>
            <p:txBody>
              <a:bodyPr rtlCol="0" anchor="ctr"/>
              <a:lstStyle/>
              <a:p>
                <a:endParaRPr lang="en-US"/>
              </a:p>
            </p:txBody>
          </p:sp>
          <p:sp>
            <p:nvSpPr>
              <p:cNvPr id="70" name="Freeform: Shape 305">
                <a:extLst>
                  <a:ext uri="{FF2B5EF4-FFF2-40B4-BE49-F238E27FC236}">
                    <a16:creationId xmlns:a16="http://schemas.microsoft.com/office/drawing/2014/main" id="{1B5F0CC8-4AFE-498A-9DCB-E3C0FABF8274}"/>
                  </a:ext>
                </a:extLst>
              </p:cNvPr>
              <p:cNvSpPr/>
              <p:nvPr/>
            </p:nvSpPr>
            <p:spPr>
              <a:xfrm>
                <a:off x="5931694" y="3744754"/>
                <a:ext cx="28575" cy="38100"/>
              </a:xfrm>
              <a:custGeom>
                <a:avLst/>
                <a:gdLst>
                  <a:gd name="connsiteX0" fmla="*/ 18574 w 28575"/>
                  <a:gd name="connsiteY0" fmla="*/ 30956 h 38100"/>
                  <a:gd name="connsiteX1" fmla="*/ 30004 w 28575"/>
                  <a:gd name="connsiteY1" fmla="*/ 18574 h 38100"/>
                  <a:gd name="connsiteX2" fmla="*/ 18574 w 28575"/>
                  <a:gd name="connsiteY2" fmla="*/ 7144 h 38100"/>
                  <a:gd name="connsiteX3" fmla="*/ 7144 w 28575"/>
                  <a:gd name="connsiteY3" fmla="*/ 18574 h 38100"/>
                  <a:gd name="connsiteX4" fmla="*/ 18574 w 28575"/>
                  <a:gd name="connsiteY4" fmla="*/ 3095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38100">
                    <a:moveTo>
                      <a:pt x="18574" y="30956"/>
                    </a:moveTo>
                    <a:cubicBezTo>
                      <a:pt x="25241" y="30956"/>
                      <a:pt x="30004" y="25241"/>
                      <a:pt x="30004" y="18574"/>
                    </a:cubicBezTo>
                    <a:cubicBezTo>
                      <a:pt x="30004" y="11906"/>
                      <a:pt x="24289" y="7144"/>
                      <a:pt x="18574" y="7144"/>
                    </a:cubicBezTo>
                    <a:cubicBezTo>
                      <a:pt x="11906" y="7144"/>
                      <a:pt x="7144" y="12859"/>
                      <a:pt x="7144" y="18574"/>
                    </a:cubicBezTo>
                    <a:cubicBezTo>
                      <a:pt x="7144" y="24289"/>
                      <a:pt x="11906" y="30956"/>
                      <a:pt x="18574" y="30956"/>
                    </a:cubicBezTo>
                    <a:close/>
                  </a:path>
                </a:pathLst>
              </a:custGeom>
              <a:grpFill/>
              <a:ln w="9525" cap="flat">
                <a:noFill/>
                <a:prstDash val="solid"/>
                <a:miter/>
              </a:ln>
            </p:spPr>
            <p:txBody>
              <a:bodyPr rtlCol="0" anchor="ctr"/>
              <a:lstStyle/>
              <a:p>
                <a:endParaRPr lang="en-US"/>
              </a:p>
            </p:txBody>
          </p:sp>
          <p:sp>
            <p:nvSpPr>
              <p:cNvPr id="71" name="Freeform: Shape 306">
                <a:extLst>
                  <a:ext uri="{FF2B5EF4-FFF2-40B4-BE49-F238E27FC236}">
                    <a16:creationId xmlns:a16="http://schemas.microsoft.com/office/drawing/2014/main" id="{2307C10B-33E4-4823-8D45-02B37329F2E8}"/>
                  </a:ext>
                </a:extLst>
              </p:cNvPr>
              <p:cNvSpPr/>
              <p:nvPr/>
            </p:nvSpPr>
            <p:spPr>
              <a:xfrm>
                <a:off x="5695474" y="3153251"/>
                <a:ext cx="28575" cy="28575"/>
              </a:xfrm>
              <a:custGeom>
                <a:avLst/>
                <a:gdLst>
                  <a:gd name="connsiteX0" fmla="*/ 16669 w 28575"/>
                  <a:gd name="connsiteY0" fmla="*/ 26194 h 28575"/>
                  <a:gd name="connsiteX1" fmla="*/ 26194 w 28575"/>
                  <a:gd name="connsiteY1" fmla="*/ 16669 h 28575"/>
                  <a:gd name="connsiteX2" fmla="*/ 16669 w 28575"/>
                  <a:gd name="connsiteY2" fmla="*/ 7144 h 28575"/>
                  <a:gd name="connsiteX3" fmla="*/ 7144 w 28575"/>
                  <a:gd name="connsiteY3" fmla="*/ 16669 h 28575"/>
                  <a:gd name="connsiteX4" fmla="*/ 16669 w 28575"/>
                  <a:gd name="connsiteY4" fmla="*/ 2619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6669" y="26194"/>
                    </a:moveTo>
                    <a:cubicBezTo>
                      <a:pt x="22384" y="26194"/>
                      <a:pt x="26194" y="21431"/>
                      <a:pt x="26194" y="16669"/>
                    </a:cubicBezTo>
                    <a:cubicBezTo>
                      <a:pt x="26194" y="10954"/>
                      <a:pt x="21431" y="7144"/>
                      <a:pt x="16669" y="7144"/>
                    </a:cubicBezTo>
                    <a:cubicBezTo>
                      <a:pt x="10954" y="7144"/>
                      <a:pt x="7144" y="11906"/>
                      <a:pt x="7144" y="16669"/>
                    </a:cubicBezTo>
                    <a:cubicBezTo>
                      <a:pt x="7144" y="22384"/>
                      <a:pt x="11906" y="26194"/>
                      <a:pt x="16669" y="26194"/>
                    </a:cubicBezTo>
                    <a:close/>
                  </a:path>
                </a:pathLst>
              </a:custGeom>
              <a:grpFill/>
              <a:ln w="9525" cap="flat">
                <a:noFill/>
                <a:prstDash val="solid"/>
                <a:miter/>
              </a:ln>
            </p:spPr>
            <p:txBody>
              <a:bodyPr rtlCol="0" anchor="ctr"/>
              <a:lstStyle/>
              <a:p>
                <a:endParaRPr lang="en-US"/>
              </a:p>
            </p:txBody>
          </p:sp>
          <p:sp>
            <p:nvSpPr>
              <p:cNvPr id="72" name="Freeform: Shape 307">
                <a:extLst>
                  <a:ext uri="{FF2B5EF4-FFF2-40B4-BE49-F238E27FC236}">
                    <a16:creationId xmlns:a16="http://schemas.microsoft.com/office/drawing/2014/main" id="{ED60AE0C-E79D-489D-BA82-A580CD7863FB}"/>
                  </a:ext>
                </a:extLst>
              </p:cNvPr>
              <p:cNvSpPr/>
              <p:nvPr/>
            </p:nvSpPr>
            <p:spPr>
              <a:xfrm>
                <a:off x="5837396" y="2713196"/>
                <a:ext cx="19050" cy="19050"/>
              </a:xfrm>
              <a:custGeom>
                <a:avLst/>
                <a:gdLst>
                  <a:gd name="connsiteX0" fmla="*/ 13811 w 19050"/>
                  <a:gd name="connsiteY0" fmla="*/ 20479 h 19050"/>
                  <a:gd name="connsiteX1" fmla="*/ 20479 w 19050"/>
                  <a:gd name="connsiteY1" fmla="*/ 13811 h 19050"/>
                  <a:gd name="connsiteX2" fmla="*/ 13811 w 19050"/>
                  <a:gd name="connsiteY2" fmla="*/ 7144 h 19050"/>
                  <a:gd name="connsiteX3" fmla="*/ 7144 w 19050"/>
                  <a:gd name="connsiteY3" fmla="*/ 13811 h 19050"/>
                  <a:gd name="connsiteX4" fmla="*/ 13811 w 19050"/>
                  <a:gd name="connsiteY4" fmla="*/ 2047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3811" y="20479"/>
                    </a:moveTo>
                    <a:cubicBezTo>
                      <a:pt x="17621" y="20479"/>
                      <a:pt x="20479" y="17621"/>
                      <a:pt x="20479" y="13811"/>
                    </a:cubicBezTo>
                    <a:cubicBezTo>
                      <a:pt x="20479" y="10001"/>
                      <a:pt x="17621" y="7144"/>
                      <a:pt x="13811" y="7144"/>
                    </a:cubicBezTo>
                    <a:cubicBezTo>
                      <a:pt x="10001" y="7144"/>
                      <a:pt x="7144" y="10001"/>
                      <a:pt x="7144" y="13811"/>
                    </a:cubicBezTo>
                    <a:cubicBezTo>
                      <a:pt x="7144" y="17621"/>
                      <a:pt x="10001" y="20479"/>
                      <a:pt x="13811" y="20479"/>
                    </a:cubicBezTo>
                    <a:close/>
                  </a:path>
                </a:pathLst>
              </a:custGeom>
              <a:grpFill/>
              <a:ln w="9525" cap="flat">
                <a:noFill/>
                <a:prstDash val="solid"/>
                <a:miter/>
              </a:ln>
            </p:spPr>
            <p:txBody>
              <a:bodyPr rtlCol="0" anchor="ctr"/>
              <a:lstStyle/>
              <a:p>
                <a:endParaRPr lang="en-US"/>
              </a:p>
            </p:txBody>
          </p:sp>
          <p:sp>
            <p:nvSpPr>
              <p:cNvPr id="73" name="Freeform: Shape 308">
                <a:extLst>
                  <a:ext uri="{FF2B5EF4-FFF2-40B4-BE49-F238E27FC236}">
                    <a16:creationId xmlns:a16="http://schemas.microsoft.com/office/drawing/2014/main" id="{DFC181C8-F247-4979-AEAE-C6288811ED2C}"/>
                  </a:ext>
                </a:extLst>
              </p:cNvPr>
              <p:cNvSpPr/>
              <p:nvPr/>
            </p:nvSpPr>
            <p:spPr>
              <a:xfrm>
                <a:off x="6235541" y="2754154"/>
                <a:ext cx="38100" cy="38100"/>
              </a:xfrm>
              <a:custGeom>
                <a:avLst/>
                <a:gdLst>
                  <a:gd name="connsiteX0" fmla="*/ 31909 w 38100"/>
                  <a:gd name="connsiteY0" fmla="*/ 19526 h 38100"/>
                  <a:gd name="connsiteX1" fmla="*/ 19526 w 38100"/>
                  <a:gd name="connsiteY1" fmla="*/ 7144 h 38100"/>
                  <a:gd name="connsiteX2" fmla="*/ 7144 w 38100"/>
                  <a:gd name="connsiteY2" fmla="*/ 19526 h 38100"/>
                  <a:gd name="connsiteX3" fmla="*/ 19526 w 38100"/>
                  <a:gd name="connsiteY3" fmla="*/ 31909 h 38100"/>
                  <a:gd name="connsiteX4" fmla="*/ 31909 w 38100"/>
                  <a:gd name="connsiteY4" fmla="*/ 1952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1909" y="19526"/>
                    </a:moveTo>
                    <a:cubicBezTo>
                      <a:pt x="31909" y="12859"/>
                      <a:pt x="26194" y="7144"/>
                      <a:pt x="19526" y="7144"/>
                    </a:cubicBezTo>
                    <a:cubicBezTo>
                      <a:pt x="12859" y="7144"/>
                      <a:pt x="7144" y="12859"/>
                      <a:pt x="7144" y="19526"/>
                    </a:cubicBezTo>
                    <a:cubicBezTo>
                      <a:pt x="7144" y="26194"/>
                      <a:pt x="12859" y="31909"/>
                      <a:pt x="19526" y="31909"/>
                    </a:cubicBezTo>
                    <a:cubicBezTo>
                      <a:pt x="26194" y="31909"/>
                      <a:pt x="31909" y="26194"/>
                      <a:pt x="31909" y="19526"/>
                    </a:cubicBezTo>
                    <a:close/>
                  </a:path>
                </a:pathLst>
              </a:custGeom>
              <a:grpFill/>
              <a:ln w="9525" cap="flat">
                <a:noFill/>
                <a:prstDash val="solid"/>
                <a:miter/>
              </a:ln>
            </p:spPr>
            <p:txBody>
              <a:bodyPr rtlCol="0" anchor="ctr"/>
              <a:lstStyle/>
              <a:p>
                <a:endParaRPr lang="en-US"/>
              </a:p>
            </p:txBody>
          </p:sp>
          <p:sp>
            <p:nvSpPr>
              <p:cNvPr id="74" name="Freeform: Shape 309">
                <a:extLst>
                  <a:ext uri="{FF2B5EF4-FFF2-40B4-BE49-F238E27FC236}">
                    <a16:creationId xmlns:a16="http://schemas.microsoft.com/office/drawing/2014/main" id="{BFC0E8B3-E509-4CC1-B1D6-76AB316EDFEA}"/>
                  </a:ext>
                </a:extLst>
              </p:cNvPr>
              <p:cNvSpPr/>
              <p:nvPr/>
            </p:nvSpPr>
            <p:spPr>
              <a:xfrm>
                <a:off x="5832634" y="2902744"/>
                <a:ext cx="19050" cy="19050"/>
              </a:xfrm>
              <a:custGeom>
                <a:avLst/>
                <a:gdLst>
                  <a:gd name="connsiteX0" fmla="*/ 12859 w 19050"/>
                  <a:gd name="connsiteY0" fmla="*/ 18574 h 19050"/>
                  <a:gd name="connsiteX1" fmla="*/ 18574 w 19050"/>
                  <a:gd name="connsiteY1" fmla="*/ 12859 h 19050"/>
                  <a:gd name="connsiteX2" fmla="*/ 12859 w 19050"/>
                  <a:gd name="connsiteY2" fmla="*/ 7144 h 19050"/>
                  <a:gd name="connsiteX3" fmla="*/ 7144 w 19050"/>
                  <a:gd name="connsiteY3" fmla="*/ 12859 h 19050"/>
                  <a:gd name="connsiteX4" fmla="*/ 12859 w 19050"/>
                  <a:gd name="connsiteY4" fmla="*/ 18574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2859" y="18574"/>
                    </a:moveTo>
                    <a:cubicBezTo>
                      <a:pt x="15716" y="18574"/>
                      <a:pt x="18574" y="15716"/>
                      <a:pt x="18574" y="12859"/>
                    </a:cubicBezTo>
                    <a:cubicBezTo>
                      <a:pt x="18574" y="10001"/>
                      <a:pt x="15716" y="7144"/>
                      <a:pt x="12859" y="7144"/>
                    </a:cubicBezTo>
                    <a:cubicBezTo>
                      <a:pt x="10001" y="7144"/>
                      <a:pt x="7144" y="10001"/>
                      <a:pt x="7144" y="12859"/>
                    </a:cubicBezTo>
                    <a:cubicBezTo>
                      <a:pt x="7144" y="16669"/>
                      <a:pt x="9049" y="18574"/>
                      <a:pt x="12859" y="18574"/>
                    </a:cubicBezTo>
                    <a:close/>
                  </a:path>
                </a:pathLst>
              </a:custGeom>
              <a:grpFill/>
              <a:ln w="9525" cap="flat">
                <a:noFill/>
                <a:prstDash val="solid"/>
                <a:miter/>
              </a:ln>
            </p:spPr>
            <p:txBody>
              <a:bodyPr rtlCol="0" anchor="ctr"/>
              <a:lstStyle/>
              <a:p>
                <a:endParaRPr lang="en-US"/>
              </a:p>
            </p:txBody>
          </p:sp>
          <p:sp>
            <p:nvSpPr>
              <p:cNvPr id="75" name="Freeform: Shape 310">
                <a:extLst>
                  <a:ext uri="{FF2B5EF4-FFF2-40B4-BE49-F238E27FC236}">
                    <a16:creationId xmlns:a16="http://schemas.microsoft.com/office/drawing/2014/main" id="{A9AC328F-8BF5-4F61-88F6-E466E8D19C95}"/>
                  </a:ext>
                </a:extLst>
              </p:cNvPr>
              <p:cNvSpPr/>
              <p:nvPr/>
            </p:nvSpPr>
            <p:spPr>
              <a:xfrm>
                <a:off x="5535454" y="3318034"/>
                <a:ext cx="66675" cy="66675"/>
              </a:xfrm>
              <a:custGeom>
                <a:avLst/>
                <a:gdLst>
                  <a:gd name="connsiteX0" fmla="*/ 62389 w 66675"/>
                  <a:gd name="connsiteY0" fmla="*/ 34766 h 66675"/>
                  <a:gd name="connsiteX1" fmla="*/ 34766 w 66675"/>
                  <a:gd name="connsiteY1" fmla="*/ 62389 h 66675"/>
                  <a:gd name="connsiteX2" fmla="*/ 7144 w 66675"/>
                  <a:gd name="connsiteY2" fmla="*/ 34766 h 66675"/>
                  <a:gd name="connsiteX3" fmla="*/ 34766 w 66675"/>
                  <a:gd name="connsiteY3" fmla="*/ 7144 h 66675"/>
                  <a:gd name="connsiteX4" fmla="*/ 62389 w 66675"/>
                  <a:gd name="connsiteY4" fmla="*/ 34766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62389" y="34766"/>
                    </a:moveTo>
                    <a:cubicBezTo>
                      <a:pt x="62389" y="50022"/>
                      <a:pt x="50022" y="62389"/>
                      <a:pt x="34766" y="62389"/>
                    </a:cubicBezTo>
                    <a:cubicBezTo>
                      <a:pt x="19511" y="62389"/>
                      <a:pt x="7144" y="50022"/>
                      <a:pt x="7144" y="34766"/>
                    </a:cubicBezTo>
                    <a:cubicBezTo>
                      <a:pt x="7144" y="19511"/>
                      <a:pt x="19511" y="7144"/>
                      <a:pt x="34766" y="7144"/>
                    </a:cubicBezTo>
                    <a:cubicBezTo>
                      <a:pt x="50022" y="7144"/>
                      <a:pt x="62389" y="19511"/>
                      <a:pt x="62389" y="34766"/>
                    </a:cubicBezTo>
                    <a:close/>
                  </a:path>
                </a:pathLst>
              </a:custGeom>
              <a:grpFill/>
              <a:ln w="9525" cap="flat">
                <a:noFill/>
                <a:prstDash val="solid"/>
                <a:miter/>
              </a:ln>
            </p:spPr>
            <p:txBody>
              <a:bodyPr rtlCol="0" anchor="ctr"/>
              <a:lstStyle/>
              <a:p>
                <a:endParaRPr lang="en-US"/>
              </a:p>
            </p:txBody>
          </p:sp>
          <p:sp>
            <p:nvSpPr>
              <p:cNvPr id="76" name="Freeform: Shape 311">
                <a:extLst>
                  <a:ext uri="{FF2B5EF4-FFF2-40B4-BE49-F238E27FC236}">
                    <a16:creationId xmlns:a16="http://schemas.microsoft.com/office/drawing/2014/main" id="{C627A9A5-15D3-4A0A-A282-7C9C7AD5393B}"/>
                  </a:ext>
                </a:extLst>
              </p:cNvPr>
              <p:cNvSpPr/>
              <p:nvPr/>
            </p:nvSpPr>
            <p:spPr>
              <a:xfrm>
                <a:off x="5367814" y="3373279"/>
                <a:ext cx="19050" cy="19050"/>
              </a:xfrm>
              <a:custGeom>
                <a:avLst/>
                <a:gdLst>
                  <a:gd name="connsiteX0" fmla="*/ 11906 w 19050"/>
                  <a:gd name="connsiteY0" fmla="*/ 16669 h 19050"/>
                  <a:gd name="connsiteX1" fmla="*/ 16669 w 19050"/>
                  <a:gd name="connsiteY1" fmla="*/ 11906 h 19050"/>
                  <a:gd name="connsiteX2" fmla="*/ 11906 w 19050"/>
                  <a:gd name="connsiteY2" fmla="*/ 7144 h 19050"/>
                  <a:gd name="connsiteX3" fmla="*/ 7144 w 19050"/>
                  <a:gd name="connsiteY3" fmla="*/ 11906 h 19050"/>
                  <a:gd name="connsiteX4" fmla="*/ 11906 w 19050"/>
                  <a:gd name="connsiteY4" fmla="*/ 1666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1906" y="16669"/>
                    </a:moveTo>
                    <a:cubicBezTo>
                      <a:pt x="14764" y="16669"/>
                      <a:pt x="16669" y="14764"/>
                      <a:pt x="16669" y="11906"/>
                    </a:cubicBezTo>
                    <a:cubicBezTo>
                      <a:pt x="16669" y="9049"/>
                      <a:pt x="14764" y="7144"/>
                      <a:pt x="11906" y="7144"/>
                    </a:cubicBezTo>
                    <a:cubicBezTo>
                      <a:pt x="9049" y="7144"/>
                      <a:pt x="7144" y="9049"/>
                      <a:pt x="7144" y="11906"/>
                    </a:cubicBezTo>
                    <a:cubicBezTo>
                      <a:pt x="7144" y="14764"/>
                      <a:pt x="10001" y="16669"/>
                      <a:pt x="11906" y="16669"/>
                    </a:cubicBezTo>
                    <a:close/>
                  </a:path>
                </a:pathLst>
              </a:custGeom>
              <a:grpFill/>
              <a:ln w="9525" cap="flat">
                <a:noFill/>
                <a:prstDash val="solid"/>
                <a:miter/>
              </a:ln>
            </p:spPr>
            <p:txBody>
              <a:bodyPr rtlCol="0" anchor="ctr"/>
              <a:lstStyle/>
              <a:p>
                <a:endParaRPr lang="en-US"/>
              </a:p>
            </p:txBody>
          </p:sp>
          <p:sp>
            <p:nvSpPr>
              <p:cNvPr id="77" name="Freeform: Shape 312">
                <a:extLst>
                  <a:ext uri="{FF2B5EF4-FFF2-40B4-BE49-F238E27FC236}">
                    <a16:creationId xmlns:a16="http://schemas.microsoft.com/office/drawing/2014/main" id="{E637A018-45E9-4929-B9AB-2A6A6F3EC015}"/>
                  </a:ext>
                </a:extLst>
              </p:cNvPr>
              <p:cNvSpPr/>
              <p:nvPr/>
            </p:nvSpPr>
            <p:spPr>
              <a:xfrm>
                <a:off x="5561171" y="3803809"/>
                <a:ext cx="76200" cy="85725"/>
              </a:xfrm>
              <a:custGeom>
                <a:avLst/>
                <a:gdLst>
                  <a:gd name="connsiteX0" fmla="*/ 62389 w 76200"/>
                  <a:gd name="connsiteY0" fmla="*/ 18574 h 85725"/>
                  <a:gd name="connsiteX1" fmla="*/ 50959 w 76200"/>
                  <a:gd name="connsiteY1" fmla="*/ 7144 h 85725"/>
                  <a:gd name="connsiteX2" fmla="*/ 39529 w 76200"/>
                  <a:gd name="connsiteY2" fmla="*/ 18574 h 85725"/>
                  <a:gd name="connsiteX3" fmla="*/ 39529 w 76200"/>
                  <a:gd name="connsiteY3" fmla="*/ 19526 h 85725"/>
                  <a:gd name="connsiteX4" fmla="*/ 38576 w 76200"/>
                  <a:gd name="connsiteY4" fmla="*/ 19526 h 85725"/>
                  <a:gd name="connsiteX5" fmla="*/ 7144 w 76200"/>
                  <a:gd name="connsiteY5" fmla="*/ 50959 h 85725"/>
                  <a:gd name="connsiteX6" fmla="*/ 38576 w 76200"/>
                  <a:gd name="connsiteY6" fmla="*/ 82391 h 85725"/>
                  <a:gd name="connsiteX7" fmla="*/ 70009 w 76200"/>
                  <a:gd name="connsiteY7" fmla="*/ 50959 h 85725"/>
                  <a:gd name="connsiteX8" fmla="*/ 58579 w 76200"/>
                  <a:gd name="connsiteY8" fmla="*/ 27146 h 85725"/>
                  <a:gd name="connsiteX9" fmla="*/ 62389 w 76200"/>
                  <a:gd name="connsiteY9" fmla="*/ 1857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85725">
                    <a:moveTo>
                      <a:pt x="62389" y="18574"/>
                    </a:moveTo>
                    <a:cubicBezTo>
                      <a:pt x="62389" y="11906"/>
                      <a:pt x="57626" y="7144"/>
                      <a:pt x="50959" y="7144"/>
                    </a:cubicBezTo>
                    <a:cubicBezTo>
                      <a:pt x="44291" y="7144"/>
                      <a:pt x="39529" y="11906"/>
                      <a:pt x="39529" y="18574"/>
                    </a:cubicBezTo>
                    <a:cubicBezTo>
                      <a:pt x="39529" y="18574"/>
                      <a:pt x="39529" y="18574"/>
                      <a:pt x="39529" y="19526"/>
                    </a:cubicBezTo>
                    <a:cubicBezTo>
                      <a:pt x="39529" y="19526"/>
                      <a:pt x="38576" y="19526"/>
                      <a:pt x="38576" y="19526"/>
                    </a:cubicBezTo>
                    <a:cubicBezTo>
                      <a:pt x="21431" y="19526"/>
                      <a:pt x="7144" y="33814"/>
                      <a:pt x="7144" y="50959"/>
                    </a:cubicBezTo>
                    <a:cubicBezTo>
                      <a:pt x="7144" y="68104"/>
                      <a:pt x="21431" y="82391"/>
                      <a:pt x="38576" y="82391"/>
                    </a:cubicBezTo>
                    <a:cubicBezTo>
                      <a:pt x="55721" y="82391"/>
                      <a:pt x="70009" y="68104"/>
                      <a:pt x="70009" y="50959"/>
                    </a:cubicBezTo>
                    <a:cubicBezTo>
                      <a:pt x="70009" y="41434"/>
                      <a:pt x="65246" y="32861"/>
                      <a:pt x="58579" y="27146"/>
                    </a:cubicBezTo>
                    <a:cubicBezTo>
                      <a:pt x="60484" y="24289"/>
                      <a:pt x="62389" y="21431"/>
                      <a:pt x="62389" y="18574"/>
                    </a:cubicBezTo>
                    <a:close/>
                  </a:path>
                </a:pathLst>
              </a:custGeom>
              <a:grpFill/>
              <a:ln w="9525" cap="flat">
                <a:noFill/>
                <a:prstDash val="solid"/>
                <a:miter/>
              </a:ln>
            </p:spPr>
            <p:txBody>
              <a:bodyPr rtlCol="0" anchor="ctr"/>
              <a:lstStyle/>
              <a:p>
                <a:endParaRPr lang="en-US"/>
              </a:p>
            </p:txBody>
          </p:sp>
          <p:sp>
            <p:nvSpPr>
              <p:cNvPr id="78" name="Freeform: Shape 313">
                <a:extLst>
                  <a:ext uri="{FF2B5EF4-FFF2-40B4-BE49-F238E27FC236}">
                    <a16:creationId xmlns:a16="http://schemas.microsoft.com/office/drawing/2014/main" id="{4D3728B7-402B-4E1D-A908-5E25FB39D31D}"/>
                  </a:ext>
                </a:extLst>
              </p:cNvPr>
              <p:cNvSpPr/>
              <p:nvPr/>
            </p:nvSpPr>
            <p:spPr>
              <a:xfrm>
                <a:off x="5891689" y="3838099"/>
                <a:ext cx="66675" cy="57150"/>
              </a:xfrm>
              <a:custGeom>
                <a:avLst/>
                <a:gdLst>
                  <a:gd name="connsiteX0" fmla="*/ 23336 w 66675"/>
                  <a:gd name="connsiteY0" fmla="*/ 17621 h 57150"/>
                  <a:gd name="connsiteX1" fmla="*/ 7144 w 66675"/>
                  <a:gd name="connsiteY1" fmla="*/ 33814 h 57150"/>
                  <a:gd name="connsiteX2" fmla="*/ 23336 w 66675"/>
                  <a:gd name="connsiteY2" fmla="*/ 50006 h 57150"/>
                  <a:gd name="connsiteX3" fmla="*/ 38576 w 66675"/>
                  <a:gd name="connsiteY3" fmla="*/ 38576 h 57150"/>
                  <a:gd name="connsiteX4" fmla="*/ 45244 w 66675"/>
                  <a:gd name="connsiteY4" fmla="*/ 39529 h 57150"/>
                  <a:gd name="connsiteX5" fmla="*/ 61436 w 66675"/>
                  <a:gd name="connsiteY5" fmla="*/ 23336 h 57150"/>
                  <a:gd name="connsiteX6" fmla="*/ 45244 w 66675"/>
                  <a:gd name="connsiteY6" fmla="*/ 7144 h 57150"/>
                  <a:gd name="connsiteX7" fmla="*/ 30004 w 66675"/>
                  <a:gd name="connsiteY7" fmla="*/ 19526 h 57150"/>
                  <a:gd name="connsiteX8" fmla="*/ 23336 w 66675"/>
                  <a:gd name="connsiteY8" fmla="*/ 17621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75" h="57150">
                    <a:moveTo>
                      <a:pt x="23336" y="17621"/>
                    </a:moveTo>
                    <a:cubicBezTo>
                      <a:pt x="14764" y="17621"/>
                      <a:pt x="7144" y="25241"/>
                      <a:pt x="7144" y="33814"/>
                    </a:cubicBezTo>
                    <a:cubicBezTo>
                      <a:pt x="7144" y="42386"/>
                      <a:pt x="14764" y="50006"/>
                      <a:pt x="23336" y="50006"/>
                    </a:cubicBezTo>
                    <a:cubicBezTo>
                      <a:pt x="30956" y="50006"/>
                      <a:pt x="36671" y="45244"/>
                      <a:pt x="38576" y="38576"/>
                    </a:cubicBezTo>
                    <a:cubicBezTo>
                      <a:pt x="40481" y="39529"/>
                      <a:pt x="42386" y="39529"/>
                      <a:pt x="45244" y="39529"/>
                    </a:cubicBezTo>
                    <a:cubicBezTo>
                      <a:pt x="53816" y="39529"/>
                      <a:pt x="61436" y="31909"/>
                      <a:pt x="61436" y="23336"/>
                    </a:cubicBezTo>
                    <a:cubicBezTo>
                      <a:pt x="61436" y="14764"/>
                      <a:pt x="53816" y="7144"/>
                      <a:pt x="45244" y="7144"/>
                    </a:cubicBezTo>
                    <a:cubicBezTo>
                      <a:pt x="37624" y="7144"/>
                      <a:pt x="31909" y="11906"/>
                      <a:pt x="30004" y="19526"/>
                    </a:cubicBezTo>
                    <a:cubicBezTo>
                      <a:pt x="28099" y="17621"/>
                      <a:pt x="26194" y="17621"/>
                      <a:pt x="23336" y="17621"/>
                    </a:cubicBezTo>
                    <a:close/>
                  </a:path>
                </a:pathLst>
              </a:custGeom>
              <a:grpFill/>
              <a:ln w="9525" cap="flat">
                <a:noFill/>
                <a:prstDash val="solid"/>
                <a:miter/>
              </a:ln>
            </p:spPr>
            <p:txBody>
              <a:bodyPr rtlCol="0" anchor="ctr"/>
              <a:lstStyle/>
              <a:p>
                <a:endParaRPr lang="en-US"/>
              </a:p>
            </p:txBody>
          </p:sp>
          <p:sp>
            <p:nvSpPr>
              <p:cNvPr id="79" name="Freeform: Shape 314">
                <a:extLst>
                  <a:ext uri="{FF2B5EF4-FFF2-40B4-BE49-F238E27FC236}">
                    <a16:creationId xmlns:a16="http://schemas.microsoft.com/office/drawing/2014/main" id="{42EA3F05-E64E-4F93-A3B9-3FD4CC44CC04}"/>
                  </a:ext>
                </a:extLst>
              </p:cNvPr>
              <p:cNvSpPr/>
              <p:nvPr/>
            </p:nvSpPr>
            <p:spPr>
              <a:xfrm>
                <a:off x="5664994" y="3268504"/>
                <a:ext cx="114300" cy="114300"/>
              </a:xfrm>
              <a:custGeom>
                <a:avLst/>
                <a:gdLst>
                  <a:gd name="connsiteX0" fmla="*/ 98584 w 114300"/>
                  <a:gd name="connsiteY0" fmla="*/ 43339 h 114300"/>
                  <a:gd name="connsiteX1" fmla="*/ 108109 w 114300"/>
                  <a:gd name="connsiteY1" fmla="*/ 33814 h 114300"/>
                  <a:gd name="connsiteX2" fmla="*/ 98584 w 114300"/>
                  <a:gd name="connsiteY2" fmla="*/ 24289 h 114300"/>
                  <a:gd name="connsiteX3" fmla="*/ 94774 w 114300"/>
                  <a:gd name="connsiteY3" fmla="*/ 25241 h 114300"/>
                  <a:gd name="connsiteX4" fmla="*/ 75724 w 114300"/>
                  <a:gd name="connsiteY4" fmla="*/ 7144 h 114300"/>
                  <a:gd name="connsiteX5" fmla="*/ 56674 w 114300"/>
                  <a:gd name="connsiteY5" fmla="*/ 26194 h 114300"/>
                  <a:gd name="connsiteX6" fmla="*/ 57626 w 114300"/>
                  <a:gd name="connsiteY6" fmla="*/ 30956 h 114300"/>
                  <a:gd name="connsiteX7" fmla="*/ 46196 w 114300"/>
                  <a:gd name="connsiteY7" fmla="*/ 46196 h 114300"/>
                  <a:gd name="connsiteX8" fmla="*/ 27146 w 114300"/>
                  <a:gd name="connsiteY8" fmla="*/ 30956 h 114300"/>
                  <a:gd name="connsiteX9" fmla="*/ 7144 w 114300"/>
                  <a:gd name="connsiteY9" fmla="*/ 50959 h 114300"/>
                  <a:gd name="connsiteX10" fmla="*/ 27146 w 114300"/>
                  <a:gd name="connsiteY10" fmla="*/ 70961 h 114300"/>
                  <a:gd name="connsiteX11" fmla="*/ 46196 w 114300"/>
                  <a:gd name="connsiteY11" fmla="*/ 56674 h 114300"/>
                  <a:gd name="connsiteX12" fmla="*/ 69056 w 114300"/>
                  <a:gd name="connsiteY12" fmla="*/ 75724 h 114300"/>
                  <a:gd name="connsiteX13" fmla="*/ 73819 w 114300"/>
                  <a:gd name="connsiteY13" fmla="*/ 74771 h 114300"/>
                  <a:gd name="connsiteX14" fmla="*/ 72866 w 114300"/>
                  <a:gd name="connsiteY14" fmla="*/ 77629 h 114300"/>
                  <a:gd name="connsiteX15" fmla="*/ 85249 w 114300"/>
                  <a:gd name="connsiteY15" fmla="*/ 90011 h 114300"/>
                  <a:gd name="connsiteX16" fmla="*/ 88106 w 114300"/>
                  <a:gd name="connsiteY16" fmla="*/ 89059 h 114300"/>
                  <a:gd name="connsiteX17" fmla="*/ 88106 w 114300"/>
                  <a:gd name="connsiteY17" fmla="*/ 90964 h 114300"/>
                  <a:gd name="connsiteX18" fmla="*/ 90964 w 114300"/>
                  <a:gd name="connsiteY18" fmla="*/ 99536 h 114300"/>
                  <a:gd name="connsiteX19" fmla="*/ 86201 w 114300"/>
                  <a:gd name="connsiteY19" fmla="*/ 106204 h 114300"/>
                  <a:gd name="connsiteX20" fmla="*/ 93821 w 114300"/>
                  <a:gd name="connsiteY20" fmla="*/ 113824 h 114300"/>
                  <a:gd name="connsiteX21" fmla="*/ 101441 w 114300"/>
                  <a:gd name="connsiteY21" fmla="*/ 106204 h 114300"/>
                  <a:gd name="connsiteX22" fmla="*/ 100489 w 114300"/>
                  <a:gd name="connsiteY22" fmla="*/ 103346 h 114300"/>
                  <a:gd name="connsiteX23" fmla="*/ 111919 w 114300"/>
                  <a:gd name="connsiteY23" fmla="*/ 91916 h 114300"/>
                  <a:gd name="connsiteX24" fmla="*/ 99536 w 114300"/>
                  <a:gd name="connsiteY24" fmla="*/ 79534 h 114300"/>
                  <a:gd name="connsiteX25" fmla="*/ 96679 w 114300"/>
                  <a:gd name="connsiteY25" fmla="*/ 80486 h 114300"/>
                  <a:gd name="connsiteX26" fmla="*/ 96679 w 114300"/>
                  <a:gd name="connsiteY26" fmla="*/ 78581 h 114300"/>
                  <a:gd name="connsiteX27" fmla="*/ 86201 w 114300"/>
                  <a:gd name="connsiteY27" fmla="*/ 67151 h 114300"/>
                  <a:gd name="connsiteX28" fmla="*/ 90964 w 114300"/>
                  <a:gd name="connsiteY28" fmla="*/ 53816 h 114300"/>
                  <a:gd name="connsiteX29" fmla="*/ 88106 w 114300"/>
                  <a:gd name="connsiteY29" fmla="*/ 43339 h 114300"/>
                  <a:gd name="connsiteX30" fmla="*/ 89059 w 114300"/>
                  <a:gd name="connsiteY30" fmla="*/ 42386 h 114300"/>
                  <a:gd name="connsiteX31" fmla="*/ 98584 w 114300"/>
                  <a:gd name="connsiteY31" fmla="*/ 43339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4300" h="114300">
                    <a:moveTo>
                      <a:pt x="98584" y="43339"/>
                    </a:moveTo>
                    <a:cubicBezTo>
                      <a:pt x="104299" y="43339"/>
                      <a:pt x="108109" y="38576"/>
                      <a:pt x="108109" y="33814"/>
                    </a:cubicBezTo>
                    <a:cubicBezTo>
                      <a:pt x="108109" y="29051"/>
                      <a:pt x="103346" y="24289"/>
                      <a:pt x="98584" y="24289"/>
                    </a:cubicBezTo>
                    <a:cubicBezTo>
                      <a:pt x="97631" y="24289"/>
                      <a:pt x="96679" y="24289"/>
                      <a:pt x="94774" y="25241"/>
                    </a:cubicBezTo>
                    <a:cubicBezTo>
                      <a:pt x="93821" y="15716"/>
                      <a:pt x="86201" y="7144"/>
                      <a:pt x="75724" y="7144"/>
                    </a:cubicBezTo>
                    <a:cubicBezTo>
                      <a:pt x="65246" y="7144"/>
                      <a:pt x="56674" y="15716"/>
                      <a:pt x="56674" y="26194"/>
                    </a:cubicBezTo>
                    <a:cubicBezTo>
                      <a:pt x="56674" y="28099"/>
                      <a:pt x="56674" y="29051"/>
                      <a:pt x="57626" y="30956"/>
                    </a:cubicBezTo>
                    <a:cubicBezTo>
                      <a:pt x="51911" y="33814"/>
                      <a:pt x="48101" y="39529"/>
                      <a:pt x="46196" y="46196"/>
                    </a:cubicBezTo>
                    <a:cubicBezTo>
                      <a:pt x="44291" y="37624"/>
                      <a:pt x="36671" y="30956"/>
                      <a:pt x="27146" y="30956"/>
                    </a:cubicBezTo>
                    <a:cubicBezTo>
                      <a:pt x="16669" y="30956"/>
                      <a:pt x="7144" y="39529"/>
                      <a:pt x="7144" y="50959"/>
                    </a:cubicBezTo>
                    <a:cubicBezTo>
                      <a:pt x="7144" y="62389"/>
                      <a:pt x="15716" y="70961"/>
                      <a:pt x="27146" y="70961"/>
                    </a:cubicBezTo>
                    <a:cubicBezTo>
                      <a:pt x="36671" y="70961"/>
                      <a:pt x="43339" y="64294"/>
                      <a:pt x="46196" y="56674"/>
                    </a:cubicBezTo>
                    <a:cubicBezTo>
                      <a:pt x="48101" y="68104"/>
                      <a:pt x="57626" y="75724"/>
                      <a:pt x="69056" y="75724"/>
                    </a:cubicBezTo>
                    <a:cubicBezTo>
                      <a:pt x="70961" y="75724"/>
                      <a:pt x="72866" y="75724"/>
                      <a:pt x="73819" y="74771"/>
                    </a:cubicBezTo>
                    <a:cubicBezTo>
                      <a:pt x="73819" y="75724"/>
                      <a:pt x="72866" y="76676"/>
                      <a:pt x="72866" y="77629"/>
                    </a:cubicBezTo>
                    <a:cubicBezTo>
                      <a:pt x="72866" y="84296"/>
                      <a:pt x="78581" y="90011"/>
                      <a:pt x="85249" y="90011"/>
                    </a:cubicBezTo>
                    <a:cubicBezTo>
                      <a:pt x="86201" y="90011"/>
                      <a:pt x="87154" y="90011"/>
                      <a:pt x="88106" y="89059"/>
                    </a:cubicBezTo>
                    <a:cubicBezTo>
                      <a:pt x="88106" y="90011"/>
                      <a:pt x="88106" y="90011"/>
                      <a:pt x="88106" y="90964"/>
                    </a:cubicBezTo>
                    <a:cubicBezTo>
                      <a:pt x="88106" y="93821"/>
                      <a:pt x="89059" y="96679"/>
                      <a:pt x="90964" y="99536"/>
                    </a:cubicBezTo>
                    <a:cubicBezTo>
                      <a:pt x="88106" y="100489"/>
                      <a:pt x="86201" y="103346"/>
                      <a:pt x="86201" y="106204"/>
                    </a:cubicBezTo>
                    <a:cubicBezTo>
                      <a:pt x="86201" y="110014"/>
                      <a:pt x="90011" y="113824"/>
                      <a:pt x="93821" y="113824"/>
                    </a:cubicBezTo>
                    <a:cubicBezTo>
                      <a:pt x="97631" y="113824"/>
                      <a:pt x="101441" y="110014"/>
                      <a:pt x="101441" y="106204"/>
                    </a:cubicBezTo>
                    <a:cubicBezTo>
                      <a:pt x="101441" y="105251"/>
                      <a:pt x="101441" y="104299"/>
                      <a:pt x="100489" y="103346"/>
                    </a:cubicBezTo>
                    <a:cubicBezTo>
                      <a:pt x="107156" y="103346"/>
                      <a:pt x="111919" y="97631"/>
                      <a:pt x="111919" y="91916"/>
                    </a:cubicBezTo>
                    <a:cubicBezTo>
                      <a:pt x="111919" y="85249"/>
                      <a:pt x="106204" y="79534"/>
                      <a:pt x="99536" y="79534"/>
                    </a:cubicBezTo>
                    <a:cubicBezTo>
                      <a:pt x="98584" y="79534"/>
                      <a:pt x="97631" y="79534"/>
                      <a:pt x="96679" y="80486"/>
                    </a:cubicBezTo>
                    <a:cubicBezTo>
                      <a:pt x="96679" y="79534"/>
                      <a:pt x="96679" y="79534"/>
                      <a:pt x="96679" y="78581"/>
                    </a:cubicBezTo>
                    <a:cubicBezTo>
                      <a:pt x="96679" y="72866"/>
                      <a:pt x="91916" y="68104"/>
                      <a:pt x="86201" y="67151"/>
                    </a:cubicBezTo>
                    <a:cubicBezTo>
                      <a:pt x="89059" y="63341"/>
                      <a:pt x="90964" y="58579"/>
                      <a:pt x="90964" y="53816"/>
                    </a:cubicBezTo>
                    <a:cubicBezTo>
                      <a:pt x="90964" y="50006"/>
                      <a:pt x="90011" y="46196"/>
                      <a:pt x="88106" y="43339"/>
                    </a:cubicBezTo>
                    <a:cubicBezTo>
                      <a:pt x="88106" y="43339"/>
                      <a:pt x="89059" y="42386"/>
                      <a:pt x="89059" y="42386"/>
                    </a:cubicBezTo>
                    <a:cubicBezTo>
                      <a:pt x="91916" y="41434"/>
                      <a:pt x="94774" y="43339"/>
                      <a:pt x="98584" y="43339"/>
                    </a:cubicBezTo>
                    <a:close/>
                  </a:path>
                </a:pathLst>
              </a:custGeom>
              <a:grpFill/>
              <a:ln w="9525" cap="flat">
                <a:noFill/>
                <a:prstDash val="solid"/>
                <a:miter/>
              </a:ln>
            </p:spPr>
            <p:txBody>
              <a:bodyPr rtlCol="0" anchor="ctr"/>
              <a:lstStyle/>
              <a:p>
                <a:endParaRPr lang="en-US"/>
              </a:p>
            </p:txBody>
          </p:sp>
          <p:sp>
            <p:nvSpPr>
              <p:cNvPr id="80" name="Freeform: Shape 315">
                <a:extLst>
                  <a:ext uri="{FF2B5EF4-FFF2-40B4-BE49-F238E27FC236}">
                    <a16:creationId xmlns:a16="http://schemas.microsoft.com/office/drawing/2014/main" id="{93CE8605-7426-481A-99A5-663B34DFC54D}"/>
                  </a:ext>
                </a:extLst>
              </p:cNvPr>
              <p:cNvSpPr/>
              <p:nvPr/>
            </p:nvSpPr>
            <p:spPr>
              <a:xfrm>
                <a:off x="5531644" y="2882741"/>
                <a:ext cx="28575" cy="28575"/>
              </a:xfrm>
              <a:custGeom>
                <a:avLst/>
                <a:gdLst>
                  <a:gd name="connsiteX0" fmla="*/ 17621 w 28575"/>
                  <a:gd name="connsiteY0" fmla="*/ 28099 h 28575"/>
                  <a:gd name="connsiteX1" fmla="*/ 28099 w 28575"/>
                  <a:gd name="connsiteY1" fmla="*/ 17621 h 28575"/>
                  <a:gd name="connsiteX2" fmla="*/ 17621 w 28575"/>
                  <a:gd name="connsiteY2" fmla="*/ 7144 h 28575"/>
                  <a:gd name="connsiteX3" fmla="*/ 7144 w 28575"/>
                  <a:gd name="connsiteY3" fmla="*/ 17621 h 28575"/>
                  <a:gd name="connsiteX4" fmla="*/ 17621 w 28575"/>
                  <a:gd name="connsiteY4" fmla="*/ 28099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7621" y="28099"/>
                    </a:moveTo>
                    <a:cubicBezTo>
                      <a:pt x="23336" y="28099"/>
                      <a:pt x="28099" y="23336"/>
                      <a:pt x="28099" y="17621"/>
                    </a:cubicBezTo>
                    <a:cubicBezTo>
                      <a:pt x="28099" y="11906"/>
                      <a:pt x="23336" y="7144"/>
                      <a:pt x="17621" y="7144"/>
                    </a:cubicBezTo>
                    <a:cubicBezTo>
                      <a:pt x="11906" y="7144"/>
                      <a:pt x="7144" y="11906"/>
                      <a:pt x="7144" y="17621"/>
                    </a:cubicBezTo>
                    <a:cubicBezTo>
                      <a:pt x="7144" y="23336"/>
                      <a:pt x="11906" y="28099"/>
                      <a:pt x="17621" y="28099"/>
                    </a:cubicBezTo>
                    <a:close/>
                  </a:path>
                </a:pathLst>
              </a:custGeom>
              <a:grpFill/>
              <a:ln w="9525" cap="flat">
                <a:noFill/>
                <a:prstDash val="solid"/>
                <a:miter/>
              </a:ln>
            </p:spPr>
            <p:txBody>
              <a:bodyPr rtlCol="0" anchor="ctr"/>
              <a:lstStyle/>
              <a:p>
                <a:endParaRPr lang="en-US"/>
              </a:p>
            </p:txBody>
          </p:sp>
          <p:sp>
            <p:nvSpPr>
              <p:cNvPr id="81" name="Freeform: Shape 316">
                <a:extLst>
                  <a:ext uri="{FF2B5EF4-FFF2-40B4-BE49-F238E27FC236}">
                    <a16:creationId xmlns:a16="http://schemas.microsoft.com/office/drawing/2014/main" id="{6EBB979F-098B-4963-A6F3-CA08603218B4}"/>
                  </a:ext>
                </a:extLst>
              </p:cNvPr>
              <p:cNvSpPr/>
              <p:nvPr/>
            </p:nvSpPr>
            <p:spPr>
              <a:xfrm>
                <a:off x="5657374" y="3650456"/>
                <a:ext cx="57150" cy="85725"/>
              </a:xfrm>
              <a:custGeom>
                <a:avLst/>
                <a:gdLst>
                  <a:gd name="connsiteX0" fmla="*/ 53816 w 57150"/>
                  <a:gd name="connsiteY0" fmla="*/ 61436 h 85725"/>
                  <a:gd name="connsiteX1" fmla="*/ 46196 w 57150"/>
                  <a:gd name="connsiteY1" fmla="*/ 44291 h 85725"/>
                  <a:gd name="connsiteX2" fmla="*/ 58579 w 57150"/>
                  <a:gd name="connsiteY2" fmla="*/ 28099 h 85725"/>
                  <a:gd name="connsiteX3" fmla="*/ 41434 w 57150"/>
                  <a:gd name="connsiteY3" fmla="*/ 10954 h 85725"/>
                  <a:gd name="connsiteX4" fmla="*/ 27146 w 57150"/>
                  <a:gd name="connsiteY4" fmla="*/ 18574 h 85725"/>
                  <a:gd name="connsiteX5" fmla="*/ 28099 w 57150"/>
                  <a:gd name="connsiteY5" fmla="*/ 15716 h 85725"/>
                  <a:gd name="connsiteX6" fmla="*/ 19526 w 57150"/>
                  <a:gd name="connsiteY6" fmla="*/ 7144 h 85725"/>
                  <a:gd name="connsiteX7" fmla="*/ 10001 w 57150"/>
                  <a:gd name="connsiteY7" fmla="*/ 16669 h 85725"/>
                  <a:gd name="connsiteX8" fmla="*/ 18574 w 57150"/>
                  <a:gd name="connsiteY8" fmla="*/ 25241 h 85725"/>
                  <a:gd name="connsiteX9" fmla="*/ 25241 w 57150"/>
                  <a:gd name="connsiteY9" fmla="*/ 21431 h 85725"/>
                  <a:gd name="connsiteX10" fmla="*/ 24289 w 57150"/>
                  <a:gd name="connsiteY10" fmla="*/ 28099 h 85725"/>
                  <a:gd name="connsiteX11" fmla="*/ 28099 w 57150"/>
                  <a:gd name="connsiteY11" fmla="*/ 38576 h 85725"/>
                  <a:gd name="connsiteX12" fmla="*/ 7144 w 57150"/>
                  <a:gd name="connsiteY12" fmla="*/ 61436 h 85725"/>
                  <a:gd name="connsiteX13" fmla="*/ 30004 w 57150"/>
                  <a:gd name="connsiteY13" fmla="*/ 84296 h 85725"/>
                  <a:gd name="connsiteX14" fmla="*/ 53816 w 57150"/>
                  <a:gd name="connsiteY14" fmla="*/ 61436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 h="85725">
                    <a:moveTo>
                      <a:pt x="53816" y="61436"/>
                    </a:moveTo>
                    <a:cubicBezTo>
                      <a:pt x="53816" y="54769"/>
                      <a:pt x="50959" y="49054"/>
                      <a:pt x="46196" y="44291"/>
                    </a:cubicBezTo>
                    <a:cubicBezTo>
                      <a:pt x="52864" y="42386"/>
                      <a:pt x="58579" y="35719"/>
                      <a:pt x="58579" y="28099"/>
                    </a:cubicBezTo>
                    <a:cubicBezTo>
                      <a:pt x="58579" y="18574"/>
                      <a:pt x="50959" y="10954"/>
                      <a:pt x="41434" y="10954"/>
                    </a:cubicBezTo>
                    <a:cubicBezTo>
                      <a:pt x="35719" y="10954"/>
                      <a:pt x="30004" y="13811"/>
                      <a:pt x="27146" y="18574"/>
                    </a:cubicBezTo>
                    <a:cubicBezTo>
                      <a:pt x="27146" y="17621"/>
                      <a:pt x="28099" y="16669"/>
                      <a:pt x="28099" y="15716"/>
                    </a:cubicBezTo>
                    <a:cubicBezTo>
                      <a:pt x="28099" y="10954"/>
                      <a:pt x="24289" y="7144"/>
                      <a:pt x="19526" y="7144"/>
                    </a:cubicBezTo>
                    <a:cubicBezTo>
                      <a:pt x="14764" y="7144"/>
                      <a:pt x="10001" y="10954"/>
                      <a:pt x="10001" y="16669"/>
                    </a:cubicBezTo>
                    <a:cubicBezTo>
                      <a:pt x="10001" y="21431"/>
                      <a:pt x="13811" y="25241"/>
                      <a:pt x="18574" y="25241"/>
                    </a:cubicBezTo>
                    <a:cubicBezTo>
                      <a:pt x="21431" y="25241"/>
                      <a:pt x="24289" y="23336"/>
                      <a:pt x="25241" y="21431"/>
                    </a:cubicBezTo>
                    <a:cubicBezTo>
                      <a:pt x="24289" y="23336"/>
                      <a:pt x="24289" y="26194"/>
                      <a:pt x="24289" y="28099"/>
                    </a:cubicBezTo>
                    <a:cubicBezTo>
                      <a:pt x="24289" y="31909"/>
                      <a:pt x="25241" y="35719"/>
                      <a:pt x="28099" y="38576"/>
                    </a:cubicBezTo>
                    <a:cubicBezTo>
                      <a:pt x="16669" y="39529"/>
                      <a:pt x="7144" y="49054"/>
                      <a:pt x="7144" y="61436"/>
                    </a:cubicBezTo>
                    <a:cubicBezTo>
                      <a:pt x="7144" y="73819"/>
                      <a:pt x="17621" y="84296"/>
                      <a:pt x="30004" y="84296"/>
                    </a:cubicBezTo>
                    <a:cubicBezTo>
                      <a:pt x="43339" y="84296"/>
                      <a:pt x="53816" y="73819"/>
                      <a:pt x="53816" y="61436"/>
                    </a:cubicBezTo>
                    <a:close/>
                  </a:path>
                </a:pathLst>
              </a:custGeom>
              <a:grpFill/>
              <a:ln w="9525" cap="flat">
                <a:noFill/>
                <a:prstDash val="solid"/>
                <a:miter/>
              </a:ln>
            </p:spPr>
            <p:txBody>
              <a:bodyPr rtlCol="0" anchor="ctr"/>
              <a:lstStyle/>
              <a:p>
                <a:endParaRPr lang="en-US"/>
              </a:p>
            </p:txBody>
          </p:sp>
          <p:sp>
            <p:nvSpPr>
              <p:cNvPr id="82" name="Freeform: Shape 317">
                <a:extLst>
                  <a:ext uri="{FF2B5EF4-FFF2-40B4-BE49-F238E27FC236}">
                    <a16:creationId xmlns:a16="http://schemas.microsoft.com/office/drawing/2014/main" id="{F966611F-1E76-423F-97BF-4CF1736AE78C}"/>
                  </a:ext>
                </a:extLst>
              </p:cNvPr>
              <p:cNvSpPr/>
              <p:nvPr/>
            </p:nvSpPr>
            <p:spPr>
              <a:xfrm>
                <a:off x="5672614" y="3374231"/>
                <a:ext cx="47625" cy="47625"/>
              </a:xfrm>
              <a:custGeom>
                <a:avLst/>
                <a:gdLst>
                  <a:gd name="connsiteX0" fmla="*/ 7144 w 47625"/>
                  <a:gd name="connsiteY0" fmla="*/ 25241 h 47625"/>
                  <a:gd name="connsiteX1" fmla="*/ 25241 w 47625"/>
                  <a:gd name="connsiteY1" fmla="*/ 43339 h 47625"/>
                  <a:gd name="connsiteX2" fmla="*/ 43339 w 47625"/>
                  <a:gd name="connsiteY2" fmla="*/ 25241 h 47625"/>
                  <a:gd name="connsiteX3" fmla="*/ 25241 w 47625"/>
                  <a:gd name="connsiteY3" fmla="*/ 7144 h 47625"/>
                  <a:gd name="connsiteX4" fmla="*/ 7144 w 47625"/>
                  <a:gd name="connsiteY4" fmla="*/ 25241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7144" y="25241"/>
                    </a:moveTo>
                    <a:cubicBezTo>
                      <a:pt x="7144" y="35719"/>
                      <a:pt x="15716" y="43339"/>
                      <a:pt x="25241" y="43339"/>
                    </a:cubicBezTo>
                    <a:cubicBezTo>
                      <a:pt x="34766" y="43339"/>
                      <a:pt x="43339" y="34766"/>
                      <a:pt x="43339" y="25241"/>
                    </a:cubicBezTo>
                    <a:cubicBezTo>
                      <a:pt x="43339" y="14764"/>
                      <a:pt x="34766" y="7144"/>
                      <a:pt x="25241" y="7144"/>
                    </a:cubicBezTo>
                    <a:cubicBezTo>
                      <a:pt x="15716" y="7144"/>
                      <a:pt x="7144" y="14764"/>
                      <a:pt x="7144" y="25241"/>
                    </a:cubicBezTo>
                    <a:close/>
                  </a:path>
                </a:pathLst>
              </a:custGeom>
              <a:grpFill/>
              <a:ln w="9525" cap="flat">
                <a:noFill/>
                <a:prstDash val="solid"/>
                <a:miter/>
              </a:ln>
            </p:spPr>
            <p:txBody>
              <a:bodyPr rtlCol="0" anchor="ctr"/>
              <a:lstStyle/>
              <a:p>
                <a:endParaRPr lang="en-US"/>
              </a:p>
            </p:txBody>
          </p:sp>
          <p:sp>
            <p:nvSpPr>
              <p:cNvPr id="83" name="Freeform: Shape 318">
                <a:extLst>
                  <a:ext uri="{FF2B5EF4-FFF2-40B4-BE49-F238E27FC236}">
                    <a16:creationId xmlns:a16="http://schemas.microsoft.com/office/drawing/2014/main" id="{F2D66476-8EFF-458B-9609-9C8FDC6782C3}"/>
                  </a:ext>
                </a:extLst>
              </p:cNvPr>
              <p:cNvSpPr/>
              <p:nvPr/>
            </p:nvSpPr>
            <p:spPr>
              <a:xfrm>
                <a:off x="5797391" y="4164806"/>
                <a:ext cx="28575" cy="28575"/>
              </a:xfrm>
              <a:custGeom>
                <a:avLst/>
                <a:gdLst>
                  <a:gd name="connsiteX0" fmla="*/ 24289 w 28575"/>
                  <a:gd name="connsiteY0" fmla="*/ 15716 h 28575"/>
                  <a:gd name="connsiteX1" fmla="*/ 15716 w 28575"/>
                  <a:gd name="connsiteY1" fmla="*/ 7144 h 28575"/>
                  <a:gd name="connsiteX2" fmla="*/ 7144 w 28575"/>
                  <a:gd name="connsiteY2" fmla="*/ 15716 h 28575"/>
                  <a:gd name="connsiteX3" fmla="*/ 15716 w 28575"/>
                  <a:gd name="connsiteY3" fmla="*/ 24289 h 28575"/>
                  <a:gd name="connsiteX4" fmla="*/ 24289 w 28575"/>
                  <a:gd name="connsiteY4" fmla="*/ 15716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4289" y="15716"/>
                    </a:moveTo>
                    <a:cubicBezTo>
                      <a:pt x="24289" y="10954"/>
                      <a:pt x="20479" y="7144"/>
                      <a:pt x="15716" y="7144"/>
                    </a:cubicBezTo>
                    <a:cubicBezTo>
                      <a:pt x="10954" y="7144"/>
                      <a:pt x="7144" y="10954"/>
                      <a:pt x="7144" y="15716"/>
                    </a:cubicBezTo>
                    <a:cubicBezTo>
                      <a:pt x="7144" y="20479"/>
                      <a:pt x="10954" y="24289"/>
                      <a:pt x="15716" y="24289"/>
                    </a:cubicBezTo>
                    <a:cubicBezTo>
                      <a:pt x="20479" y="23336"/>
                      <a:pt x="24289" y="19526"/>
                      <a:pt x="24289" y="15716"/>
                    </a:cubicBezTo>
                    <a:close/>
                  </a:path>
                </a:pathLst>
              </a:custGeom>
              <a:grpFill/>
              <a:ln w="9525" cap="flat">
                <a:noFill/>
                <a:prstDash val="solid"/>
                <a:miter/>
              </a:ln>
            </p:spPr>
            <p:txBody>
              <a:bodyPr rtlCol="0" anchor="ctr"/>
              <a:lstStyle/>
              <a:p>
                <a:endParaRPr lang="en-US"/>
              </a:p>
            </p:txBody>
          </p:sp>
          <p:sp>
            <p:nvSpPr>
              <p:cNvPr id="84" name="Freeform: Shape 319">
                <a:extLst>
                  <a:ext uri="{FF2B5EF4-FFF2-40B4-BE49-F238E27FC236}">
                    <a16:creationId xmlns:a16="http://schemas.microsoft.com/office/drawing/2014/main" id="{523637DB-FDEA-41B8-88F2-EC5AA2B975C3}"/>
                  </a:ext>
                </a:extLst>
              </p:cNvPr>
              <p:cNvSpPr/>
              <p:nvPr/>
            </p:nvSpPr>
            <p:spPr>
              <a:xfrm>
                <a:off x="6067717" y="3886676"/>
                <a:ext cx="19050" cy="19050"/>
              </a:xfrm>
              <a:custGeom>
                <a:avLst/>
                <a:gdLst>
                  <a:gd name="connsiteX0" fmla="*/ 13043 w 19050"/>
                  <a:gd name="connsiteY0" fmla="*/ 18574 h 19050"/>
                  <a:gd name="connsiteX1" fmla="*/ 18758 w 19050"/>
                  <a:gd name="connsiteY1" fmla="*/ 12859 h 19050"/>
                  <a:gd name="connsiteX2" fmla="*/ 13043 w 19050"/>
                  <a:gd name="connsiteY2" fmla="*/ 7144 h 19050"/>
                  <a:gd name="connsiteX3" fmla="*/ 7328 w 19050"/>
                  <a:gd name="connsiteY3" fmla="*/ 12859 h 19050"/>
                  <a:gd name="connsiteX4" fmla="*/ 13043 w 19050"/>
                  <a:gd name="connsiteY4" fmla="*/ 18574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3043" y="18574"/>
                    </a:moveTo>
                    <a:cubicBezTo>
                      <a:pt x="15901" y="18574"/>
                      <a:pt x="18758" y="15716"/>
                      <a:pt x="18758" y="12859"/>
                    </a:cubicBezTo>
                    <a:cubicBezTo>
                      <a:pt x="18758" y="10001"/>
                      <a:pt x="15901" y="7144"/>
                      <a:pt x="13043" y="7144"/>
                    </a:cubicBezTo>
                    <a:cubicBezTo>
                      <a:pt x="10186" y="7144"/>
                      <a:pt x="7328" y="10001"/>
                      <a:pt x="7328" y="12859"/>
                    </a:cubicBezTo>
                    <a:cubicBezTo>
                      <a:pt x="6376" y="15716"/>
                      <a:pt x="9233" y="18574"/>
                      <a:pt x="13043" y="18574"/>
                    </a:cubicBezTo>
                    <a:close/>
                  </a:path>
                </a:pathLst>
              </a:custGeom>
              <a:grpFill/>
              <a:ln w="9525" cap="flat">
                <a:noFill/>
                <a:prstDash val="solid"/>
                <a:miter/>
              </a:ln>
            </p:spPr>
            <p:txBody>
              <a:bodyPr rtlCol="0" anchor="ctr"/>
              <a:lstStyle/>
              <a:p>
                <a:endParaRPr lang="en-US"/>
              </a:p>
            </p:txBody>
          </p:sp>
          <p:sp>
            <p:nvSpPr>
              <p:cNvPr id="85" name="Freeform: Shape 320">
                <a:extLst>
                  <a:ext uri="{FF2B5EF4-FFF2-40B4-BE49-F238E27FC236}">
                    <a16:creationId xmlns:a16="http://schemas.microsoft.com/office/drawing/2014/main" id="{435F1968-5973-4993-86E1-A49505D46D98}"/>
                  </a:ext>
                </a:extLst>
              </p:cNvPr>
              <p:cNvSpPr/>
              <p:nvPr/>
            </p:nvSpPr>
            <p:spPr>
              <a:xfrm>
                <a:off x="5555456" y="3539014"/>
                <a:ext cx="57150" cy="57150"/>
              </a:xfrm>
              <a:custGeom>
                <a:avLst/>
                <a:gdLst>
                  <a:gd name="connsiteX0" fmla="*/ 31909 w 57150"/>
                  <a:gd name="connsiteY0" fmla="*/ 56674 h 57150"/>
                  <a:gd name="connsiteX1" fmla="*/ 56674 w 57150"/>
                  <a:gd name="connsiteY1" fmla="*/ 31909 h 57150"/>
                  <a:gd name="connsiteX2" fmla="*/ 31909 w 57150"/>
                  <a:gd name="connsiteY2" fmla="*/ 7144 h 57150"/>
                  <a:gd name="connsiteX3" fmla="*/ 7144 w 57150"/>
                  <a:gd name="connsiteY3" fmla="*/ 31909 h 57150"/>
                  <a:gd name="connsiteX4" fmla="*/ 31909 w 57150"/>
                  <a:gd name="connsiteY4" fmla="*/ 56674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31909" y="56674"/>
                    </a:moveTo>
                    <a:cubicBezTo>
                      <a:pt x="45244" y="56674"/>
                      <a:pt x="56674" y="46196"/>
                      <a:pt x="56674" y="31909"/>
                    </a:cubicBezTo>
                    <a:cubicBezTo>
                      <a:pt x="56674" y="18574"/>
                      <a:pt x="46196" y="7144"/>
                      <a:pt x="31909" y="7144"/>
                    </a:cubicBezTo>
                    <a:cubicBezTo>
                      <a:pt x="18574" y="7144"/>
                      <a:pt x="7144" y="17621"/>
                      <a:pt x="7144" y="31909"/>
                    </a:cubicBezTo>
                    <a:cubicBezTo>
                      <a:pt x="7144" y="46196"/>
                      <a:pt x="18574" y="56674"/>
                      <a:pt x="31909" y="56674"/>
                    </a:cubicBezTo>
                    <a:close/>
                  </a:path>
                </a:pathLst>
              </a:custGeom>
              <a:grpFill/>
              <a:ln w="9525" cap="flat">
                <a:noFill/>
                <a:prstDash val="solid"/>
                <a:miter/>
              </a:ln>
            </p:spPr>
            <p:txBody>
              <a:bodyPr rtlCol="0" anchor="ctr"/>
              <a:lstStyle/>
              <a:p>
                <a:endParaRPr lang="en-US"/>
              </a:p>
            </p:txBody>
          </p:sp>
          <p:sp>
            <p:nvSpPr>
              <p:cNvPr id="86" name="Freeform: Shape 321">
                <a:extLst>
                  <a:ext uri="{FF2B5EF4-FFF2-40B4-BE49-F238E27FC236}">
                    <a16:creationId xmlns:a16="http://schemas.microsoft.com/office/drawing/2014/main" id="{B291AF2B-DE17-47E3-BDF8-A8F5C9E231F2}"/>
                  </a:ext>
                </a:extLst>
              </p:cNvPr>
              <p:cNvSpPr/>
              <p:nvPr/>
            </p:nvSpPr>
            <p:spPr>
              <a:xfrm>
                <a:off x="6038374" y="4180046"/>
                <a:ext cx="19050" cy="19050"/>
              </a:xfrm>
              <a:custGeom>
                <a:avLst/>
                <a:gdLst>
                  <a:gd name="connsiteX0" fmla="*/ 7144 w 19050"/>
                  <a:gd name="connsiteY0" fmla="*/ 12859 h 19050"/>
                  <a:gd name="connsiteX1" fmla="*/ 12859 w 19050"/>
                  <a:gd name="connsiteY1" fmla="*/ 18574 h 19050"/>
                  <a:gd name="connsiteX2" fmla="*/ 18574 w 19050"/>
                  <a:gd name="connsiteY2" fmla="*/ 12859 h 19050"/>
                  <a:gd name="connsiteX3" fmla="*/ 12859 w 19050"/>
                  <a:gd name="connsiteY3" fmla="*/ 7144 h 19050"/>
                  <a:gd name="connsiteX4" fmla="*/ 7144 w 19050"/>
                  <a:gd name="connsiteY4" fmla="*/ 1285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7144" y="12859"/>
                    </a:moveTo>
                    <a:cubicBezTo>
                      <a:pt x="7144" y="15716"/>
                      <a:pt x="10001" y="18574"/>
                      <a:pt x="12859" y="18574"/>
                    </a:cubicBezTo>
                    <a:cubicBezTo>
                      <a:pt x="15716" y="18574"/>
                      <a:pt x="18574" y="15716"/>
                      <a:pt x="18574" y="12859"/>
                    </a:cubicBezTo>
                    <a:cubicBezTo>
                      <a:pt x="18574" y="10001"/>
                      <a:pt x="15716" y="7144"/>
                      <a:pt x="12859" y="7144"/>
                    </a:cubicBezTo>
                    <a:cubicBezTo>
                      <a:pt x="10001" y="8096"/>
                      <a:pt x="7144" y="10001"/>
                      <a:pt x="7144" y="12859"/>
                    </a:cubicBezTo>
                    <a:close/>
                  </a:path>
                </a:pathLst>
              </a:custGeom>
              <a:grpFill/>
              <a:ln w="9525" cap="flat">
                <a:noFill/>
                <a:prstDash val="solid"/>
                <a:miter/>
              </a:ln>
            </p:spPr>
            <p:txBody>
              <a:bodyPr rtlCol="0" anchor="ctr"/>
              <a:lstStyle/>
              <a:p>
                <a:endParaRPr lang="en-US"/>
              </a:p>
            </p:txBody>
          </p:sp>
          <p:sp>
            <p:nvSpPr>
              <p:cNvPr id="87" name="Freeform: Shape 322">
                <a:extLst>
                  <a:ext uri="{FF2B5EF4-FFF2-40B4-BE49-F238E27FC236}">
                    <a16:creationId xmlns:a16="http://schemas.microsoft.com/office/drawing/2014/main" id="{EBA7CB50-B64F-497B-A5A3-71D739DE371A}"/>
                  </a:ext>
                </a:extLst>
              </p:cNvPr>
              <p:cNvSpPr/>
              <p:nvPr/>
            </p:nvSpPr>
            <p:spPr>
              <a:xfrm>
                <a:off x="5919311" y="3565684"/>
                <a:ext cx="19050" cy="19050"/>
              </a:xfrm>
              <a:custGeom>
                <a:avLst/>
                <a:gdLst>
                  <a:gd name="connsiteX0" fmla="*/ 7144 w 19050"/>
                  <a:gd name="connsiteY0" fmla="*/ 12859 h 19050"/>
                  <a:gd name="connsiteX1" fmla="*/ 12859 w 19050"/>
                  <a:gd name="connsiteY1" fmla="*/ 18574 h 19050"/>
                  <a:gd name="connsiteX2" fmla="*/ 18574 w 19050"/>
                  <a:gd name="connsiteY2" fmla="*/ 12859 h 19050"/>
                  <a:gd name="connsiteX3" fmla="*/ 12859 w 19050"/>
                  <a:gd name="connsiteY3" fmla="*/ 7144 h 19050"/>
                  <a:gd name="connsiteX4" fmla="*/ 7144 w 19050"/>
                  <a:gd name="connsiteY4" fmla="*/ 1285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7144" y="12859"/>
                    </a:moveTo>
                    <a:cubicBezTo>
                      <a:pt x="7144" y="15716"/>
                      <a:pt x="10001" y="18574"/>
                      <a:pt x="12859" y="18574"/>
                    </a:cubicBezTo>
                    <a:cubicBezTo>
                      <a:pt x="15716" y="18574"/>
                      <a:pt x="18574" y="15716"/>
                      <a:pt x="18574" y="12859"/>
                    </a:cubicBezTo>
                    <a:cubicBezTo>
                      <a:pt x="18574" y="10001"/>
                      <a:pt x="15716" y="7144"/>
                      <a:pt x="12859" y="7144"/>
                    </a:cubicBezTo>
                    <a:cubicBezTo>
                      <a:pt x="10001" y="7144"/>
                      <a:pt x="7144" y="10001"/>
                      <a:pt x="7144" y="12859"/>
                    </a:cubicBezTo>
                    <a:close/>
                  </a:path>
                </a:pathLst>
              </a:custGeom>
              <a:grpFill/>
              <a:ln w="9525" cap="flat">
                <a:noFill/>
                <a:prstDash val="solid"/>
                <a:miter/>
              </a:ln>
            </p:spPr>
            <p:txBody>
              <a:bodyPr rtlCol="0" anchor="ctr"/>
              <a:lstStyle/>
              <a:p>
                <a:endParaRPr lang="en-US"/>
              </a:p>
            </p:txBody>
          </p:sp>
          <p:sp>
            <p:nvSpPr>
              <p:cNvPr id="88" name="Freeform: Shape 323">
                <a:extLst>
                  <a:ext uri="{FF2B5EF4-FFF2-40B4-BE49-F238E27FC236}">
                    <a16:creationId xmlns:a16="http://schemas.microsoft.com/office/drawing/2014/main" id="{39FBC40B-35BD-4064-A7DC-5B464053D174}"/>
                  </a:ext>
                </a:extLst>
              </p:cNvPr>
              <p:cNvSpPr/>
              <p:nvPr/>
            </p:nvSpPr>
            <p:spPr>
              <a:xfrm>
                <a:off x="5928836" y="4101941"/>
                <a:ext cx="19050" cy="19050"/>
              </a:xfrm>
              <a:custGeom>
                <a:avLst/>
                <a:gdLst>
                  <a:gd name="connsiteX0" fmla="*/ 12859 w 19050"/>
                  <a:gd name="connsiteY0" fmla="*/ 18574 h 19050"/>
                  <a:gd name="connsiteX1" fmla="*/ 18574 w 19050"/>
                  <a:gd name="connsiteY1" fmla="*/ 12859 h 19050"/>
                  <a:gd name="connsiteX2" fmla="*/ 12859 w 19050"/>
                  <a:gd name="connsiteY2" fmla="*/ 7144 h 19050"/>
                  <a:gd name="connsiteX3" fmla="*/ 7144 w 19050"/>
                  <a:gd name="connsiteY3" fmla="*/ 12859 h 19050"/>
                  <a:gd name="connsiteX4" fmla="*/ 12859 w 19050"/>
                  <a:gd name="connsiteY4" fmla="*/ 18574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2859" y="18574"/>
                    </a:moveTo>
                    <a:cubicBezTo>
                      <a:pt x="15716" y="18574"/>
                      <a:pt x="18574" y="15716"/>
                      <a:pt x="18574" y="12859"/>
                    </a:cubicBezTo>
                    <a:cubicBezTo>
                      <a:pt x="18574" y="10001"/>
                      <a:pt x="15716" y="7144"/>
                      <a:pt x="12859" y="7144"/>
                    </a:cubicBezTo>
                    <a:cubicBezTo>
                      <a:pt x="10001" y="7144"/>
                      <a:pt x="7144" y="10001"/>
                      <a:pt x="7144" y="12859"/>
                    </a:cubicBezTo>
                    <a:cubicBezTo>
                      <a:pt x="7144" y="15716"/>
                      <a:pt x="10001" y="18574"/>
                      <a:pt x="12859" y="18574"/>
                    </a:cubicBezTo>
                    <a:close/>
                  </a:path>
                </a:pathLst>
              </a:custGeom>
              <a:grpFill/>
              <a:ln w="9525" cap="flat">
                <a:noFill/>
                <a:prstDash val="solid"/>
                <a:miter/>
              </a:ln>
            </p:spPr>
            <p:txBody>
              <a:bodyPr rtlCol="0" anchor="ctr"/>
              <a:lstStyle/>
              <a:p>
                <a:endParaRPr lang="en-US"/>
              </a:p>
            </p:txBody>
          </p:sp>
          <p:sp>
            <p:nvSpPr>
              <p:cNvPr id="89" name="Freeform: Shape 324">
                <a:extLst>
                  <a:ext uri="{FF2B5EF4-FFF2-40B4-BE49-F238E27FC236}">
                    <a16:creationId xmlns:a16="http://schemas.microsoft.com/office/drawing/2014/main" id="{4FA1D5CE-A894-4F29-A051-41CDD7E9262E}"/>
                  </a:ext>
                </a:extLst>
              </p:cNvPr>
              <p:cNvSpPr/>
              <p:nvPr/>
            </p:nvSpPr>
            <p:spPr>
              <a:xfrm>
                <a:off x="5470684" y="3559016"/>
                <a:ext cx="66675" cy="66675"/>
              </a:xfrm>
              <a:custGeom>
                <a:avLst/>
                <a:gdLst>
                  <a:gd name="connsiteX0" fmla="*/ 33814 w 66675"/>
                  <a:gd name="connsiteY0" fmla="*/ 7144 h 66675"/>
                  <a:gd name="connsiteX1" fmla="*/ 7144 w 66675"/>
                  <a:gd name="connsiteY1" fmla="*/ 33814 h 66675"/>
                  <a:gd name="connsiteX2" fmla="*/ 33814 w 66675"/>
                  <a:gd name="connsiteY2" fmla="*/ 60484 h 66675"/>
                  <a:gd name="connsiteX3" fmla="*/ 60484 w 66675"/>
                  <a:gd name="connsiteY3" fmla="*/ 33814 h 66675"/>
                  <a:gd name="connsiteX4" fmla="*/ 33814 w 66675"/>
                  <a:gd name="connsiteY4" fmla="*/ 7144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3814" y="7144"/>
                    </a:moveTo>
                    <a:cubicBezTo>
                      <a:pt x="19526" y="7144"/>
                      <a:pt x="7144" y="18574"/>
                      <a:pt x="7144" y="33814"/>
                    </a:cubicBezTo>
                    <a:cubicBezTo>
                      <a:pt x="7144" y="48101"/>
                      <a:pt x="18574" y="60484"/>
                      <a:pt x="33814" y="60484"/>
                    </a:cubicBezTo>
                    <a:cubicBezTo>
                      <a:pt x="48101" y="60484"/>
                      <a:pt x="60484" y="49054"/>
                      <a:pt x="60484" y="33814"/>
                    </a:cubicBezTo>
                    <a:cubicBezTo>
                      <a:pt x="59531" y="18574"/>
                      <a:pt x="48101" y="7144"/>
                      <a:pt x="33814" y="7144"/>
                    </a:cubicBezTo>
                    <a:close/>
                  </a:path>
                </a:pathLst>
              </a:custGeom>
              <a:grpFill/>
              <a:ln w="9525" cap="flat">
                <a:noFill/>
                <a:prstDash val="solid"/>
                <a:miter/>
              </a:ln>
            </p:spPr>
            <p:txBody>
              <a:bodyPr rtlCol="0" anchor="ctr"/>
              <a:lstStyle/>
              <a:p>
                <a:endParaRPr lang="en-US"/>
              </a:p>
            </p:txBody>
          </p:sp>
          <p:sp>
            <p:nvSpPr>
              <p:cNvPr id="90" name="Freeform: Shape 325">
                <a:extLst>
                  <a:ext uri="{FF2B5EF4-FFF2-40B4-BE49-F238E27FC236}">
                    <a16:creationId xmlns:a16="http://schemas.microsoft.com/office/drawing/2014/main" id="{48B89FFB-8276-4446-9FEA-4F4044B63B49}"/>
                  </a:ext>
                </a:extLst>
              </p:cNvPr>
              <p:cNvSpPr/>
              <p:nvPr/>
            </p:nvSpPr>
            <p:spPr>
              <a:xfrm>
                <a:off x="5958364" y="3854291"/>
                <a:ext cx="38100" cy="38100"/>
              </a:xfrm>
              <a:custGeom>
                <a:avLst/>
                <a:gdLst>
                  <a:gd name="connsiteX0" fmla="*/ 20479 w 38100"/>
                  <a:gd name="connsiteY0" fmla="*/ 33814 h 38100"/>
                  <a:gd name="connsiteX1" fmla="*/ 33814 w 38100"/>
                  <a:gd name="connsiteY1" fmla="*/ 20479 h 38100"/>
                  <a:gd name="connsiteX2" fmla="*/ 20479 w 38100"/>
                  <a:gd name="connsiteY2" fmla="*/ 7144 h 38100"/>
                  <a:gd name="connsiteX3" fmla="*/ 7144 w 38100"/>
                  <a:gd name="connsiteY3" fmla="*/ 20479 h 38100"/>
                  <a:gd name="connsiteX4" fmla="*/ 20479 w 38100"/>
                  <a:gd name="connsiteY4" fmla="*/ 3381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33814"/>
                    </a:moveTo>
                    <a:cubicBezTo>
                      <a:pt x="27146" y="33814"/>
                      <a:pt x="33814" y="28099"/>
                      <a:pt x="33814" y="20479"/>
                    </a:cubicBezTo>
                    <a:cubicBezTo>
                      <a:pt x="33814" y="12859"/>
                      <a:pt x="28099" y="7144"/>
                      <a:pt x="20479" y="7144"/>
                    </a:cubicBezTo>
                    <a:cubicBezTo>
                      <a:pt x="13811" y="7144"/>
                      <a:pt x="7144" y="12859"/>
                      <a:pt x="7144" y="20479"/>
                    </a:cubicBezTo>
                    <a:cubicBezTo>
                      <a:pt x="7144" y="28099"/>
                      <a:pt x="12859" y="33814"/>
                      <a:pt x="20479" y="33814"/>
                    </a:cubicBezTo>
                    <a:close/>
                  </a:path>
                </a:pathLst>
              </a:custGeom>
              <a:grpFill/>
              <a:ln w="9525" cap="flat">
                <a:noFill/>
                <a:prstDash val="solid"/>
                <a:miter/>
              </a:ln>
            </p:spPr>
            <p:txBody>
              <a:bodyPr rtlCol="0" anchor="ctr"/>
              <a:lstStyle/>
              <a:p>
                <a:endParaRPr lang="en-US"/>
              </a:p>
            </p:txBody>
          </p:sp>
          <p:sp>
            <p:nvSpPr>
              <p:cNvPr id="91" name="Freeform: Shape 326">
                <a:extLst>
                  <a:ext uri="{FF2B5EF4-FFF2-40B4-BE49-F238E27FC236}">
                    <a16:creationId xmlns:a16="http://schemas.microsoft.com/office/drawing/2014/main" id="{8C9134D8-5CC7-49A2-B345-C19F52FBF447}"/>
                  </a:ext>
                </a:extLst>
              </p:cNvPr>
              <p:cNvSpPr/>
              <p:nvPr/>
            </p:nvSpPr>
            <p:spPr>
              <a:xfrm>
                <a:off x="6216491" y="2458879"/>
                <a:ext cx="19050" cy="19050"/>
              </a:xfrm>
              <a:custGeom>
                <a:avLst/>
                <a:gdLst>
                  <a:gd name="connsiteX0" fmla="*/ 13811 w 19050"/>
                  <a:gd name="connsiteY0" fmla="*/ 20479 h 19050"/>
                  <a:gd name="connsiteX1" fmla="*/ 20479 w 19050"/>
                  <a:gd name="connsiteY1" fmla="*/ 13811 h 19050"/>
                  <a:gd name="connsiteX2" fmla="*/ 13811 w 19050"/>
                  <a:gd name="connsiteY2" fmla="*/ 7144 h 19050"/>
                  <a:gd name="connsiteX3" fmla="*/ 7144 w 19050"/>
                  <a:gd name="connsiteY3" fmla="*/ 13811 h 19050"/>
                  <a:gd name="connsiteX4" fmla="*/ 13811 w 19050"/>
                  <a:gd name="connsiteY4" fmla="*/ 2047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3811" y="20479"/>
                    </a:moveTo>
                    <a:cubicBezTo>
                      <a:pt x="17621" y="20479"/>
                      <a:pt x="20479" y="17621"/>
                      <a:pt x="20479" y="13811"/>
                    </a:cubicBezTo>
                    <a:cubicBezTo>
                      <a:pt x="20479" y="10001"/>
                      <a:pt x="17621" y="7144"/>
                      <a:pt x="13811" y="7144"/>
                    </a:cubicBezTo>
                    <a:cubicBezTo>
                      <a:pt x="10001" y="7144"/>
                      <a:pt x="7144" y="10001"/>
                      <a:pt x="7144" y="13811"/>
                    </a:cubicBezTo>
                    <a:cubicBezTo>
                      <a:pt x="7144" y="17621"/>
                      <a:pt x="10001" y="20479"/>
                      <a:pt x="13811" y="20479"/>
                    </a:cubicBezTo>
                    <a:close/>
                  </a:path>
                </a:pathLst>
              </a:custGeom>
              <a:grpFill/>
              <a:ln w="9525" cap="flat">
                <a:noFill/>
                <a:prstDash val="solid"/>
                <a:miter/>
              </a:ln>
            </p:spPr>
            <p:txBody>
              <a:bodyPr rtlCol="0" anchor="ctr"/>
              <a:lstStyle/>
              <a:p>
                <a:endParaRPr lang="en-US"/>
              </a:p>
            </p:txBody>
          </p:sp>
          <p:sp>
            <p:nvSpPr>
              <p:cNvPr id="92" name="Freeform: Shape 327">
                <a:extLst>
                  <a:ext uri="{FF2B5EF4-FFF2-40B4-BE49-F238E27FC236}">
                    <a16:creationId xmlns:a16="http://schemas.microsoft.com/office/drawing/2014/main" id="{AA23DC8A-C1BE-4A52-A702-764860C32DCF}"/>
                  </a:ext>
                </a:extLst>
              </p:cNvPr>
              <p:cNvSpPr/>
              <p:nvPr/>
            </p:nvSpPr>
            <p:spPr>
              <a:xfrm>
                <a:off x="5384006" y="3668554"/>
                <a:ext cx="66675" cy="66675"/>
              </a:xfrm>
              <a:custGeom>
                <a:avLst/>
                <a:gdLst>
                  <a:gd name="connsiteX0" fmla="*/ 34766 w 66675"/>
                  <a:gd name="connsiteY0" fmla="*/ 7144 h 66675"/>
                  <a:gd name="connsiteX1" fmla="*/ 7144 w 66675"/>
                  <a:gd name="connsiteY1" fmla="*/ 34766 h 66675"/>
                  <a:gd name="connsiteX2" fmla="*/ 34766 w 66675"/>
                  <a:gd name="connsiteY2" fmla="*/ 62389 h 66675"/>
                  <a:gd name="connsiteX3" fmla="*/ 62389 w 66675"/>
                  <a:gd name="connsiteY3" fmla="*/ 34766 h 66675"/>
                  <a:gd name="connsiteX4" fmla="*/ 34766 w 66675"/>
                  <a:gd name="connsiteY4" fmla="*/ 7144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4766" y="7144"/>
                    </a:moveTo>
                    <a:cubicBezTo>
                      <a:pt x="19526" y="7144"/>
                      <a:pt x="7144" y="19526"/>
                      <a:pt x="7144" y="34766"/>
                    </a:cubicBezTo>
                    <a:cubicBezTo>
                      <a:pt x="7144" y="50006"/>
                      <a:pt x="19526" y="62389"/>
                      <a:pt x="34766" y="62389"/>
                    </a:cubicBezTo>
                    <a:cubicBezTo>
                      <a:pt x="50006" y="62389"/>
                      <a:pt x="62389" y="50006"/>
                      <a:pt x="62389" y="34766"/>
                    </a:cubicBezTo>
                    <a:cubicBezTo>
                      <a:pt x="62389" y="18574"/>
                      <a:pt x="50006" y="7144"/>
                      <a:pt x="34766" y="7144"/>
                    </a:cubicBezTo>
                    <a:close/>
                  </a:path>
                </a:pathLst>
              </a:custGeom>
              <a:grpFill/>
              <a:ln w="9525" cap="flat">
                <a:noFill/>
                <a:prstDash val="solid"/>
                <a:miter/>
              </a:ln>
            </p:spPr>
            <p:txBody>
              <a:bodyPr rtlCol="0" anchor="ctr"/>
              <a:lstStyle/>
              <a:p>
                <a:endParaRPr lang="en-US"/>
              </a:p>
            </p:txBody>
          </p:sp>
          <p:sp>
            <p:nvSpPr>
              <p:cNvPr id="93" name="Freeform: Shape 328">
                <a:extLst>
                  <a:ext uri="{FF2B5EF4-FFF2-40B4-BE49-F238E27FC236}">
                    <a16:creationId xmlns:a16="http://schemas.microsoft.com/office/drawing/2014/main" id="{03FE7D0F-1231-4004-B5C3-249A0D6CCBA3}"/>
                  </a:ext>
                </a:extLst>
              </p:cNvPr>
              <p:cNvSpPr/>
              <p:nvPr/>
            </p:nvSpPr>
            <p:spPr>
              <a:xfrm>
                <a:off x="5896451" y="3007519"/>
                <a:ext cx="57150" cy="57150"/>
              </a:xfrm>
              <a:custGeom>
                <a:avLst/>
                <a:gdLst>
                  <a:gd name="connsiteX0" fmla="*/ 7144 w 57150"/>
                  <a:gd name="connsiteY0" fmla="*/ 30004 h 57150"/>
                  <a:gd name="connsiteX1" fmla="*/ 30004 w 57150"/>
                  <a:gd name="connsiteY1" fmla="*/ 52864 h 57150"/>
                  <a:gd name="connsiteX2" fmla="*/ 52864 w 57150"/>
                  <a:gd name="connsiteY2" fmla="*/ 30004 h 57150"/>
                  <a:gd name="connsiteX3" fmla="*/ 30004 w 57150"/>
                  <a:gd name="connsiteY3" fmla="*/ 7144 h 57150"/>
                  <a:gd name="connsiteX4" fmla="*/ 7144 w 57150"/>
                  <a:gd name="connsiteY4" fmla="*/ 30004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7144" y="30004"/>
                    </a:moveTo>
                    <a:cubicBezTo>
                      <a:pt x="7144" y="43339"/>
                      <a:pt x="17621" y="52864"/>
                      <a:pt x="30004" y="52864"/>
                    </a:cubicBezTo>
                    <a:cubicBezTo>
                      <a:pt x="43339" y="52864"/>
                      <a:pt x="52864" y="42386"/>
                      <a:pt x="52864" y="30004"/>
                    </a:cubicBezTo>
                    <a:cubicBezTo>
                      <a:pt x="52864" y="16669"/>
                      <a:pt x="42386" y="7144"/>
                      <a:pt x="30004" y="7144"/>
                    </a:cubicBezTo>
                    <a:cubicBezTo>
                      <a:pt x="17621" y="7144"/>
                      <a:pt x="7144" y="17621"/>
                      <a:pt x="7144" y="30004"/>
                    </a:cubicBezTo>
                    <a:close/>
                  </a:path>
                </a:pathLst>
              </a:custGeom>
              <a:grpFill/>
              <a:ln w="9525" cap="flat">
                <a:noFill/>
                <a:prstDash val="solid"/>
                <a:miter/>
              </a:ln>
            </p:spPr>
            <p:txBody>
              <a:bodyPr rtlCol="0" anchor="ctr"/>
              <a:lstStyle/>
              <a:p>
                <a:endParaRPr lang="en-US"/>
              </a:p>
            </p:txBody>
          </p:sp>
          <p:sp>
            <p:nvSpPr>
              <p:cNvPr id="94" name="Freeform: Shape 329">
                <a:extLst>
                  <a:ext uri="{FF2B5EF4-FFF2-40B4-BE49-F238E27FC236}">
                    <a16:creationId xmlns:a16="http://schemas.microsoft.com/office/drawing/2014/main" id="{C5DBF94A-B85F-4288-80CA-2CD1FC3E384F}"/>
                  </a:ext>
                </a:extLst>
              </p:cNvPr>
              <p:cNvSpPr/>
              <p:nvPr/>
            </p:nvSpPr>
            <p:spPr>
              <a:xfrm>
                <a:off x="6256496" y="2455069"/>
                <a:ext cx="28575" cy="28575"/>
              </a:xfrm>
              <a:custGeom>
                <a:avLst/>
                <a:gdLst>
                  <a:gd name="connsiteX0" fmla="*/ 14764 w 28575"/>
                  <a:gd name="connsiteY0" fmla="*/ 22384 h 28575"/>
                  <a:gd name="connsiteX1" fmla="*/ 22384 w 28575"/>
                  <a:gd name="connsiteY1" fmla="*/ 14764 h 28575"/>
                  <a:gd name="connsiteX2" fmla="*/ 14764 w 28575"/>
                  <a:gd name="connsiteY2" fmla="*/ 7144 h 28575"/>
                  <a:gd name="connsiteX3" fmla="*/ 7144 w 28575"/>
                  <a:gd name="connsiteY3" fmla="*/ 14764 h 28575"/>
                  <a:gd name="connsiteX4" fmla="*/ 14764 w 28575"/>
                  <a:gd name="connsiteY4" fmla="*/ 2238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4764" y="22384"/>
                    </a:moveTo>
                    <a:cubicBezTo>
                      <a:pt x="19526" y="22384"/>
                      <a:pt x="22384" y="18574"/>
                      <a:pt x="22384" y="14764"/>
                    </a:cubicBezTo>
                    <a:cubicBezTo>
                      <a:pt x="22384" y="10001"/>
                      <a:pt x="18574" y="7144"/>
                      <a:pt x="14764" y="7144"/>
                    </a:cubicBezTo>
                    <a:cubicBezTo>
                      <a:pt x="10954" y="7144"/>
                      <a:pt x="7144" y="10954"/>
                      <a:pt x="7144" y="14764"/>
                    </a:cubicBezTo>
                    <a:cubicBezTo>
                      <a:pt x="7144" y="18574"/>
                      <a:pt x="10001" y="22384"/>
                      <a:pt x="14764" y="22384"/>
                    </a:cubicBezTo>
                    <a:close/>
                  </a:path>
                </a:pathLst>
              </a:custGeom>
              <a:grpFill/>
              <a:ln w="9525" cap="flat">
                <a:noFill/>
                <a:prstDash val="solid"/>
                <a:miter/>
              </a:ln>
            </p:spPr>
            <p:txBody>
              <a:bodyPr rtlCol="0" anchor="ctr"/>
              <a:lstStyle/>
              <a:p>
                <a:endParaRPr lang="en-US"/>
              </a:p>
            </p:txBody>
          </p:sp>
          <p:sp>
            <p:nvSpPr>
              <p:cNvPr id="95" name="Freeform: Shape 330">
                <a:extLst>
                  <a:ext uri="{FF2B5EF4-FFF2-40B4-BE49-F238E27FC236}">
                    <a16:creationId xmlns:a16="http://schemas.microsoft.com/office/drawing/2014/main" id="{0B7E235F-858E-46DA-A2E4-D31C1E542E19}"/>
                  </a:ext>
                </a:extLst>
              </p:cNvPr>
              <p:cNvSpPr/>
              <p:nvPr/>
            </p:nvSpPr>
            <p:spPr>
              <a:xfrm>
                <a:off x="5407819" y="3471386"/>
                <a:ext cx="38100" cy="38100"/>
              </a:xfrm>
              <a:custGeom>
                <a:avLst/>
                <a:gdLst>
                  <a:gd name="connsiteX0" fmla="*/ 39529 w 38100"/>
                  <a:gd name="connsiteY0" fmla="*/ 23336 h 38100"/>
                  <a:gd name="connsiteX1" fmla="*/ 23336 w 38100"/>
                  <a:gd name="connsiteY1" fmla="*/ 39529 h 38100"/>
                  <a:gd name="connsiteX2" fmla="*/ 7144 w 38100"/>
                  <a:gd name="connsiteY2" fmla="*/ 23336 h 38100"/>
                  <a:gd name="connsiteX3" fmla="*/ 23336 w 38100"/>
                  <a:gd name="connsiteY3" fmla="*/ 7144 h 38100"/>
                  <a:gd name="connsiteX4" fmla="*/ 39529 w 38100"/>
                  <a:gd name="connsiteY4" fmla="*/ 2333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9529" y="23336"/>
                    </a:moveTo>
                    <a:cubicBezTo>
                      <a:pt x="39529" y="32279"/>
                      <a:pt x="32279" y="39529"/>
                      <a:pt x="23336" y="39529"/>
                    </a:cubicBezTo>
                    <a:cubicBezTo>
                      <a:pt x="14393" y="39529"/>
                      <a:pt x="7144" y="32279"/>
                      <a:pt x="7144" y="23336"/>
                    </a:cubicBezTo>
                    <a:cubicBezTo>
                      <a:pt x="7144" y="14393"/>
                      <a:pt x="14393" y="7144"/>
                      <a:pt x="23336" y="7144"/>
                    </a:cubicBezTo>
                    <a:cubicBezTo>
                      <a:pt x="32279" y="7144"/>
                      <a:pt x="39529" y="14393"/>
                      <a:pt x="39529" y="23336"/>
                    </a:cubicBezTo>
                    <a:close/>
                  </a:path>
                </a:pathLst>
              </a:custGeom>
              <a:grpFill/>
              <a:ln w="9525" cap="flat">
                <a:noFill/>
                <a:prstDash val="solid"/>
                <a:miter/>
              </a:ln>
            </p:spPr>
            <p:txBody>
              <a:bodyPr rtlCol="0" anchor="ctr"/>
              <a:lstStyle/>
              <a:p>
                <a:endParaRPr lang="en-US"/>
              </a:p>
            </p:txBody>
          </p:sp>
          <p:sp>
            <p:nvSpPr>
              <p:cNvPr id="96" name="Freeform: Shape 331">
                <a:extLst>
                  <a:ext uri="{FF2B5EF4-FFF2-40B4-BE49-F238E27FC236}">
                    <a16:creationId xmlns:a16="http://schemas.microsoft.com/office/drawing/2014/main" id="{D590FE9E-691D-42A1-ADA8-C60DD99E907B}"/>
                  </a:ext>
                </a:extLst>
              </p:cNvPr>
              <p:cNvSpPr/>
              <p:nvPr/>
            </p:nvSpPr>
            <p:spPr>
              <a:xfrm>
                <a:off x="6014561" y="2881789"/>
                <a:ext cx="19050" cy="19050"/>
              </a:xfrm>
              <a:custGeom>
                <a:avLst/>
                <a:gdLst>
                  <a:gd name="connsiteX0" fmla="*/ 7144 w 19050"/>
                  <a:gd name="connsiteY0" fmla="*/ 12859 h 19050"/>
                  <a:gd name="connsiteX1" fmla="*/ 12859 w 19050"/>
                  <a:gd name="connsiteY1" fmla="*/ 18574 h 19050"/>
                  <a:gd name="connsiteX2" fmla="*/ 18574 w 19050"/>
                  <a:gd name="connsiteY2" fmla="*/ 12859 h 19050"/>
                  <a:gd name="connsiteX3" fmla="*/ 12859 w 19050"/>
                  <a:gd name="connsiteY3" fmla="*/ 7144 h 19050"/>
                  <a:gd name="connsiteX4" fmla="*/ 7144 w 19050"/>
                  <a:gd name="connsiteY4" fmla="*/ 1285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7144" y="12859"/>
                    </a:moveTo>
                    <a:cubicBezTo>
                      <a:pt x="7144" y="15716"/>
                      <a:pt x="9049" y="18574"/>
                      <a:pt x="12859" y="18574"/>
                    </a:cubicBezTo>
                    <a:cubicBezTo>
                      <a:pt x="15716" y="18574"/>
                      <a:pt x="18574" y="16669"/>
                      <a:pt x="18574" y="12859"/>
                    </a:cubicBezTo>
                    <a:cubicBezTo>
                      <a:pt x="18574" y="10001"/>
                      <a:pt x="16669" y="7144"/>
                      <a:pt x="12859" y="7144"/>
                    </a:cubicBezTo>
                    <a:cubicBezTo>
                      <a:pt x="9049" y="8096"/>
                      <a:pt x="7144" y="10001"/>
                      <a:pt x="7144" y="12859"/>
                    </a:cubicBezTo>
                    <a:close/>
                  </a:path>
                </a:pathLst>
              </a:custGeom>
              <a:grpFill/>
              <a:ln w="9525" cap="flat">
                <a:noFill/>
                <a:prstDash val="solid"/>
                <a:miter/>
              </a:ln>
            </p:spPr>
            <p:txBody>
              <a:bodyPr rtlCol="0" anchor="ctr"/>
              <a:lstStyle/>
              <a:p>
                <a:endParaRPr lang="en-US"/>
              </a:p>
            </p:txBody>
          </p:sp>
          <p:sp>
            <p:nvSpPr>
              <p:cNvPr id="97" name="Freeform: Shape 332">
                <a:extLst>
                  <a:ext uri="{FF2B5EF4-FFF2-40B4-BE49-F238E27FC236}">
                    <a16:creationId xmlns:a16="http://schemas.microsoft.com/office/drawing/2014/main" id="{AD90B3AA-2FBD-4D2A-BC4F-CD5F29A0E6C1}"/>
                  </a:ext>
                </a:extLst>
              </p:cNvPr>
              <p:cNvSpPr/>
              <p:nvPr/>
            </p:nvSpPr>
            <p:spPr>
              <a:xfrm>
                <a:off x="5963126" y="2893219"/>
                <a:ext cx="76200" cy="85725"/>
              </a:xfrm>
              <a:custGeom>
                <a:avLst/>
                <a:gdLst>
                  <a:gd name="connsiteX0" fmla="*/ 13811 w 76200"/>
                  <a:gd name="connsiteY0" fmla="*/ 37624 h 85725"/>
                  <a:gd name="connsiteX1" fmla="*/ 13811 w 76200"/>
                  <a:gd name="connsiteY1" fmla="*/ 40481 h 85725"/>
                  <a:gd name="connsiteX2" fmla="*/ 7144 w 76200"/>
                  <a:gd name="connsiteY2" fmla="*/ 57626 h 85725"/>
                  <a:gd name="connsiteX3" fmla="*/ 15716 w 76200"/>
                  <a:gd name="connsiteY3" fmla="*/ 77629 h 85725"/>
                  <a:gd name="connsiteX4" fmla="*/ 28099 w 76200"/>
                  <a:gd name="connsiteY4" fmla="*/ 86201 h 85725"/>
                  <a:gd name="connsiteX5" fmla="*/ 33814 w 76200"/>
                  <a:gd name="connsiteY5" fmla="*/ 84296 h 85725"/>
                  <a:gd name="connsiteX6" fmla="*/ 58579 w 76200"/>
                  <a:gd name="connsiteY6" fmla="*/ 64294 h 85725"/>
                  <a:gd name="connsiteX7" fmla="*/ 74771 w 76200"/>
                  <a:gd name="connsiteY7" fmla="*/ 37624 h 85725"/>
                  <a:gd name="connsiteX8" fmla="*/ 44291 w 76200"/>
                  <a:gd name="connsiteY8" fmla="*/ 7144 h 85725"/>
                  <a:gd name="connsiteX9" fmla="*/ 13811 w 76200"/>
                  <a:gd name="connsiteY9" fmla="*/ 3762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85725">
                    <a:moveTo>
                      <a:pt x="13811" y="37624"/>
                    </a:moveTo>
                    <a:cubicBezTo>
                      <a:pt x="13811" y="38576"/>
                      <a:pt x="13811" y="39529"/>
                      <a:pt x="13811" y="40481"/>
                    </a:cubicBezTo>
                    <a:cubicBezTo>
                      <a:pt x="10001" y="45244"/>
                      <a:pt x="7144" y="50959"/>
                      <a:pt x="7144" y="57626"/>
                    </a:cubicBezTo>
                    <a:cubicBezTo>
                      <a:pt x="7144" y="65246"/>
                      <a:pt x="10954" y="71914"/>
                      <a:pt x="15716" y="77629"/>
                    </a:cubicBezTo>
                    <a:cubicBezTo>
                      <a:pt x="17621" y="82391"/>
                      <a:pt x="22384" y="86201"/>
                      <a:pt x="28099" y="86201"/>
                    </a:cubicBezTo>
                    <a:cubicBezTo>
                      <a:pt x="30004" y="86201"/>
                      <a:pt x="31909" y="85249"/>
                      <a:pt x="33814" y="84296"/>
                    </a:cubicBezTo>
                    <a:cubicBezTo>
                      <a:pt x="46196" y="84296"/>
                      <a:pt x="55721" y="75724"/>
                      <a:pt x="58579" y="64294"/>
                    </a:cubicBezTo>
                    <a:cubicBezTo>
                      <a:pt x="68104" y="58579"/>
                      <a:pt x="74771" y="49054"/>
                      <a:pt x="74771" y="37624"/>
                    </a:cubicBezTo>
                    <a:cubicBezTo>
                      <a:pt x="74771" y="20479"/>
                      <a:pt x="60484" y="7144"/>
                      <a:pt x="44291" y="7144"/>
                    </a:cubicBezTo>
                    <a:cubicBezTo>
                      <a:pt x="28099" y="7144"/>
                      <a:pt x="13811" y="20479"/>
                      <a:pt x="13811" y="37624"/>
                    </a:cubicBezTo>
                    <a:close/>
                  </a:path>
                </a:pathLst>
              </a:custGeom>
              <a:grpFill/>
              <a:ln w="9525" cap="flat">
                <a:noFill/>
                <a:prstDash val="solid"/>
                <a:miter/>
              </a:ln>
            </p:spPr>
            <p:txBody>
              <a:bodyPr rtlCol="0" anchor="ctr"/>
              <a:lstStyle/>
              <a:p>
                <a:endParaRPr lang="en-US"/>
              </a:p>
            </p:txBody>
          </p:sp>
          <p:sp>
            <p:nvSpPr>
              <p:cNvPr id="98" name="Freeform: Shape 333">
                <a:extLst>
                  <a:ext uri="{FF2B5EF4-FFF2-40B4-BE49-F238E27FC236}">
                    <a16:creationId xmlns:a16="http://schemas.microsoft.com/office/drawing/2014/main" id="{3A166ECD-AA9D-4E65-9521-0F56DDF4CF4B}"/>
                  </a:ext>
                </a:extLst>
              </p:cNvPr>
              <p:cNvSpPr/>
              <p:nvPr/>
            </p:nvSpPr>
            <p:spPr>
              <a:xfrm>
                <a:off x="5599271" y="3773329"/>
                <a:ext cx="28575" cy="28575"/>
              </a:xfrm>
              <a:custGeom>
                <a:avLst/>
                <a:gdLst>
                  <a:gd name="connsiteX0" fmla="*/ 14764 w 28575"/>
                  <a:gd name="connsiteY0" fmla="*/ 22384 h 28575"/>
                  <a:gd name="connsiteX1" fmla="*/ 22384 w 28575"/>
                  <a:gd name="connsiteY1" fmla="*/ 14764 h 28575"/>
                  <a:gd name="connsiteX2" fmla="*/ 14764 w 28575"/>
                  <a:gd name="connsiteY2" fmla="*/ 7144 h 28575"/>
                  <a:gd name="connsiteX3" fmla="*/ 7144 w 28575"/>
                  <a:gd name="connsiteY3" fmla="*/ 14764 h 28575"/>
                  <a:gd name="connsiteX4" fmla="*/ 14764 w 28575"/>
                  <a:gd name="connsiteY4" fmla="*/ 2238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4764" y="22384"/>
                    </a:moveTo>
                    <a:cubicBezTo>
                      <a:pt x="18574" y="22384"/>
                      <a:pt x="22384" y="19526"/>
                      <a:pt x="22384" y="14764"/>
                    </a:cubicBezTo>
                    <a:cubicBezTo>
                      <a:pt x="22384" y="10954"/>
                      <a:pt x="18574" y="7144"/>
                      <a:pt x="14764" y="7144"/>
                    </a:cubicBezTo>
                    <a:cubicBezTo>
                      <a:pt x="10954" y="7144"/>
                      <a:pt x="7144" y="10001"/>
                      <a:pt x="7144" y="14764"/>
                    </a:cubicBezTo>
                    <a:cubicBezTo>
                      <a:pt x="7144" y="18574"/>
                      <a:pt x="10954" y="22384"/>
                      <a:pt x="14764" y="22384"/>
                    </a:cubicBezTo>
                    <a:close/>
                  </a:path>
                </a:pathLst>
              </a:custGeom>
              <a:grpFill/>
              <a:ln w="9525" cap="flat">
                <a:noFill/>
                <a:prstDash val="solid"/>
                <a:miter/>
              </a:ln>
            </p:spPr>
            <p:txBody>
              <a:bodyPr rtlCol="0" anchor="ctr"/>
              <a:lstStyle/>
              <a:p>
                <a:endParaRPr lang="en-US"/>
              </a:p>
            </p:txBody>
          </p:sp>
          <p:sp>
            <p:nvSpPr>
              <p:cNvPr id="99" name="Freeform: Shape 334">
                <a:extLst>
                  <a:ext uri="{FF2B5EF4-FFF2-40B4-BE49-F238E27FC236}">
                    <a16:creationId xmlns:a16="http://schemas.microsoft.com/office/drawing/2014/main" id="{53D68484-082D-4183-8324-E4C3F68E92E7}"/>
                  </a:ext>
                </a:extLst>
              </p:cNvPr>
              <p:cNvSpPr/>
              <p:nvPr/>
            </p:nvSpPr>
            <p:spPr>
              <a:xfrm>
                <a:off x="5607844" y="3741896"/>
                <a:ext cx="38100" cy="38100"/>
              </a:xfrm>
              <a:custGeom>
                <a:avLst/>
                <a:gdLst>
                  <a:gd name="connsiteX0" fmla="*/ 23336 w 38100"/>
                  <a:gd name="connsiteY0" fmla="*/ 7144 h 38100"/>
                  <a:gd name="connsiteX1" fmla="*/ 7144 w 38100"/>
                  <a:gd name="connsiteY1" fmla="*/ 23336 h 38100"/>
                  <a:gd name="connsiteX2" fmla="*/ 23336 w 38100"/>
                  <a:gd name="connsiteY2" fmla="*/ 39529 h 38100"/>
                  <a:gd name="connsiteX3" fmla="*/ 39529 w 38100"/>
                  <a:gd name="connsiteY3" fmla="*/ 23336 h 38100"/>
                  <a:gd name="connsiteX4" fmla="*/ 23336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3336" y="7144"/>
                    </a:moveTo>
                    <a:cubicBezTo>
                      <a:pt x="13811" y="7144"/>
                      <a:pt x="7144" y="14764"/>
                      <a:pt x="7144" y="23336"/>
                    </a:cubicBezTo>
                    <a:cubicBezTo>
                      <a:pt x="7144" y="31909"/>
                      <a:pt x="14764" y="39529"/>
                      <a:pt x="23336" y="39529"/>
                    </a:cubicBezTo>
                    <a:cubicBezTo>
                      <a:pt x="32861" y="39529"/>
                      <a:pt x="39529" y="31909"/>
                      <a:pt x="39529" y="23336"/>
                    </a:cubicBezTo>
                    <a:cubicBezTo>
                      <a:pt x="39529" y="14764"/>
                      <a:pt x="31909" y="7144"/>
                      <a:pt x="23336" y="7144"/>
                    </a:cubicBezTo>
                    <a:close/>
                  </a:path>
                </a:pathLst>
              </a:custGeom>
              <a:grpFill/>
              <a:ln w="9525" cap="flat">
                <a:noFill/>
                <a:prstDash val="solid"/>
                <a:miter/>
              </a:ln>
            </p:spPr>
            <p:txBody>
              <a:bodyPr rtlCol="0" anchor="ctr"/>
              <a:lstStyle/>
              <a:p>
                <a:endParaRPr lang="en-US"/>
              </a:p>
            </p:txBody>
          </p:sp>
          <p:sp>
            <p:nvSpPr>
              <p:cNvPr id="100" name="Freeform: Shape 335">
                <a:extLst>
                  <a:ext uri="{FF2B5EF4-FFF2-40B4-BE49-F238E27FC236}">
                    <a16:creationId xmlns:a16="http://schemas.microsoft.com/office/drawing/2014/main" id="{5BF0F2E6-A00A-4AEF-8AE5-4B14C96C8247}"/>
                  </a:ext>
                </a:extLst>
              </p:cNvPr>
              <p:cNvSpPr/>
              <p:nvPr/>
            </p:nvSpPr>
            <p:spPr>
              <a:xfrm>
                <a:off x="6123146" y="2626519"/>
                <a:ext cx="47625" cy="47625"/>
              </a:xfrm>
              <a:custGeom>
                <a:avLst/>
                <a:gdLst>
                  <a:gd name="connsiteX0" fmla="*/ 28099 w 47625"/>
                  <a:gd name="connsiteY0" fmla="*/ 49054 h 47625"/>
                  <a:gd name="connsiteX1" fmla="*/ 49054 w 47625"/>
                  <a:gd name="connsiteY1" fmla="*/ 28099 h 47625"/>
                  <a:gd name="connsiteX2" fmla="*/ 28099 w 47625"/>
                  <a:gd name="connsiteY2" fmla="*/ 7144 h 47625"/>
                  <a:gd name="connsiteX3" fmla="*/ 7144 w 47625"/>
                  <a:gd name="connsiteY3" fmla="*/ 28099 h 47625"/>
                  <a:gd name="connsiteX4" fmla="*/ 28099 w 47625"/>
                  <a:gd name="connsiteY4" fmla="*/ 4905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28099" y="49054"/>
                    </a:moveTo>
                    <a:cubicBezTo>
                      <a:pt x="39529" y="49054"/>
                      <a:pt x="49054" y="39529"/>
                      <a:pt x="49054" y="28099"/>
                    </a:cubicBezTo>
                    <a:cubicBezTo>
                      <a:pt x="49054" y="16669"/>
                      <a:pt x="39529" y="7144"/>
                      <a:pt x="28099" y="7144"/>
                    </a:cubicBezTo>
                    <a:cubicBezTo>
                      <a:pt x="16669" y="7144"/>
                      <a:pt x="7144" y="16669"/>
                      <a:pt x="7144" y="28099"/>
                    </a:cubicBezTo>
                    <a:cubicBezTo>
                      <a:pt x="7144" y="39529"/>
                      <a:pt x="16669" y="49054"/>
                      <a:pt x="28099" y="49054"/>
                    </a:cubicBezTo>
                    <a:close/>
                  </a:path>
                </a:pathLst>
              </a:custGeom>
              <a:grpFill/>
              <a:ln w="9525" cap="flat">
                <a:noFill/>
                <a:prstDash val="solid"/>
                <a:miter/>
              </a:ln>
            </p:spPr>
            <p:txBody>
              <a:bodyPr rtlCol="0" anchor="ctr"/>
              <a:lstStyle/>
              <a:p>
                <a:endParaRPr lang="en-US"/>
              </a:p>
            </p:txBody>
          </p:sp>
          <p:sp>
            <p:nvSpPr>
              <p:cNvPr id="101" name="Freeform: Shape 336">
                <a:extLst>
                  <a:ext uri="{FF2B5EF4-FFF2-40B4-BE49-F238E27FC236}">
                    <a16:creationId xmlns:a16="http://schemas.microsoft.com/office/drawing/2014/main" id="{0DB28B66-61B8-44C4-9602-E83407D55884}"/>
                  </a:ext>
                </a:extLst>
              </p:cNvPr>
              <p:cNvSpPr/>
              <p:nvPr/>
            </p:nvSpPr>
            <p:spPr>
              <a:xfrm>
                <a:off x="6023134" y="2957989"/>
                <a:ext cx="28575" cy="28575"/>
              </a:xfrm>
              <a:custGeom>
                <a:avLst/>
                <a:gdLst>
                  <a:gd name="connsiteX0" fmla="*/ 7144 w 28575"/>
                  <a:gd name="connsiteY0" fmla="*/ 15716 h 28575"/>
                  <a:gd name="connsiteX1" fmla="*/ 15716 w 28575"/>
                  <a:gd name="connsiteY1" fmla="*/ 24289 h 28575"/>
                  <a:gd name="connsiteX2" fmla="*/ 24289 w 28575"/>
                  <a:gd name="connsiteY2" fmla="*/ 15716 h 28575"/>
                  <a:gd name="connsiteX3" fmla="*/ 15716 w 28575"/>
                  <a:gd name="connsiteY3" fmla="*/ 7144 h 28575"/>
                  <a:gd name="connsiteX4" fmla="*/ 7144 w 28575"/>
                  <a:gd name="connsiteY4" fmla="*/ 15716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7144" y="15716"/>
                    </a:moveTo>
                    <a:cubicBezTo>
                      <a:pt x="7144" y="20479"/>
                      <a:pt x="10954" y="24289"/>
                      <a:pt x="15716" y="24289"/>
                    </a:cubicBezTo>
                    <a:cubicBezTo>
                      <a:pt x="20479" y="24289"/>
                      <a:pt x="24289" y="20479"/>
                      <a:pt x="24289" y="15716"/>
                    </a:cubicBezTo>
                    <a:cubicBezTo>
                      <a:pt x="24289" y="10954"/>
                      <a:pt x="20479" y="7144"/>
                      <a:pt x="15716" y="7144"/>
                    </a:cubicBezTo>
                    <a:cubicBezTo>
                      <a:pt x="10001" y="8096"/>
                      <a:pt x="7144" y="11906"/>
                      <a:pt x="7144" y="15716"/>
                    </a:cubicBezTo>
                    <a:close/>
                  </a:path>
                </a:pathLst>
              </a:custGeom>
              <a:grpFill/>
              <a:ln w="9525" cap="flat">
                <a:noFill/>
                <a:prstDash val="solid"/>
                <a:miter/>
              </a:ln>
            </p:spPr>
            <p:txBody>
              <a:bodyPr rtlCol="0" anchor="ctr"/>
              <a:lstStyle/>
              <a:p>
                <a:endParaRPr lang="en-US"/>
              </a:p>
            </p:txBody>
          </p:sp>
          <p:sp>
            <p:nvSpPr>
              <p:cNvPr id="102" name="Freeform: Shape 337">
                <a:extLst>
                  <a:ext uri="{FF2B5EF4-FFF2-40B4-BE49-F238E27FC236}">
                    <a16:creationId xmlns:a16="http://schemas.microsoft.com/office/drawing/2014/main" id="{AFE99288-C6F3-466D-BE19-64C519124DA7}"/>
                  </a:ext>
                </a:extLst>
              </p:cNvPr>
              <p:cNvSpPr/>
              <p:nvPr/>
            </p:nvSpPr>
            <p:spPr>
              <a:xfrm>
                <a:off x="5868829" y="2835116"/>
                <a:ext cx="57150" cy="57150"/>
              </a:xfrm>
              <a:custGeom>
                <a:avLst/>
                <a:gdLst>
                  <a:gd name="connsiteX0" fmla="*/ 29051 w 57150"/>
                  <a:gd name="connsiteY0" fmla="*/ 50959 h 57150"/>
                  <a:gd name="connsiteX1" fmla="*/ 50959 w 57150"/>
                  <a:gd name="connsiteY1" fmla="*/ 29051 h 57150"/>
                  <a:gd name="connsiteX2" fmla="*/ 29051 w 57150"/>
                  <a:gd name="connsiteY2" fmla="*/ 7144 h 57150"/>
                  <a:gd name="connsiteX3" fmla="*/ 7144 w 57150"/>
                  <a:gd name="connsiteY3" fmla="*/ 29051 h 57150"/>
                  <a:gd name="connsiteX4" fmla="*/ 29051 w 57150"/>
                  <a:gd name="connsiteY4" fmla="*/ 50959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29051" y="50959"/>
                    </a:moveTo>
                    <a:cubicBezTo>
                      <a:pt x="41434" y="50959"/>
                      <a:pt x="50959" y="41434"/>
                      <a:pt x="50959" y="29051"/>
                    </a:cubicBezTo>
                    <a:cubicBezTo>
                      <a:pt x="50959" y="16669"/>
                      <a:pt x="41434" y="7144"/>
                      <a:pt x="29051" y="7144"/>
                    </a:cubicBezTo>
                    <a:cubicBezTo>
                      <a:pt x="16669" y="7144"/>
                      <a:pt x="7144" y="16669"/>
                      <a:pt x="7144" y="29051"/>
                    </a:cubicBezTo>
                    <a:cubicBezTo>
                      <a:pt x="7144" y="41434"/>
                      <a:pt x="16669" y="50959"/>
                      <a:pt x="29051" y="50959"/>
                    </a:cubicBezTo>
                    <a:close/>
                  </a:path>
                </a:pathLst>
              </a:custGeom>
              <a:grpFill/>
              <a:ln w="9525" cap="flat">
                <a:noFill/>
                <a:prstDash val="solid"/>
                <a:miter/>
              </a:ln>
            </p:spPr>
            <p:txBody>
              <a:bodyPr rtlCol="0" anchor="ctr"/>
              <a:lstStyle/>
              <a:p>
                <a:endParaRPr lang="en-US"/>
              </a:p>
            </p:txBody>
          </p:sp>
          <p:sp>
            <p:nvSpPr>
              <p:cNvPr id="103" name="Freeform: Shape 338">
                <a:extLst>
                  <a:ext uri="{FF2B5EF4-FFF2-40B4-BE49-F238E27FC236}">
                    <a16:creationId xmlns:a16="http://schemas.microsoft.com/office/drawing/2014/main" id="{0B6EDD89-5D7D-419B-9E91-D3EBE9071B66}"/>
                  </a:ext>
                </a:extLst>
              </p:cNvPr>
              <p:cNvSpPr/>
              <p:nvPr/>
            </p:nvSpPr>
            <p:spPr>
              <a:xfrm>
                <a:off x="5718334" y="3236119"/>
                <a:ext cx="28575" cy="28575"/>
              </a:xfrm>
              <a:custGeom>
                <a:avLst/>
                <a:gdLst>
                  <a:gd name="connsiteX0" fmla="*/ 16669 w 28575"/>
                  <a:gd name="connsiteY0" fmla="*/ 26194 h 28575"/>
                  <a:gd name="connsiteX1" fmla="*/ 26194 w 28575"/>
                  <a:gd name="connsiteY1" fmla="*/ 16669 h 28575"/>
                  <a:gd name="connsiteX2" fmla="*/ 16669 w 28575"/>
                  <a:gd name="connsiteY2" fmla="*/ 7144 h 28575"/>
                  <a:gd name="connsiteX3" fmla="*/ 7144 w 28575"/>
                  <a:gd name="connsiteY3" fmla="*/ 16669 h 28575"/>
                  <a:gd name="connsiteX4" fmla="*/ 16669 w 28575"/>
                  <a:gd name="connsiteY4" fmla="*/ 2619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6669" y="26194"/>
                    </a:moveTo>
                    <a:cubicBezTo>
                      <a:pt x="22384" y="26194"/>
                      <a:pt x="26194" y="21431"/>
                      <a:pt x="26194" y="16669"/>
                    </a:cubicBezTo>
                    <a:cubicBezTo>
                      <a:pt x="26194" y="10954"/>
                      <a:pt x="21431" y="7144"/>
                      <a:pt x="16669" y="7144"/>
                    </a:cubicBezTo>
                    <a:cubicBezTo>
                      <a:pt x="10954" y="7144"/>
                      <a:pt x="7144" y="11906"/>
                      <a:pt x="7144" y="16669"/>
                    </a:cubicBezTo>
                    <a:cubicBezTo>
                      <a:pt x="7144" y="21431"/>
                      <a:pt x="11906" y="26194"/>
                      <a:pt x="16669" y="26194"/>
                    </a:cubicBezTo>
                    <a:close/>
                  </a:path>
                </a:pathLst>
              </a:custGeom>
              <a:grpFill/>
              <a:ln w="9525" cap="flat">
                <a:noFill/>
                <a:prstDash val="solid"/>
                <a:miter/>
              </a:ln>
            </p:spPr>
            <p:txBody>
              <a:bodyPr rtlCol="0" anchor="ctr"/>
              <a:lstStyle/>
              <a:p>
                <a:endParaRPr lang="en-US"/>
              </a:p>
            </p:txBody>
          </p:sp>
          <p:sp>
            <p:nvSpPr>
              <p:cNvPr id="104" name="Freeform: Shape 339">
                <a:extLst>
                  <a:ext uri="{FF2B5EF4-FFF2-40B4-BE49-F238E27FC236}">
                    <a16:creationId xmlns:a16="http://schemas.microsoft.com/office/drawing/2014/main" id="{8ECEE8E3-AC6F-4041-A127-9371D683FD96}"/>
                  </a:ext>
                </a:extLst>
              </p:cNvPr>
              <p:cNvSpPr/>
              <p:nvPr/>
            </p:nvSpPr>
            <p:spPr>
              <a:xfrm>
                <a:off x="6134576" y="2823686"/>
                <a:ext cx="28575" cy="28575"/>
              </a:xfrm>
              <a:custGeom>
                <a:avLst/>
                <a:gdLst>
                  <a:gd name="connsiteX0" fmla="*/ 18574 w 28575"/>
                  <a:gd name="connsiteY0" fmla="*/ 30004 h 28575"/>
                  <a:gd name="connsiteX1" fmla="*/ 30004 w 28575"/>
                  <a:gd name="connsiteY1" fmla="*/ 18574 h 28575"/>
                  <a:gd name="connsiteX2" fmla="*/ 18574 w 28575"/>
                  <a:gd name="connsiteY2" fmla="*/ 7144 h 28575"/>
                  <a:gd name="connsiteX3" fmla="*/ 7144 w 28575"/>
                  <a:gd name="connsiteY3" fmla="*/ 18574 h 28575"/>
                  <a:gd name="connsiteX4" fmla="*/ 18574 w 28575"/>
                  <a:gd name="connsiteY4" fmla="*/ 3000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8574" y="30004"/>
                    </a:moveTo>
                    <a:cubicBezTo>
                      <a:pt x="25241" y="30004"/>
                      <a:pt x="30004" y="25241"/>
                      <a:pt x="30004" y="18574"/>
                    </a:cubicBezTo>
                    <a:cubicBezTo>
                      <a:pt x="30004" y="12859"/>
                      <a:pt x="25241" y="7144"/>
                      <a:pt x="18574" y="7144"/>
                    </a:cubicBezTo>
                    <a:cubicBezTo>
                      <a:pt x="11906" y="7144"/>
                      <a:pt x="7144" y="11906"/>
                      <a:pt x="7144" y="18574"/>
                    </a:cubicBezTo>
                    <a:cubicBezTo>
                      <a:pt x="7144" y="25241"/>
                      <a:pt x="11906" y="30004"/>
                      <a:pt x="18574" y="30004"/>
                    </a:cubicBezTo>
                    <a:close/>
                  </a:path>
                </a:pathLst>
              </a:custGeom>
              <a:grpFill/>
              <a:ln w="9525" cap="flat">
                <a:noFill/>
                <a:prstDash val="solid"/>
                <a:miter/>
              </a:ln>
            </p:spPr>
            <p:txBody>
              <a:bodyPr rtlCol="0" anchor="ctr"/>
              <a:lstStyle/>
              <a:p>
                <a:endParaRPr lang="en-US"/>
              </a:p>
            </p:txBody>
          </p:sp>
          <p:sp>
            <p:nvSpPr>
              <p:cNvPr id="105" name="Freeform: Shape 340">
                <a:extLst>
                  <a:ext uri="{FF2B5EF4-FFF2-40B4-BE49-F238E27FC236}">
                    <a16:creationId xmlns:a16="http://schemas.microsoft.com/office/drawing/2014/main" id="{6EE373B8-CCBD-46D6-ACD4-4C287D8A8DBE}"/>
                  </a:ext>
                </a:extLst>
              </p:cNvPr>
              <p:cNvSpPr/>
              <p:nvPr/>
            </p:nvSpPr>
            <p:spPr>
              <a:xfrm>
                <a:off x="6121241" y="2847499"/>
                <a:ext cx="38100" cy="38100"/>
              </a:xfrm>
              <a:custGeom>
                <a:avLst/>
                <a:gdLst>
                  <a:gd name="connsiteX0" fmla="*/ 23336 w 38100"/>
                  <a:gd name="connsiteY0" fmla="*/ 39529 h 38100"/>
                  <a:gd name="connsiteX1" fmla="*/ 39529 w 38100"/>
                  <a:gd name="connsiteY1" fmla="*/ 23336 h 38100"/>
                  <a:gd name="connsiteX2" fmla="*/ 23336 w 38100"/>
                  <a:gd name="connsiteY2" fmla="*/ 7144 h 38100"/>
                  <a:gd name="connsiteX3" fmla="*/ 7144 w 38100"/>
                  <a:gd name="connsiteY3" fmla="*/ 23336 h 38100"/>
                  <a:gd name="connsiteX4" fmla="*/ 23336 w 38100"/>
                  <a:gd name="connsiteY4" fmla="*/ 39529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3336" y="39529"/>
                    </a:moveTo>
                    <a:cubicBezTo>
                      <a:pt x="31909" y="39529"/>
                      <a:pt x="39529" y="31909"/>
                      <a:pt x="39529" y="23336"/>
                    </a:cubicBezTo>
                    <a:cubicBezTo>
                      <a:pt x="39529" y="14764"/>
                      <a:pt x="32861" y="7144"/>
                      <a:pt x="23336" y="7144"/>
                    </a:cubicBezTo>
                    <a:cubicBezTo>
                      <a:pt x="14764" y="7144"/>
                      <a:pt x="7144" y="13811"/>
                      <a:pt x="7144" y="23336"/>
                    </a:cubicBezTo>
                    <a:cubicBezTo>
                      <a:pt x="8096" y="31909"/>
                      <a:pt x="14764" y="39529"/>
                      <a:pt x="23336" y="39529"/>
                    </a:cubicBezTo>
                    <a:close/>
                  </a:path>
                </a:pathLst>
              </a:custGeom>
              <a:grpFill/>
              <a:ln w="9525" cap="flat">
                <a:noFill/>
                <a:prstDash val="solid"/>
                <a:miter/>
              </a:ln>
            </p:spPr>
            <p:txBody>
              <a:bodyPr rtlCol="0" anchor="ctr"/>
              <a:lstStyle/>
              <a:p>
                <a:endParaRPr lang="en-US"/>
              </a:p>
            </p:txBody>
          </p:sp>
          <p:sp>
            <p:nvSpPr>
              <p:cNvPr id="106" name="Freeform: Shape 341">
                <a:extLst>
                  <a:ext uri="{FF2B5EF4-FFF2-40B4-BE49-F238E27FC236}">
                    <a16:creationId xmlns:a16="http://schemas.microsoft.com/office/drawing/2014/main" id="{C2DD6919-AF23-4699-AB5A-EEA0F8EC8500}"/>
                  </a:ext>
                </a:extLst>
              </p:cNvPr>
              <p:cNvSpPr/>
              <p:nvPr/>
            </p:nvSpPr>
            <p:spPr>
              <a:xfrm>
                <a:off x="5774531" y="3376136"/>
                <a:ext cx="76200" cy="95250"/>
              </a:xfrm>
              <a:custGeom>
                <a:avLst/>
                <a:gdLst>
                  <a:gd name="connsiteX0" fmla="*/ 25241 w 76200"/>
                  <a:gd name="connsiteY0" fmla="*/ 7144 h 95250"/>
                  <a:gd name="connsiteX1" fmla="*/ 7144 w 76200"/>
                  <a:gd name="connsiteY1" fmla="*/ 25241 h 95250"/>
                  <a:gd name="connsiteX2" fmla="*/ 18574 w 76200"/>
                  <a:gd name="connsiteY2" fmla="*/ 42386 h 95250"/>
                  <a:gd name="connsiteX3" fmla="*/ 14764 w 76200"/>
                  <a:gd name="connsiteY3" fmla="*/ 54769 h 95250"/>
                  <a:gd name="connsiteX4" fmla="*/ 14764 w 76200"/>
                  <a:gd name="connsiteY4" fmla="*/ 55721 h 95250"/>
                  <a:gd name="connsiteX5" fmla="*/ 7144 w 76200"/>
                  <a:gd name="connsiteY5" fmla="*/ 71914 h 95250"/>
                  <a:gd name="connsiteX6" fmla="*/ 29051 w 76200"/>
                  <a:gd name="connsiteY6" fmla="*/ 93821 h 95250"/>
                  <a:gd name="connsiteX7" fmla="*/ 50959 w 76200"/>
                  <a:gd name="connsiteY7" fmla="*/ 71914 h 95250"/>
                  <a:gd name="connsiteX8" fmla="*/ 50959 w 76200"/>
                  <a:gd name="connsiteY8" fmla="*/ 68104 h 95250"/>
                  <a:gd name="connsiteX9" fmla="*/ 54769 w 76200"/>
                  <a:gd name="connsiteY9" fmla="*/ 61436 h 95250"/>
                  <a:gd name="connsiteX10" fmla="*/ 61436 w 76200"/>
                  <a:gd name="connsiteY10" fmla="*/ 64294 h 95250"/>
                  <a:gd name="connsiteX11" fmla="*/ 71914 w 76200"/>
                  <a:gd name="connsiteY11" fmla="*/ 53816 h 95250"/>
                  <a:gd name="connsiteX12" fmla="*/ 61436 w 76200"/>
                  <a:gd name="connsiteY12" fmla="*/ 43339 h 95250"/>
                  <a:gd name="connsiteX13" fmla="*/ 54769 w 76200"/>
                  <a:gd name="connsiteY13" fmla="*/ 46196 h 95250"/>
                  <a:gd name="connsiteX14" fmla="*/ 40481 w 76200"/>
                  <a:gd name="connsiteY14" fmla="*/ 33814 h 95250"/>
                  <a:gd name="connsiteX15" fmla="*/ 42386 w 76200"/>
                  <a:gd name="connsiteY15" fmla="*/ 25241 h 95250"/>
                  <a:gd name="connsiteX16" fmla="*/ 25241 w 76200"/>
                  <a:gd name="connsiteY16" fmla="*/ 714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200" h="95250">
                    <a:moveTo>
                      <a:pt x="25241" y="7144"/>
                    </a:moveTo>
                    <a:cubicBezTo>
                      <a:pt x="14764" y="7144"/>
                      <a:pt x="7144" y="15716"/>
                      <a:pt x="7144" y="25241"/>
                    </a:cubicBezTo>
                    <a:cubicBezTo>
                      <a:pt x="7144" y="32861"/>
                      <a:pt x="11906" y="39529"/>
                      <a:pt x="18574" y="42386"/>
                    </a:cubicBezTo>
                    <a:cubicBezTo>
                      <a:pt x="15716" y="46196"/>
                      <a:pt x="14764" y="50006"/>
                      <a:pt x="14764" y="54769"/>
                    </a:cubicBezTo>
                    <a:cubicBezTo>
                      <a:pt x="14764" y="55721"/>
                      <a:pt x="14764" y="55721"/>
                      <a:pt x="14764" y="55721"/>
                    </a:cubicBezTo>
                    <a:cubicBezTo>
                      <a:pt x="10001" y="59531"/>
                      <a:pt x="7144" y="65246"/>
                      <a:pt x="7144" y="71914"/>
                    </a:cubicBezTo>
                    <a:cubicBezTo>
                      <a:pt x="7144" y="84296"/>
                      <a:pt x="16669" y="93821"/>
                      <a:pt x="29051" y="93821"/>
                    </a:cubicBezTo>
                    <a:cubicBezTo>
                      <a:pt x="41434" y="93821"/>
                      <a:pt x="50959" y="84296"/>
                      <a:pt x="50959" y="71914"/>
                    </a:cubicBezTo>
                    <a:cubicBezTo>
                      <a:pt x="50959" y="70961"/>
                      <a:pt x="50959" y="70009"/>
                      <a:pt x="50959" y="68104"/>
                    </a:cubicBezTo>
                    <a:cubicBezTo>
                      <a:pt x="52864" y="66199"/>
                      <a:pt x="53816" y="64294"/>
                      <a:pt x="54769" y="61436"/>
                    </a:cubicBezTo>
                    <a:cubicBezTo>
                      <a:pt x="56674" y="63341"/>
                      <a:pt x="59531" y="64294"/>
                      <a:pt x="61436" y="64294"/>
                    </a:cubicBezTo>
                    <a:cubicBezTo>
                      <a:pt x="67151" y="64294"/>
                      <a:pt x="71914" y="59531"/>
                      <a:pt x="71914" y="53816"/>
                    </a:cubicBezTo>
                    <a:cubicBezTo>
                      <a:pt x="71914" y="48101"/>
                      <a:pt x="67151" y="43339"/>
                      <a:pt x="61436" y="43339"/>
                    </a:cubicBezTo>
                    <a:cubicBezTo>
                      <a:pt x="58579" y="43339"/>
                      <a:pt x="56674" y="44291"/>
                      <a:pt x="54769" y="46196"/>
                    </a:cubicBezTo>
                    <a:cubicBezTo>
                      <a:pt x="51911" y="39529"/>
                      <a:pt x="47149" y="34766"/>
                      <a:pt x="40481" y="33814"/>
                    </a:cubicBezTo>
                    <a:cubicBezTo>
                      <a:pt x="41434" y="30956"/>
                      <a:pt x="42386" y="28099"/>
                      <a:pt x="42386" y="25241"/>
                    </a:cubicBezTo>
                    <a:cubicBezTo>
                      <a:pt x="43339" y="15716"/>
                      <a:pt x="34766" y="7144"/>
                      <a:pt x="25241" y="7144"/>
                    </a:cubicBezTo>
                    <a:close/>
                  </a:path>
                </a:pathLst>
              </a:custGeom>
              <a:grpFill/>
              <a:ln w="9525" cap="flat">
                <a:noFill/>
                <a:prstDash val="solid"/>
                <a:miter/>
              </a:ln>
            </p:spPr>
            <p:txBody>
              <a:bodyPr rtlCol="0" anchor="ctr"/>
              <a:lstStyle/>
              <a:p>
                <a:endParaRPr lang="en-US"/>
              </a:p>
            </p:txBody>
          </p:sp>
          <p:sp>
            <p:nvSpPr>
              <p:cNvPr id="107" name="Freeform: Shape 342">
                <a:extLst>
                  <a:ext uri="{FF2B5EF4-FFF2-40B4-BE49-F238E27FC236}">
                    <a16:creationId xmlns:a16="http://schemas.microsoft.com/office/drawing/2014/main" id="{4D012DA3-F154-4A6D-89B6-B6352F0025C8}"/>
                  </a:ext>
                </a:extLst>
              </p:cNvPr>
              <p:cNvSpPr/>
              <p:nvPr/>
            </p:nvSpPr>
            <p:spPr>
              <a:xfrm>
                <a:off x="5570696" y="3223736"/>
                <a:ext cx="28575" cy="28575"/>
              </a:xfrm>
              <a:custGeom>
                <a:avLst/>
                <a:gdLst>
                  <a:gd name="connsiteX0" fmla="*/ 28099 w 28575"/>
                  <a:gd name="connsiteY0" fmla="*/ 17621 h 28575"/>
                  <a:gd name="connsiteX1" fmla="*/ 17621 w 28575"/>
                  <a:gd name="connsiteY1" fmla="*/ 7144 h 28575"/>
                  <a:gd name="connsiteX2" fmla="*/ 7144 w 28575"/>
                  <a:gd name="connsiteY2" fmla="*/ 17621 h 28575"/>
                  <a:gd name="connsiteX3" fmla="*/ 17621 w 28575"/>
                  <a:gd name="connsiteY3" fmla="*/ 28099 h 28575"/>
                  <a:gd name="connsiteX4" fmla="*/ 28099 w 28575"/>
                  <a:gd name="connsiteY4" fmla="*/ 1762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099" y="17621"/>
                    </a:moveTo>
                    <a:cubicBezTo>
                      <a:pt x="28099" y="11906"/>
                      <a:pt x="23336" y="7144"/>
                      <a:pt x="17621" y="7144"/>
                    </a:cubicBezTo>
                    <a:cubicBezTo>
                      <a:pt x="11906" y="7144"/>
                      <a:pt x="7144" y="11906"/>
                      <a:pt x="7144" y="17621"/>
                    </a:cubicBezTo>
                    <a:cubicBezTo>
                      <a:pt x="7144" y="23336"/>
                      <a:pt x="11906" y="28099"/>
                      <a:pt x="17621" y="28099"/>
                    </a:cubicBezTo>
                    <a:cubicBezTo>
                      <a:pt x="23336" y="28099"/>
                      <a:pt x="28099" y="23336"/>
                      <a:pt x="28099" y="17621"/>
                    </a:cubicBezTo>
                    <a:close/>
                  </a:path>
                </a:pathLst>
              </a:custGeom>
              <a:grpFill/>
              <a:ln w="9525" cap="flat">
                <a:noFill/>
                <a:prstDash val="solid"/>
                <a:miter/>
              </a:ln>
            </p:spPr>
            <p:txBody>
              <a:bodyPr rtlCol="0" anchor="ctr"/>
              <a:lstStyle/>
              <a:p>
                <a:endParaRPr lang="en-US"/>
              </a:p>
            </p:txBody>
          </p:sp>
          <p:sp>
            <p:nvSpPr>
              <p:cNvPr id="108" name="Freeform: Shape 343">
                <a:extLst>
                  <a:ext uri="{FF2B5EF4-FFF2-40B4-BE49-F238E27FC236}">
                    <a16:creationId xmlns:a16="http://schemas.microsoft.com/office/drawing/2014/main" id="{04083D6E-A939-4380-A7CC-B8E49B4A8340}"/>
                  </a:ext>
                </a:extLst>
              </p:cNvPr>
              <p:cNvSpPr/>
              <p:nvPr/>
            </p:nvSpPr>
            <p:spPr>
              <a:xfrm>
                <a:off x="5915501" y="4155281"/>
                <a:ext cx="38100" cy="28575"/>
              </a:xfrm>
              <a:custGeom>
                <a:avLst/>
                <a:gdLst>
                  <a:gd name="connsiteX0" fmla="*/ 7144 w 38100"/>
                  <a:gd name="connsiteY0" fmla="*/ 20479 h 28575"/>
                  <a:gd name="connsiteX1" fmla="*/ 14764 w 38100"/>
                  <a:gd name="connsiteY1" fmla="*/ 28099 h 28575"/>
                  <a:gd name="connsiteX2" fmla="*/ 22384 w 38100"/>
                  <a:gd name="connsiteY2" fmla="*/ 20479 h 28575"/>
                  <a:gd name="connsiteX3" fmla="*/ 28099 w 38100"/>
                  <a:gd name="connsiteY3" fmla="*/ 23336 h 28575"/>
                  <a:gd name="connsiteX4" fmla="*/ 35719 w 38100"/>
                  <a:gd name="connsiteY4" fmla="*/ 15716 h 28575"/>
                  <a:gd name="connsiteX5" fmla="*/ 28099 w 38100"/>
                  <a:gd name="connsiteY5" fmla="*/ 7144 h 28575"/>
                  <a:gd name="connsiteX6" fmla="*/ 20479 w 38100"/>
                  <a:gd name="connsiteY6" fmla="*/ 14764 h 28575"/>
                  <a:gd name="connsiteX7" fmla="*/ 14764 w 38100"/>
                  <a:gd name="connsiteY7" fmla="*/ 11906 h 28575"/>
                  <a:gd name="connsiteX8" fmla="*/ 7144 w 38100"/>
                  <a:gd name="connsiteY8" fmla="*/ 2047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00" h="28575">
                    <a:moveTo>
                      <a:pt x="7144" y="20479"/>
                    </a:moveTo>
                    <a:cubicBezTo>
                      <a:pt x="7144" y="25241"/>
                      <a:pt x="10954" y="28099"/>
                      <a:pt x="14764" y="28099"/>
                    </a:cubicBezTo>
                    <a:cubicBezTo>
                      <a:pt x="19526" y="28099"/>
                      <a:pt x="22384" y="24289"/>
                      <a:pt x="22384" y="20479"/>
                    </a:cubicBezTo>
                    <a:cubicBezTo>
                      <a:pt x="23336" y="22384"/>
                      <a:pt x="26194" y="23336"/>
                      <a:pt x="28099" y="23336"/>
                    </a:cubicBezTo>
                    <a:cubicBezTo>
                      <a:pt x="31909" y="23336"/>
                      <a:pt x="35719" y="19526"/>
                      <a:pt x="35719" y="15716"/>
                    </a:cubicBezTo>
                    <a:cubicBezTo>
                      <a:pt x="35719" y="11906"/>
                      <a:pt x="32861" y="7144"/>
                      <a:pt x="28099" y="7144"/>
                    </a:cubicBezTo>
                    <a:cubicBezTo>
                      <a:pt x="24289" y="7144"/>
                      <a:pt x="20479" y="10954"/>
                      <a:pt x="20479" y="14764"/>
                    </a:cubicBezTo>
                    <a:cubicBezTo>
                      <a:pt x="18574" y="12859"/>
                      <a:pt x="16669" y="11906"/>
                      <a:pt x="14764" y="11906"/>
                    </a:cubicBezTo>
                    <a:cubicBezTo>
                      <a:pt x="10001" y="11906"/>
                      <a:pt x="7144" y="15716"/>
                      <a:pt x="7144" y="20479"/>
                    </a:cubicBezTo>
                    <a:close/>
                  </a:path>
                </a:pathLst>
              </a:custGeom>
              <a:grpFill/>
              <a:ln w="9525" cap="flat">
                <a:noFill/>
                <a:prstDash val="solid"/>
                <a:miter/>
              </a:ln>
            </p:spPr>
            <p:txBody>
              <a:bodyPr rtlCol="0" anchor="ctr"/>
              <a:lstStyle/>
              <a:p>
                <a:endParaRPr lang="en-US"/>
              </a:p>
            </p:txBody>
          </p:sp>
          <p:sp>
            <p:nvSpPr>
              <p:cNvPr id="109" name="Freeform: Shape 344">
                <a:extLst>
                  <a:ext uri="{FF2B5EF4-FFF2-40B4-BE49-F238E27FC236}">
                    <a16:creationId xmlns:a16="http://schemas.microsoft.com/office/drawing/2014/main" id="{972B8B58-D711-42EF-953A-6EB1DC0D1CF3}"/>
                  </a:ext>
                </a:extLst>
              </p:cNvPr>
              <p:cNvSpPr/>
              <p:nvPr/>
            </p:nvSpPr>
            <p:spPr>
              <a:xfrm>
                <a:off x="5491639" y="3211354"/>
                <a:ext cx="66675" cy="66675"/>
              </a:xfrm>
              <a:custGeom>
                <a:avLst/>
                <a:gdLst>
                  <a:gd name="connsiteX0" fmla="*/ 37624 w 66675"/>
                  <a:gd name="connsiteY0" fmla="*/ 68104 h 66675"/>
                  <a:gd name="connsiteX1" fmla="*/ 68104 w 66675"/>
                  <a:gd name="connsiteY1" fmla="*/ 37624 h 66675"/>
                  <a:gd name="connsiteX2" fmla="*/ 37624 w 66675"/>
                  <a:gd name="connsiteY2" fmla="*/ 7144 h 66675"/>
                  <a:gd name="connsiteX3" fmla="*/ 7144 w 66675"/>
                  <a:gd name="connsiteY3" fmla="*/ 37624 h 66675"/>
                  <a:gd name="connsiteX4" fmla="*/ 37624 w 66675"/>
                  <a:gd name="connsiteY4" fmla="*/ 68104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7624" y="68104"/>
                    </a:moveTo>
                    <a:cubicBezTo>
                      <a:pt x="54769" y="68104"/>
                      <a:pt x="68104" y="54769"/>
                      <a:pt x="68104" y="37624"/>
                    </a:cubicBezTo>
                    <a:cubicBezTo>
                      <a:pt x="68104" y="20479"/>
                      <a:pt x="54769" y="7144"/>
                      <a:pt x="37624" y="7144"/>
                    </a:cubicBezTo>
                    <a:cubicBezTo>
                      <a:pt x="20479" y="7144"/>
                      <a:pt x="7144" y="20479"/>
                      <a:pt x="7144" y="37624"/>
                    </a:cubicBezTo>
                    <a:cubicBezTo>
                      <a:pt x="7144" y="54769"/>
                      <a:pt x="20479" y="68104"/>
                      <a:pt x="37624" y="68104"/>
                    </a:cubicBezTo>
                    <a:close/>
                  </a:path>
                </a:pathLst>
              </a:custGeom>
              <a:grpFill/>
              <a:ln w="9525" cap="flat">
                <a:noFill/>
                <a:prstDash val="solid"/>
                <a:miter/>
              </a:ln>
            </p:spPr>
            <p:txBody>
              <a:bodyPr rtlCol="0" anchor="ctr"/>
              <a:lstStyle/>
              <a:p>
                <a:endParaRPr lang="en-US"/>
              </a:p>
            </p:txBody>
          </p:sp>
          <p:sp>
            <p:nvSpPr>
              <p:cNvPr id="110" name="Freeform: Shape 345">
                <a:extLst>
                  <a:ext uri="{FF2B5EF4-FFF2-40B4-BE49-F238E27FC236}">
                    <a16:creationId xmlns:a16="http://schemas.microsoft.com/office/drawing/2014/main" id="{7E0B2648-FAAE-4F31-BEFB-D9787A88911B}"/>
                  </a:ext>
                </a:extLst>
              </p:cNvPr>
              <p:cNvSpPr/>
              <p:nvPr/>
            </p:nvSpPr>
            <p:spPr>
              <a:xfrm>
                <a:off x="5838349" y="3117056"/>
                <a:ext cx="76200" cy="85725"/>
              </a:xfrm>
              <a:custGeom>
                <a:avLst/>
                <a:gdLst>
                  <a:gd name="connsiteX0" fmla="*/ 49054 w 76200"/>
                  <a:gd name="connsiteY0" fmla="*/ 64294 h 85725"/>
                  <a:gd name="connsiteX1" fmla="*/ 73819 w 76200"/>
                  <a:gd name="connsiteY1" fmla="*/ 39529 h 85725"/>
                  <a:gd name="connsiteX2" fmla="*/ 55721 w 76200"/>
                  <a:gd name="connsiteY2" fmla="*/ 15716 h 85725"/>
                  <a:gd name="connsiteX3" fmla="*/ 35719 w 76200"/>
                  <a:gd name="connsiteY3" fmla="*/ 7144 h 85725"/>
                  <a:gd name="connsiteX4" fmla="*/ 8096 w 76200"/>
                  <a:gd name="connsiteY4" fmla="*/ 34766 h 85725"/>
                  <a:gd name="connsiteX5" fmla="*/ 15716 w 76200"/>
                  <a:gd name="connsiteY5" fmla="*/ 53816 h 85725"/>
                  <a:gd name="connsiteX6" fmla="*/ 7144 w 76200"/>
                  <a:gd name="connsiteY6" fmla="*/ 67151 h 85725"/>
                  <a:gd name="connsiteX7" fmla="*/ 22384 w 76200"/>
                  <a:gd name="connsiteY7" fmla="*/ 82391 h 85725"/>
                  <a:gd name="connsiteX8" fmla="*/ 37624 w 76200"/>
                  <a:gd name="connsiteY8" fmla="*/ 67151 h 85725"/>
                  <a:gd name="connsiteX9" fmla="*/ 36671 w 76200"/>
                  <a:gd name="connsiteY9" fmla="*/ 62389 h 85725"/>
                  <a:gd name="connsiteX10" fmla="*/ 40481 w 76200"/>
                  <a:gd name="connsiteY10" fmla="*/ 62389 h 85725"/>
                  <a:gd name="connsiteX11" fmla="*/ 49054 w 76200"/>
                  <a:gd name="connsiteY11" fmla="*/ 6429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200" h="85725">
                    <a:moveTo>
                      <a:pt x="49054" y="64294"/>
                    </a:moveTo>
                    <a:cubicBezTo>
                      <a:pt x="62389" y="64294"/>
                      <a:pt x="73819" y="53816"/>
                      <a:pt x="73819" y="39529"/>
                    </a:cubicBezTo>
                    <a:cubicBezTo>
                      <a:pt x="73819" y="28099"/>
                      <a:pt x="66199" y="18574"/>
                      <a:pt x="55721" y="15716"/>
                    </a:cubicBezTo>
                    <a:cubicBezTo>
                      <a:pt x="50959" y="10001"/>
                      <a:pt x="43339" y="7144"/>
                      <a:pt x="35719" y="7144"/>
                    </a:cubicBezTo>
                    <a:cubicBezTo>
                      <a:pt x="20479" y="7144"/>
                      <a:pt x="8096" y="19526"/>
                      <a:pt x="8096" y="34766"/>
                    </a:cubicBezTo>
                    <a:cubicBezTo>
                      <a:pt x="8096" y="42386"/>
                      <a:pt x="10954" y="49054"/>
                      <a:pt x="15716" y="53816"/>
                    </a:cubicBezTo>
                    <a:cubicBezTo>
                      <a:pt x="10954" y="56674"/>
                      <a:pt x="7144" y="61436"/>
                      <a:pt x="7144" y="67151"/>
                    </a:cubicBezTo>
                    <a:cubicBezTo>
                      <a:pt x="7144" y="75724"/>
                      <a:pt x="13811" y="82391"/>
                      <a:pt x="22384" y="82391"/>
                    </a:cubicBezTo>
                    <a:cubicBezTo>
                      <a:pt x="30956" y="82391"/>
                      <a:pt x="37624" y="75724"/>
                      <a:pt x="37624" y="67151"/>
                    </a:cubicBezTo>
                    <a:cubicBezTo>
                      <a:pt x="37624" y="65246"/>
                      <a:pt x="37624" y="63341"/>
                      <a:pt x="36671" y="62389"/>
                    </a:cubicBezTo>
                    <a:cubicBezTo>
                      <a:pt x="37624" y="62389"/>
                      <a:pt x="38576" y="62389"/>
                      <a:pt x="40481" y="62389"/>
                    </a:cubicBezTo>
                    <a:cubicBezTo>
                      <a:pt x="43339" y="63341"/>
                      <a:pt x="46196" y="64294"/>
                      <a:pt x="49054" y="64294"/>
                    </a:cubicBezTo>
                    <a:close/>
                  </a:path>
                </a:pathLst>
              </a:custGeom>
              <a:grpFill/>
              <a:ln w="9525" cap="flat">
                <a:noFill/>
                <a:prstDash val="solid"/>
                <a:miter/>
              </a:ln>
            </p:spPr>
            <p:txBody>
              <a:bodyPr rtlCol="0" anchor="ctr"/>
              <a:lstStyle/>
              <a:p>
                <a:endParaRPr lang="en-US"/>
              </a:p>
            </p:txBody>
          </p:sp>
          <p:sp>
            <p:nvSpPr>
              <p:cNvPr id="111" name="Freeform: Shape 346">
                <a:extLst>
                  <a:ext uri="{FF2B5EF4-FFF2-40B4-BE49-F238E27FC236}">
                    <a16:creationId xmlns:a16="http://schemas.microsoft.com/office/drawing/2014/main" id="{A9E104AB-F768-43F6-B33F-30726DB1FC1C}"/>
                  </a:ext>
                </a:extLst>
              </p:cNvPr>
              <p:cNvSpPr/>
              <p:nvPr/>
            </p:nvSpPr>
            <p:spPr>
              <a:xfrm>
                <a:off x="5675471" y="3245644"/>
                <a:ext cx="28575" cy="28575"/>
              </a:xfrm>
              <a:custGeom>
                <a:avLst/>
                <a:gdLst>
                  <a:gd name="connsiteX0" fmla="*/ 7144 w 28575"/>
                  <a:gd name="connsiteY0" fmla="*/ 18574 h 28575"/>
                  <a:gd name="connsiteX1" fmla="*/ 18574 w 28575"/>
                  <a:gd name="connsiteY1" fmla="*/ 30004 h 28575"/>
                  <a:gd name="connsiteX2" fmla="*/ 30004 w 28575"/>
                  <a:gd name="connsiteY2" fmla="*/ 18574 h 28575"/>
                  <a:gd name="connsiteX3" fmla="*/ 18574 w 28575"/>
                  <a:gd name="connsiteY3" fmla="*/ 7144 h 28575"/>
                  <a:gd name="connsiteX4" fmla="*/ 7144 w 28575"/>
                  <a:gd name="connsiteY4" fmla="*/ 1857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7144" y="18574"/>
                    </a:moveTo>
                    <a:cubicBezTo>
                      <a:pt x="7144" y="25241"/>
                      <a:pt x="11906" y="30004"/>
                      <a:pt x="18574" y="30004"/>
                    </a:cubicBezTo>
                    <a:cubicBezTo>
                      <a:pt x="25241" y="30004"/>
                      <a:pt x="30004" y="25241"/>
                      <a:pt x="30004" y="18574"/>
                    </a:cubicBezTo>
                    <a:cubicBezTo>
                      <a:pt x="30004" y="11906"/>
                      <a:pt x="25241" y="7144"/>
                      <a:pt x="18574" y="7144"/>
                    </a:cubicBezTo>
                    <a:cubicBezTo>
                      <a:pt x="12859" y="7144"/>
                      <a:pt x="7144" y="12859"/>
                      <a:pt x="7144" y="18574"/>
                    </a:cubicBezTo>
                    <a:close/>
                  </a:path>
                </a:pathLst>
              </a:custGeom>
              <a:grpFill/>
              <a:ln w="9525" cap="flat">
                <a:noFill/>
                <a:prstDash val="solid"/>
                <a:miter/>
              </a:ln>
            </p:spPr>
            <p:txBody>
              <a:bodyPr rtlCol="0" anchor="ctr"/>
              <a:lstStyle/>
              <a:p>
                <a:endParaRPr lang="en-US"/>
              </a:p>
            </p:txBody>
          </p:sp>
          <p:sp>
            <p:nvSpPr>
              <p:cNvPr id="112" name="Freeform: Shape 347">
                <a:extLst>
                  <a:ext uri="{FF2B5EF4-FFF2-40B4-BE49-F238E27FC236}">
                    <a16:creationId xmlns:a16="http://schemas.microsoft.com/office/drawing/2014/main" id="{494D473F-4062-4282-BDD1-A0ED7ADCFA95}"/>
                  </a:ext>
                </a:extLst>
              </p:cNvPr>
              <p:cNvSpPr/>
              <p:nvPr/>
            </p:nvSpPr>
            <p:spPr>
              <a:xfrm>
                <a:off x="5369719" y="3549491"/>
                <a:ext cx="38100" cy="38100"/>
              </a:xfrm>
              <a:custGeom>
                <a:avLst/>
                <a:gdLst>
                  <a:gd name="connsiteX0" fmla="*/ 39529 w 38100"/>
                  <a:gd name="connsiteY0" fmla="*/ 23336 h 38100"/>
                  <a:gd name="connsiteX1" fmla="*/ 23336 w 38100"/>
                  <a:gd name="connsiteY1" fmla="*/ 7144 h 38100"/>
                  <a:gd name="connsiteX2" fmla="*/ 7144 w 38100"/>
                  <a:gd name="connsiteY2" fmla="*/ 23336 h 38100"/>
                  <a:gd name="connsiteX3" fmla="*/ 23336 w 38100"/>
                  <a:gd name="connsiteY3" fmla="*/ 39529 h 38100"/>
                  <a:gd name="connsiteX4" fmla="*/ 39529 w 38100"/>
                  <a:gd name="connsiteY4" fmla="*/ 2333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9529" y="23336"/>
                    </a:moveTo>
                    <a:cubicBezTo>
                      <a:pt x="39529" y="13811"/>
                      <a:pt x="31909" y="7144"/>
                      <a:pt x="23336" y="7144"/>
                    </a:cubicBezTo>
                    <a:cubicBezTo>
                      <a:pt x="13811" y="7144"/>
                      <a:pt x="7144" y="14764"/>
                      <a:pt x="7144" y="23336"/>
                    </a:cubicBezTo>
                    <a:cubicBezTo>
                      <a:pt x="7144" y="32861"/>
                      <a:pt x="14764" y="39529"/>
                      <a:pt x="23336" y="39529"/>
                    </a:cubicBezTo>
                    <a:cubicBezTo>
                      <a:pt x="31909" y="40481"/>
                      <a:pt x="39529" y="32861"/>
                      <a:pt x="39529" y="23336"/>
                    </a:cubicBezTo>
                    <a:close/>
                  </a:path>
                </a:pathLst>
              </a:custGeom>
              <a:grpFill/>
              <a:ln w="9525" cap="flat">
                <a:noFill/>
                <a:prstDash val="solid"/>
                <a:miter/>
              </a:ln>
            </p:spPr>
            <p:txBody>
              <a:bodyPr rtlCol="0" anchor="ctr"/>
              <a:lstStyle/>
              <a:p>
                <a:endParaRPr lang="en-US"/>
              </a:p>
            </p:txBody>
          </p:sp>
          <p:sp>
            <p:nvSpPr>
              <p:cNvPr id="113" name="Freeform: Shape 348">
                <a:extLst>
                  <a:ext uri="{FF2B5EF4-FFF2-40B4-BE49-F238E27FC236}">
                    <a16:creationId xmlns:a16="http://schemas.microsoft.com/office/drawing/2014/main" id="{C8708474-4D4C-4C6D-80D6-0A8FD6EBAE31}"/>
                  </a:ext>
                </a:extLst>
              </p:cNvPr>
              <p:cNvSpPr/>
              <p:nvPr/>
            </p:nvSpPr>
            <p:spPr>
              <a:xfrm>
                <a:off x="5723096" y="3647599"/>
                <a:ext cx="38100" cy="38100"/>
              </a:xfrm>
              <a:custGeom>
                <a:avLst/>
                <a:gdLst>
                  <a:gd name="connsiteX0" fmla="*/ 35719 w 38100"/>
                  <a:gd name="connsiteY0" fmla="*/ 21431 h 38100"/>
                  <a:gd name="connsiteX1" fmla="*/ 21431 w 38100"/>
                  <a:gd name="connsiteY1" fmla="*/ 7144 h 38100"/>
                  <a:gd name="connsiteX2" fmla="*/ 7144 w 38100"/>
                  <a:gd name="connsiteY2" fmla="*/ 21431 h 38100"/>
                  <a:gd name="connsiteX3" fmla="*/ 21431 w 38100"/>
                  <a:gd name="connsiteY3" fmla="*/ 35719 h 38100"/>
                  <a:gd name="connsiteX4" fmla="*/ 35719 w 38100"/>
                  <a:gd name="connsiteY4" fmla="*/ 21431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5719" y="21431"/>
                    </a:moveTo>
                    <a:cubicBezTo>
                      <a:pt x="35719" y="12859"/>
                      <a:pt x="29051" y="7144"/>
                      <a:pt x="21431" y="7144"/>
                    </a:cubicBezTo>
                    <a:cubicBezTo>
                      <a:pt x="13811" y="7144"/>
                      <a:pt x="7144" y="13811"/>
                      <a:pt x="7144" y="21431"/>
                    </a:cubicBezTo>
                    <a:cubicBezTo>
                      <a:pt x="7144" y="30004"/>
                      <a:pt x="13811" y="35719"/>
                      <a:pt x="21431" y="35719"/>
                    </a:cubicBezTo>
                    <a:cubicBezTo>
                      <a:pt x="29051" y="35719"/>
                      <a:pt x="35719" y="30004"/>
                      <a:pt x="35719" y="21431"/>
                    </a:cubicBezTo>
                    <a:close/>
                  </a:path>
                </a:pathLst>
              </a:custGeom>
              <a:grpFill/>
              <a:ln w="9525" cap="flat">
                <a:noFill/>
                <a:prstDash val="solid"/>
                <a:miter/>
              </a:ln>
            </p:spPr>
            <p:txBody>
              <a:bodyPr rtlCol="0" anchor="ctr"/>
              <a:lstStyle/>
              <a:p>
                <a:endParaRPr lang="en-US"/>
              </a:p>
            </p:txBody>
          </p:sp>
          <p:sp>
            <p:nvSpPr>
              <p:cNvPr id="114" name="Freeform: Shape 349">
                <a:extLst>
                  <a:ext uri="{FF2B5EF4-FFF2-40B4-BE49-F238E27FC236}">
                    <a16:creationId xmlns:a16="http://schemas.microsoft.com/office/drawing/2014/main" id="{D5ED6D95-8E61-4755-9C87-F6923CA9D4C0}"/>
                  </a:ext>
                </a:extLst>
              </p:cNvPr>
              <p:cNvSpPr/>
              <p:nvPr/>
            </p:nvSpPr>
            <p:spPr>
              <a:xfrm>
                <a:off x="6036469" y="2917984"/>
                <a:ext cx="161925" cy="133350"/>
              </a:xfrm>
              <a:custGeom>
                <a:avLst/>
                <a:gdLst>
                  <a:gd name="connsiteX0" fmla="*/ 74771 w 161925"/>
                  <a:gd name="connsiteY0" fmla="*/ 30004 h 133350"/>
                  <a:gd name="connsiteX1" fmla="*/ 77629 w 161925"/>
                  <a:gd name="connsiteY1" fmla="*/ 21431 h 133350"/>
                  <a:gd name="connsiteX2" fmla="*/ 63341 w 161925"/>
                  <a:gd name="connsiteY2" fmla="*/ 7144 h 133350"/>
                  <a:gd name="connsiteX3" fmla="*/ 49054 w 161925"/>
                  <a:gd name="connsiteY3" fmla="*/ 21431 h 133350"/>
                  <a:gd name="connsiteX4" fmla="*/ 49054 w 161925"/>
                  <a:gd name="connsiteY4" fmla="*/ 24289 h 133350"/>
                  <a:gd name="connsiteX5" fmla="*/ 22384 w 161925"/>
                  <a:gd name="connsiteY5" fmla="*/ 56674 h 133350"/>
                  <a:gd name="connsiteX6" fmla="*/ 27146 w 161925"/>
                  <a:gd name="connsiteY6" fmla="*/ 72866 h 133350"/>
                  <a:gd name="connsiteX7" fmla="*/ 25241 w 161925"/>
                  <a:gd name="connsiteY7" fmla="*/ 72866 h 133350"/>
                  <a:gd name="connsiteX8" fmla="*/ 7144 w 161925"/>
                  <a:gd name="connsiteY8" fmla="*/ 90964 h 133350"/>
                  <a:gd name="connsiteX9" fmla="*/ 25241 w 161925"/>
                  <a:gd name="connsiteY9" fmla="*/ 109061 h 133350"/>
                  <a:gd name="connsiteX10" fmla="*/ 42386 w 161925"/>
                  <a:gd name="connsiteY10" fmla="*/ 93821 h 133350"/>
                  <a:gd name="connsiteX11" fmla="*/ 78581 w 161925"/>
                  <a:gd name="connsiteY11" fmla="*/ 130016 h 133350"/>
                  <a:gd name="connsiteX12" fmla="*/ 114776 w 161925"/>
                  <a:gd name="connsiteY12" fmla="*/ 93821 h 133350"/>
                  <a:gd name="connsiteX13" fmla="*/ 109061 w 161925"/>
                  <a:gd name="connsiteY13" fmla="*/ 73819 h 133350"/>
                  <a:gd name="connsiteX14" fmla="*/ 124301 w 161925"/>
                  <a:gd name="connsiteY14" fmla="*/ 80486 h 133350"/>
                  <a:gd name="connsiteX15" fmla="*/ 146209 w 161925"/>
                  <a:gd name="connsiteY15" fmla="*/ 61436 h 133350"/>
                  <a:gd name="connsiteX16" fmla="*/ 151924 w 161925"/>
                  <a:gd name="connsiteY16" fmla="*/ 63341 h 133350"/>
                  <a:gd name="connsiteX17" fmla="*/ 163354 w 161925"/>
                  <a:gd name="connsiteY17" fmla="*/ 51911 h 133350"/>
                  <a:gd name="connsiteX18" fmla="*/ 151924 w 161925"/>
                  <a:gd name="connsiteY18" fmla="*/ 40481 h 133350"/>
                  <a:gd name="connsiteX19" fmla="*/ 142399 w 161925"/>
                  <a:gd name="connsiteY19" fmla="*/ 46196 h 133350"/>
                  <a:gd name="connsiteX20" fmla="*/ 124301 w 161925"/>
                  <a:gd name="connsiteY20" fmla="*/ 36671 h 133350"/>
                  <a:gd name="connsiteX21" fmla="*/ 102394 w 161925"/>
                  <a:gd name="connsiteY21" fmla="*/ 58579 h 133350"/>
                  <a:gd name="connsiteX22" fmla="*/ 105251 w 161925"/>
                  <a:gd name="connsiteY22" fmla="*/ 70009 h 133350"/>
                  <a:gd name="connsiteX23" fmla="*/ 88106 w 161925"/>
                  <a:gd name="connsiteY23" fmla="*/ 59531 h 133350"/>
                  <a:gd name="connsiteX24" fmla="*/ 88106 w 161925"/>
                  <a:gd name="connsiteY24" fmla="*/ 58579 h 133350"/>
                  <a:gd name="connsiteX25" fmla="*/ 74771 w 161925"/>
                  <a:gd name="connsiteY25" fmla="*/ 30004 h 133350"/>
                  <a:gd name="connsiteX26" fmla="*/ 42386 w 161925"/>
                  <a:gd name="connsiteY26" fmla="*/ 91916 h 133350"/>
                  <a:gd name="connsiteX27" fmla="*/ 42386 w 161925"/>
                  <a:gd name="connsiteY27" fmla="*/ 89059 h 133350"/>
                  <a:gd name="connsiteX28" fmla="*/ 43339 w 161925"/>
                  <a:gd name="connsiteY28" fmla="*/ 89059 h 133350"/>
                  <a:gd name="connsiteX29" fmla="*/ 42386 w 161925"/>
                  <a:gd name="connsiteY29" fmla="*/ 91916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1925" h="133350">
                    <a:moveTo>
                      <a:pt x="74771" y="30004"/>
                    </a:moveTo>
                    <a:cubicBezTo>
                      <a:pt x="76676" y="28099"/>
                      <a:pt x="77629" y="25241"/>
                      <a:pt x="77629" y="21431"/>
                    </a:cubicBezTo>
                    <a:cubicBezTo>
                      <a:pt x="77629" y="13811"/>
                      <a:pt x="70961" y="7144"/>
                      <a:pt x="63341" y="7144"/>
                    </a:cubicBezTo>
                    <a:cubicBezTo>
                      <a:pt x="55721" y="7144"/>
                      <a:pt x="49054" y="13811"/>
                      <a:pt x="49054" y="21431"/>
                    </a:cubicBezTo>
                    <a:cubicBezTo>
                      <a:pt x="49054" y="22384"/>
                      <a:pt x="49054" y="23336"/>
                      <a:pt x="49054" y="24289"/>
                    </a:cubicBezTo>
                    <a:cubicBezTo>
                      <a:pt x="33814" y="27146"/>
                      <a:pt x="22384" y="40481"/>
                      <a:pt x="22384" y="56674"/>
                    </a:cubicBezTo>
                    <a:cubicBezTo>
                      <a:pt x="22384" y="62389"/>
                      <a:pt x="24289" y="68104"/>
                      <a:pt x="27146" y="72866"/>
                    </a:cubicBezTo>
                    <a:cubicBezTo>
                      <a:pt x="26194" y="72866"/>
                      <a:pt x="26194" y="72866"/>
                      <a:pt x="25241" y="72866"/>
                    </a:cubicBezTo>
                    <a:cubicBezTo>
                      <a:pt x="15716" y="72866"/>
                      <a:pt x="7144" y="80486"/>
                      <a:pt x="7144" y="90964"/>
                    </a:cubicBezTo>
                    <a:cubicBezTo>
                      <a:pt x="7144" y="101441"/>
                      <a:pt x="14764" y="109061"/>
                      <a:pt x="25241" y="109061"/>
                    </a:cubicBezTo>
                    <a:cubicBezTo>
                      <a:pt x="33814" y="109061"/>
                      <a:pt x="41434" y="102394"/>
                      <a:pt x="42386" y="93821"/>
                    </a:cubicBezTo>
                    <a:cubicBezTo>
                      <a:pt x="42386" y="113824"/>
                      <a:pt x="58579" y="130016"/>
                      <a:pt x="78581" y="130016"/>
                    </a:cubicBezTo>
                    <a:cubicBezTo>
                      <a:pt x="98584" y="130016"/>
                      <a:pt x="114776" y="113824"/>
                      <a:pt x="114776" y="93821"/>
                    </a:cubicBezTo>
                    <a:cubicBezTo>
                      <a:pt x="114776" y="86201"/>
                      <a:pt x="112871" y="79534"/>
                      <a:pt x="109061" y="73819"/>
                    </a:cubicBezTo>
                    <a:cubicBezTo>
                      <a:pt x="112871" y="77629"/>
                      <a:pt x="118586" y="80486"/>
                      <a:pt x="124301" y="80486"/>
                    </a:cubicBezTo>
                    <a:cubicBezTo>
                      <a:pt x="135731" y="80486"/>
                      <a:pt x="144304" y="71914"/>
                      <a:pt x="146209" y="61436"/>
                    </a:cubicBezTo>
                    <a:cubicBezTo>
                      <a:pt x="148114" y="62389"/>
                      <a:pt x="150019" y="63341"/>
                      <a:pt x="151924" y="63341"/>
                    </a:cubicBezTo>
                    <a:cubicBezTo>
                      <a:pt x="158591" y="63341"/>
                      <a:pt x="163354" y="58579"/>
                      <a:pt x="163354" y="51911"/>
                    </a:cubicBezTo>
                    <a:cubicBezTo>
                      <a:pt x="163354" y="45244"/>
                      <a:pt x="158591" y="40481"/>
                      <a:pt x="151924" y="40481"/>
                    </a:cubicBezTo>
                    <a:cubicBezTo>
                      <a:pt x="148114" y="40481"/>
                      <a:pt x="144304" y="42386"/>
                      <a:pt x="142399" y="46196"/>
                    </a:cubicBezTo>
                    <a:cubicBezTo>
                      <a:pt x="138589" y="40481"/>
                      <a:pt x="131921" y="36671"/>
                      <a:pt x="124301" y="36671"/>
                    </a:cubicBezTo>
                    <a:cubicBezTo>
                      <a:pt x="111919" y="36671"/>
                      <a:pt x="102394" y="46196"/>
                      <a:pt x="102394" y="58579"/>
                    </a:cubicBezTo>
                    <a:cubicBezTo>
                      <a:pt x="102394" y="62389"/>
                      <a:pt x="103346" y="66199"/>
                      <a:pt x="105251" y="70009"/>
                    </a:cubicBezTo>
                    <a:cubicBezTo>
                      <a:pt x="100489" y="65246"/>
                      <a:pt x="94774" y="61436"/>
                      <a:pt x="88106" y="59531"/>
                    </a:cubicBezTo>
                    <a:cubicBezTo>
                      <a:pt x="88106" y="59531"/>
                      <a:pt x="88106" y="58579"/>
                      <a:pt x="88106" y="58579"/>
                    </a:cubicBezTo>
                    <a:cubicBezTo>
                      <a:pt x="89059" y="46196"/>
                      <a:pt x="83344" y="36671"/>
                      <a:pt x="74771" y="30004"/>
                    </a:cubicBezTo>
                    <a:close/>
                    <a:moveTo>
                      <a:pt x="42386" y="91916"/>
                    </a:moveTo>
                    <a:cubicBezTo>
                      <a:pt x="42386" y="90964"/>
                      <a:pt x="42386" y="90011"/>
                      <a:pt x="42386" y="89059"/>
                    </a:cubicBezTo>
                    <a:cubicBezTo>
                      <a:pt x="42386" y="89059"/>
                      <a:pt x="42386" y="89059"/>
                      <a:pt x="43339" y="89059"/>
                    </a:cubicBezTo>
                    <a:cubicBezTo>
                      <a:pt x="43339" y="89059"/>
                      <a:pt x="42386" y="90964"/>
                      <a:pt x="42386" y="91916"/>
                    </a:cubicBezTo>
                    <a:close/>
                  </a:path>
                </a:pathLst>
              </a:custGeom>
              <a:grpFill/>
              <a:ln w="9525" cap="flat">
                <a:noFill/>
                <a:prstDash val="solid"/>
                <a:miter/>
              </a:ln>
            </p:spPr>
            <p:txBody>
              <a:bodyPr rtlCol="0" anchor="ctr"/>
              <a:lstStyle/>
              <a:p>
                <a:endParaRPr lang="en-US"/>
              </a:p>
            </p:txBody>
          </p:sp>
          <p:sp>
            <p:nvSpPr>
              <p:cNvPr id="115" name="Freeform: Shape 350">
                <a:extLst>
                  <a:ext uri="{FF2B5EF4-FFF2-40B4-BE49-F238E27FC236}">
                    <a16:creationId xmlns:a16="http://schemas.microsoft.com/office/drawing/2014/main" id="{C7B640E0-C6CD-4D89-A27F-6B3EB4D70AED}"/>
                  </a:ext>
                </a:extLst>
              </p:cNvPr>
              <p:cNvSpPr/>
              <p:nvPr/>
            </p:nvSpPr>
            <p:spPr>
              <a:xfrm>
                <a:off x="5822156" y="3741896"/>
                <a:ext cx="28575" cy="28575"/>
              </a:xfrm>
              <a:custGeom>
                <a:avLst/>
                <a:gdLst>
                  <a:gd name="connsiteX0" fmla="*/ 22384 w 28575"/>
                  <a:gd name="connsiteY0" fmla="*/ 14764 h 28575"/>
                  <a:gd name="connsiteX1" fmla="*/ 14764 w 28575"/>
                  <a:gd name="connsiteY1" fmla="*/ 22384 h 28575"/>
                  <a:gd name="connsiteX2" fmla="*/ 7144 w 28575"/>
                  <a:gd name="connsiteY2" fmla="*/ 14764 h 28575"/>
                  <a:gd name="connsiteX3" fmla="*/ 14764 w 28575"/>
                  <a:gd name="connsiteY3" fmla="*/ 7144 h 28575"/>
                  <a:gd name="connsiteX4" fmla="*/ 22384 w 28575"/>
                  <a:gd name="connsiteY4" fmla="*/ 1476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2384" y="14764"/>
                    </a:moveTo>
                    <a:cubicBezTo>
                      <a:pt x="22384" y="18972"/>
                      <a:pt x="18972" y="22384"/>
                      <a:pt x="14764" y="22384"/>
                    </a:cubicBezTo>
                    <a:cubicBezTo>
                      <a:pt x="10555" y="22384"/>
                      <a:pt x="7144" y="18972"/>
                      <a:pt x="7144" y="14764"/>
                    </a:cubicBezTo>
                    <a:cubicBezTo>
                      <a:pt x="7144" y="10555"/>
                      <a:pt x="10555" y="7144"/>
                      <a:pt x="14764" y="7144"/>
                    </a:cubicBezTo>
                    <a:cubicBezTo>
                      <a:pt x="18972" y="7144"/>
                      <a:pt x="22384" y="10555"/>
                      <a:pt x="22384" y="14764"/>
                    </a:cubicBezTo>
                    <a:close/>
                  </a:path>
                </a:pathLst>
              </a:custGeom>
              <a:grpFill/>
              <a:ln w="9525" cap="flat">
                <a:noFill/>
                <a:prstDash val="solid"/>
                <a:miter/>
              </a:ln>
            </p:spPr>
            <p:txBody>
              <a:bodyPr rtlCol="0" anchor="ctr"/>
              <a:lstStyle/>
              <a:p>
                <a:endParaRPr lang="en-US"/>
              </a:p>
            </p:txBody>
          </p:sp>
          <p:sp>
            <p:nvSpPr>
              <p:cNvPr id="116" name="Freeform: Shape 351">
                <a:extLst>
                  <a:ext uri="{FF2B5EF4-FFF2-40B4-BE49-F238E27FC236}">
                    <a16:creationId xmlns:a16="http://schemas.microsoft.com/office/drawing/2014/main" id="{D751E066-F2C7-4C21-BBDF-0A63705BB81D}"/>
                  </a:ext>
                </a:extLst>
              </p:cNvPr>
              <p:cNvSpPr/>
              <p:nvPr/>
            </p:nvSpPr>
            <p:spPr>
              <a:xfrm>
                <a:off x="5948839" y="2976086"/>
                <a:ext cx="28575" cy="28575"/>
              </a:xfrm>
              <a:custGeom>
                <a:avLst/>
                <a:gdLst>
                  <a:gd name="connsiteX0" fmla="*/ 15716 w 28575"/>
                  <a:gd name="connsiteY0" fmla="*/ 24289 h 28575"/>
                  <a:gd name="connsiteX1" fmla="*/ 24289 w 28575"/>
                  <a:gd name="connsiteY1" fmla="*/ 15716 h 28575"/>
                  <a:gd name="connsiteX2" fmla="*/ 15716 w 28575"/>
                  <a:gd name="connsiteY2" fmla="*/ 7144 h 28575"/>
                  <a:gd name="connsiteX3" fmla="*/ 7144 w 28575"/>
                  <a:gd name="connsiteY3" fmla="*/ 15716 h 28575"/>
                  <a:gd name="connsiteX4" fmla="*/ 15716 w 28575"/>
                  <a:gd name="connsiteY4" fmla="*/ 24289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5716" y="24289"/>
                    </a:moveTo>
                    <a:cubicBezTo>
                      <a:pt x="20479" y="24289"/>
                      <a:pt x="24289" y="20479"/>
                      <a:pt x="24289" y="15716"/>
                    </a:cubicBezTo>
                    <a:cubicBezTo>
                      <a:pt x="24289" y="10954"/>
                      <a:pt x="20479" y="7144"/>
                      <a:pt x="15716" y="7144"/>
                    </a:cubicBezTo>
                    <a:cubicBezTo>
                      <a:pt x="10954" y="7144"/>
                      <a:pt x="7144" y="10954"/>
                      <a:pt x="7144" y="15716"/>
                    </a:cubicBezTo>
                    <a:cubicBezTo>
                      <a:pt x="8096" y="20479"/>
                      <a:pt x="11906" y="24289"/>
                      <a:pt x="15716" y="24289"/>
                    </a:cubicBezTo>
                    <a:close/>
                  </a:path>
                </a:pathLst>
              </a:custGeom>
              <a:grpFill/>
              <a:ln w="9525" cap="flat">
                <a:noFill/>
                <a:prstDash val="solid"/>
                <a:miter/>
              </a:ln>
            </p:spPr>
            <p:txBody>
              <a:bodyPr rtlCol="0" anchor="ctr"/>
              <a:lstStyle/>
              <a:p>
                <a:endParaRPr lang="en-US"/>
              </a:p>
            </p:txBody>
          </p:sp>
          <p:sp>
            <p:nvSpPr>
              <p:cNvPr id="117" name="Freeform: Shape 352">
                <a:extLst>
                  <a:ext uri="{FF2B5EF4-FFF2-40B4-BE49-F238E27FC236}">
                    <a16:creationId xmlns:a16="http://schemas.microsoft.com/office/drawing/2014/main" id="{3721F8B4-01BF-482D-958C-AC657854683F}"/>
                  </a:ext>
                </a:extLst>
              </p:cNvPr>
              <p:cNvSpPr/>
              <p:nvPr/>
            </p:nvSpPr>
            <p:spPr>
              <a:xfrm>
                <a:off x="5656094" y="3041809"/>
                <a:ext cx="95250" cy="114300"/>
              </a:xfrm>
              <a:custGeom>
                <a:avLst/>
                <a:gdLst>
                  <a:gd name="connsiteX0" fmla="*/ 20806 w 95250"/>
                  <a:gd name="connsiteY0" fmla="*/ 90964 h 114300"/>
                  <a:gd name="connsiteX1" fmla="*/ 27474 w 95250"/>
                  <a:gd name="connsiteY1" fmla="*/ 89059 h 114300"/>
                  <a:gd name="connsiteX2" fmla="*/ 57954 w 95250"/>
                  <a:gd name="connsiteY2" fmla="*/ 108109 h 114300"/>
                  <a:gd name="connsiteX3" fmla="*/ 92244 w 95250"/>
                  <a:gd name="connsiteY3" fmla="*/ 73819 h 114300"/>
                  <a:gd name="connsiteX4" fmla="*/ 63669 w 95250"/>
                  <a:gd name="connsiteY4" fmla="*/ 40481 h 114300"/>
                  <a:gd name="connsiteX5" fmla="*/ 64621 w 95250"/>
                  <a:gd name="connsiteY5" fmla="*/ 33814 h 114300"/>
                  <a:gd name="connsiteX6" fmla="*/ 37951 w 95250"/>
                  <a:gd name="connsiteY6" fmla="*/ 7144 h 114300"/>
                  <a:gd name="connsiteX7" fmla="*/ 11281 w 95250"/>
                  <a:gd name="connsiteY7" fmla="*/ 33814 h 114300"/>
                  <a:gd name="connsiteX8" fmla="*/ 28426 w 95250"/>
                  <a:gd name="connsiteY8" fmla="*/ 58579 h 114300"/>
                  <a:gd name="connsiteX9" fmla="*/ 27474 w 95250"/>
                  <a:gd name="connsiteY9" fmla="*/ 61436 h 114300"/>
                  <a:gd name="connsiteX10" fmla="*/ 22711 w 95250"/>
                  <a:gd name="connsiteY10" fmla="*/ 60484 h 114300"/>
                  <a:gd name="connsiteX11" fmla="*/ 7471 w 95250"/>
                  <a:gd name="connsiteY11" fmla="*/ 75724 h 114300"/>
                  <a:gd name="connsiteX12" fmla="*/ 20806 w 95250"/>
                  <a:gd name="connsiteY12" fmla="*/ 90964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5250" h="114300">
                    <a:moveTo>
                      <a:pt x="20806" y="90964"/>
                    </a:moveTo>
                    <a:cubicBezTo>
                      <a:pt x="22711" y="90964"/>
                      <a:pt x="25569" y="90011"/>
                      <a:pt x="27474" y="89059"/>
                    </a:cubicBezTo>
                    <a:cubicBezTo>
                      <a:pt x="33189" y="100489"/>
                      <a:pt x="44619" y="108109"/>
                      <a:pt x="57954" y="108109"/>
                    </a:cubicBezTo>
                    <a:cubicBezTo>
                      <a:pt x="77004" y="108109"/>
                      <a:pt x="92244" y="92869"/>
                      <a:pt x="92244" y="73819"/>
                    </a:cubicBezTo>
                    <a:cubicBezTo>
                      <a:pt x="92244" y="56674"/>
                      <a:pt x="79861" y="43339"/>
                      <a:pt x="63669" y="40481"/>
                    </a:cubicBezTo>
                    <a:cubicBezTo>
                      <a:pt x="64621" y="38576"/>
                      <a:pt x="64621" y="36671"/>
                      <a:pt x="64621" y="33814"/>
                    </a:cubicBezTo>
                    <a:cubicBezTo>
                      <a:pt x="64621" y="18574"/>
                      <a:pt x="52239" y="7144"/>
                      <a:pt x="37951" y="7144"/>
                    </a:cubicBezTo>
                    <a:cubicBezTo>
                      <a:pt x="22711" y="7144"/>
                      <a:pt x="11281" y="19526"/>
                      <a:pt x="11281" y="33814"/>
                    </a:cubicBezTo>
                    <a:cubicBezTo>
                      <a:pt x="11281" y="45244"/>
                      <a:pt x="17949" y="54769"/>
                      <a:pt x="28426" y="58579"/>
                    </a:cubicBezTo>
                    <a:cubicBezTo>
                      <a:pt x="28426" y="59531"/>
                      <a:pt x="27474" y="60484"/>
                      <a:pt x="27474" y="61436"/>
                    </a:cubicBezTo>
                    <a:cubicBezTo>
                      <a:pt x="25569" y="60484"/>
                      <a:pt x="24616" y="60484"/>
                      <a:pt x="22711" y="60484"/>
                    </a:cubicBezTo>
                    <a:cubicBezTo>
                      <a:pt x="14139" y="60484"/>
                      <a:pt x="7471" y="67151"/>
                      <a:pt x="7471" y="75724"/>
                    </a:cubicBezTo>
                    <a:cubicBezTo>
                      <a:pt x="5566" y="84296"/>
                      <a:pt x="12234" y="90964"/>
                      <a:pt x="20806" y="90964"/>
                    </a:cubicBezTo>
                    <a:close/>
                  </a:path>
                </a:pathLst>
              </a:custGeom>
              <a:grpFill/>
              <a:ln w="9525" cap="flat">
                <a:noFill/>
                <a:prstDash val="solid"/>
                <a:miter/>
              </a:ln>
            </p:spPr>
            <p:txBody>
              <a:bodyPr rtlCol="0" anchor="ctr"/>
              <a:lstStyle/>
              <a:p>
                <a:endParaRPr lang="en-US"/>
              </a:p>
            </p:txBody>
          </p:sp>
          <p:sp>
            <p:nvSpPr>
              <p:cNvPr id="118" name="Freeform: Shape 353">
                <a:extLst>
                  <a:ext uri="{FF2B5EF4-FFF2-40B4-BE49-F238E27FC236}">
                    <a16:creationId xmlns:a16="http://schemas.microsoft.com/office/drawing/2014/main" id="{59F65BC5-D3DB-4D6F-8B27-B2336A13027F}"/>
                  </a:ext>
                </a:extLst>
              </p:cNvPr>
              <p:cNvSpPr/>
              <p:nvPr/>
            </p:nvSpPr>
            <p:spPr>
              <a:xfrm>
                <a:off x="5755481" y="4182904"/>
                <a:ext cx="57150" cy="57150"/>
              </a:xfrm>
              <a:custGeom>
                <a:avLst/>
                <a:gdLst>
                  <a:gd name="connsiteX0" fmla="*/ 31909 w 57150"/>
                  <a:gd name="connsiteY0" fmla="*/ 7144 h 57150"/>
                  <a:gd name="connsiteX1" fmla="*/ 7144 w 57150"/>
                  <a:gd name="connsiteY1" fmla="*/ 31909 h 57150"/>
                  <a:gd name="connsiteX2" fmla="*/ 31909 w 57150"/>
                  <a:gd name="connsiteY2" fmla="*/ 56674 h 57150"/>
                  <a:gd name="connsiteX3" fmla="*/ 56674 w 57150"/>
                  <a:gd name="connsiteY3" fmla="*/ 31909 h 57150"/>
                  <a:gd name="connsiteX4" fmla="*/ 31909 w 57150"/>
                  <a:gd name="connsiteY4" fmla="*/ 7144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31909" y="7144"/>
                    </a:moveTo>
                    <a:cubicBezTo>
                      <a:pt x="18574" y="7144"/>
                      <a:pt x="7144" y="18574"/>
                      <a:pt x="7144" y="31909"/>
                    </a:cubicBezTo>
                    <a:cubicBezTo>
                      <a:pt x="7144" y="45244"/>
                      <a:pt x="18574" y="56674"/>
                      <a:pt x="31909" y="56674"/>
                    </a:cubicBezTo>
                    <a:cubicBezTo>
                      <a:pt x="45244" y="56674"/>
                      <a:pt x="56674" y="45244"/>
                      <a:pt x="56674" y="31909"/>
                    </a:cubicBezTo>
                    <a:cubicBezTo>
                      <a:pt x="56674" y="17621"/>
                      <a:pt x="45244" y="7144"/>
                      <a:pt x="31909" y="7144"/>
                    </a:cubicBezTo>
                    <a:close/>
                  </a:path>
                </a:pathLst>
              </a:custGeom>
              <a:grpFill/>
              <a:ln w="9525" cap="flat">
                <a:noFill/>
                <a:prstDash val="solid"/>
                <a:miter/>
              </a:ln>
            </p:spPr>
            <p:txBody>
              <a:bodyPr rtlCol="0" anchor="ctr"/>
              <a:lstStyle/>
              <a:p>
                <a:endParaRPr lang="en-US"/>
              </a:p>
            </p:txBody>
          </p:sp>
          <p:sp>
            <p:nvSpPr>
              <p:cNvPr id="119" name="Freeform: Shape 354">
                <a:extLst>
                  <a:ext uri="{FF2B5EF4-FFF2-40B4-BE49-F238E27FC236}">
                    <a16:creationId xmlns:a16="http://schemas.microsoft.com/office/drawing/2014/main" id="{7649CAF5-FD52-4A47-AC58-CCEA6669E61E}"/>
                  </a:ext>
                </a:extLst>
              </p:cNvPr>
              <p:cNvSpPr/>
              <p:nvPr/>
            </p:nvSpPr>
            <p:spPr>
              <a:xfrm>
                <a:off x="6033611" y="3938111"/>
                <a:ext cx="28575" cy="28575"/>
              </a:xfrm>
              <a:custGeom>
                <a:avLst/>
                <a:gdLst>
                  <a:gd name="connsiteX0" fmla="*/ 22384 w 28575"/>
                  <a:gd name="connsiteY0" fmla="*/ 14764 h 28575"/>
                  <a:gd name="connsiteX1" fmla="*/ 14764 w 28575"/>
                  <a:gd name="connsiteY1" fmla="*/ 7144 h 28575"/>
                  <a:gd name="connsiteX2" fmla="*/ 7144 w 28575"/>
                  <a:gd name="connsiteY2" fmla="*/ 14764 h 28575"/>
                  <a:gd name="connsiteX3" fmla="*/ 14764 w 28575"/>
                  <a:gd name="connsiteY3" fmla="*/ 22384 h 28575"/>
                  <a:gd name="connsiteX4" fmla="*/ 22384 w 28575"/>
                  <a:gd name="connsiteY4" fmla="*/ 1476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2384" y="14764"/>
                    </a:moveTo>
                    <a:cubicBezTo>
                      <a:pt x="22384" y="10001"/>
                      <a:pt x="18574" y="7144"/>
                      <a:pt x="14764" y="7144"/>
                    </a:cubicBezTo>
                    <a:cubicBezTo>
                      <a:pt x="10954" y="7144"/>
                      <a:pt x="7144" y="10954"/>
                      <a:pt x="7144" y="14764"/>
                    </a:cubicBezTo>
                    <a:cubicBezTo>
                      <a:pt x="7144" y="18574"/>
                      <a:pt x="10954" y="22384"/>
                      <a:pt x="14764" y="22384"/>
                    </a:cubicBezTo>
                    <a:cubicBezTo>
                      <a:pt x="18574" y="22384"/>
                      <a:pt x="22384" y="19526"/>
                      <a:pt x="22384" y="14764"/>
                    </a:cubicBezTo>
                    <a:close/>
                  </a:path>
                </a:pathLst>
              </a:custGeom>
              <a:grpFill/>
              <a:ln w="9525" cap="flat">
                <a:noFill/>
                <a:prstDash val="solid"/>
                <a:miter/>
              </a:ln>
            </p:spPr>
            <p:txBody>
              <a:bodyPr rtlCol="0" anchor="ctr"/>
              <a:lstStyle/>
              <a:p>
                <a:endParaRPr lang="en-US"/>
              </a:p>
            </p:txBody>
          </p:sp>
          <p:sp>
            <p:nvSpPr>
              <p:cNvPr id="120" name="Freeform: Shape 355">
                <a:extLst>
                  <a:ext uri="{FF2B5EF4-FFF2-40B4-BE49-F238E27FC236}">
                    <a16:creationId xmlns:a16="http://schemas.microsoft.com/office/drawing/2014/main" id="{50D62E44-BE66-415A-ADE9-51951BE1D093}"/>
                  </a:ext>
                </a:extLst>
              </p:cNvPr>
              <p:cNvSpPr/>
              <p:nvPr/>
            </p:nvSpPr>
            <p:spPr>
              <a:xfrm>
                <a:off x="5585936" y="3662839"/>
                <a:ext cx="38100" cy="38100"/>
              </a:xfrm>
              <a:custGeom>
                <a:avLst/>
                <a:gdLst>
                  <a:gd name="connsiteX0" fmla="*/ 37624 w 38100"/>
                  <a:gd name="connsiteY0" fmla="*/ 22384 h 38100"/>
                  <a:gd name="connsiteX1" fmla="*/ 22384 w 38100"/>
                  <a:gd name="connsiteY1" fmla="*/ 7144 h 38100"/>
                  <a:gd name="connsiteX2" fmla="*/ 7144 w 38100"/>
                  <a:gd name="connsiteY2" fmla="*/ 22384 h 38100"/>
                  <a:gd name="connsiteX3" fmla="*/ 22384 w 38100"/>
                  <a:gd name="connsiteY3" fmla="*/ 37624 h 38100"/>
                  <a:gd name="connsiteX4" fmla="*/ 37624 w 38100"/>
                  <a:gd name="connsiteY4" fmla="*/ 2238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7624" y="22384"/>
                    </a:moveTo>
                    <a:cubicBezTo>
                      <a:pt x="37624" y="13811"/>
                      <a:pt x="30956" y="7144"/>
                      <a:pt x="22384" y="7144"/>
                    </a:cubicBezTo>
                    <a:cubicBezTo>
                      <a:pt x="13811" y="7144"/>
                      <a:pt x="7144" y="13811"/>
                      <a:pt x="7144" y="22384"/>
                    </a:cubicBezTo>
                    <a:cubicBezTo>
                      <a:pt x="7144" y="30956"/>
                      <a:pt x="13811" y="37624"/>
                      <a:pt x="22384" y="37624"/>
                    </a:cubicBezTo>
                    <a:cubicBezTo>
                      <a:pt x="30956" y="37624"/>
                      <a:pt x="37624" y="30956"/>
                      <a:pt x="37624" y="22384"/>
                    </a:cubicBezTo>
                    <a:close/>
                  </a:path>
                </a:pathLst>
              </a:custGeom>
              <a:grpFill/>
              <a:ln w="9525" cap="flat">
                <a:noFill/>
                <a:prstDash val="solid"/>
                <a:miter/>
              </a:ln>
            </p:spPr>
            <p:txBody>
              <a:bodyPr rtlCol="0" anchor="ctr"/>
              <a:lstStyle/>
              <a:p>
                <a:endParaRPr lang="en-US"/>
              </a:p>
            </p:txBody>
          </p:sp>
          <p:sp>
            <p:nvSpPr>
              <p:cNvPr id="121" name="Freeform: Shape 356">
                <a:extLst>
                  <a:ext uri="{FF2B5EF4-FFF2-40B4-BE49-F238E27FC236}">
                    <a16:creationId xmlns:a16="http://schemas.microsoft.com/office/drawing/2014/main" id="{11C781B9-83B6-415C-9D40-E189E4A4BE4D}"/>
                  </a:ext>
                </a:extLst>
              </p:cNvPr>
              <p:cNvSpPr/>
              <p:nvPr/>
            </p:nvSpPr>
            <p:spPr>
              <a:xfrm>
                <a:off x="5774531" y="3054191"/>
                <a:ext cx="28575" cy="28575"/>
              </a:xfrm>
              <a:custGeom>
                <a:avLst/>
                <a:gdLst>
                  <a:gd name="connsiteX0" fmla="*/ 28099 w 28575"/>
                  <a:gd name="connsiteY0" fmla="*/ 17621 h 28575"/>
                  <a:gd name="connsiteX1" fmla="*/ 17621 w 28575"/>
                  <a:gd name="connsiteY1" fmla="*/ 28099 h 28575"/>
                  <a:gd name="connsiteX2" fmla="*/ 7144 w 28575"/>
                  <a:gd name="connsiteY2" fmla="*/ 17621 h 28575"/>
                  <a:gd name="connsiteX3" fmla="*/ 17621 w 28575"/>
                  <a:gd name="connsiteY3" fmla="*/ 7144 h 28575"/>
                  <a:gd name="connsiteX4" fmla="*/ 28099 w 28575"/>
                  <a:gd name="connsiteY4" fmla="*/ 1762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099" y="17621"/>
                    </a:moveTo>
                    <a:cubicBezTo>
                      <a:pt x="28099" y="23408"/>
                      <a:pt x="23408" y="28099"/>
                      <a:pt x="17621" y="28099"/>
                    </a:cubicBezTo>
                    <a:cubicBezTo>
                      <a:pt x="11835" y="28099"/>
                      <a:pt x="7144" y="23408"/>
                      <a:pt x="7144" y="17621"/>
                    </a:cubicBezTo>
                    <a:cubicBezTo>
                      <a:pt x="7144" y="11835"/>
                      <a:pt x="11835" y="7144"/>
                      <a:pt x="17621" y="7144"/>
                    </a:cubicBezTo>
                    <a:cubicBezTo>
                      <a:pt x="23408" y="7144"/>
                      <a:pt x="28099" y="11835"/>
                      <a:pt x="28099" y="17621"/>
                    </a:cubicBezTo>
                    <a:close/>
                  </a:path>
                </a:pathLst>
              </a:custGeom>
              <a:grpFill/>
              <a:ln w="9525" cap="flat">
                <a:noFill/>
                <a:prstDash val="solid"/>
                <a:miter/>
              </a:ln>
            </p:spPr>
            <p:txBody>
              <a:bodyPr rtlCol="0" anchor="ctr"/>
              <a:lstStyle/>
              <a:p>
                <a:endParaRPr lang="en-US"/>
              </a:p>
            </p:txBody>
          </p:sp>
          <p:sp>
            <p:nvSpPr>
              <p:cNvPr id="122" name="Freeform: Shape 357">
                <a:extLst>
                  <a:ext uri="{FF2B5EF4-FFF2-40B4-BE49-F238E27FC236}">
                    <a16:creationId xmlns:a16="http://schemas.microsoft.com/office/drawing/2014/main" id="{92333F5C-E879-4F8A-B694-BF0BD8C3DADC}"/>
                  </a:ext>
                </a:extLst>
              </p:cNvPr>
              <p:cNvSpPr/>
              <p:nvPr/>
            </p:nvSpPr>
            <p:spPr>
              <a:xfrm>
                <a:off x="5801201" y="2997041"/>
                <a:ext cx="28575" cy="28575"/>
              </a:xfrm>
              <a:custGeom>
                <a:avLst/>
                <a:gdLst>
                  <a:gd name="connsiteX0" fmla="*/ 24289 w 28575"/>
                  <a:gd name="connsiteY0" fmla="*/ 15716 h 28575"/>
                  <a:gd name="connsiteX1" fmla="*/ 15716 w 28575"/>
                  <a:gd name="connsiteY1" fmla="*/ 24289 h 28575"/>
                  <a:gd name="connsiteX2" fmla="*/ 7144 w 28575"/>
                  <a:gd name="connsiteY2" fmla="*/ 15716 h 28575"/>
                  <a:gd name="connsiteX3" fmla="*/ 15716 w 28575"/>
                  <a:gd name="connsiteY3" fmla="*/ 7144 h 28575"/>
                  <a:gd name="connsiteX4" fmla="*/ 24289 w 28575"/>
                  <a:gd name="connsiteY4" fmla="*/ 15716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4289" y="15716"/>
                    </a:moveTo>
                    <a:cubicBezTo>
                      <a:pt x="24289" y="20451"/>
                      <a:pt x="20451" y="24289"/>
                      <a:pt x="15716" y="24289"/>
                    </a:cubicBezTo>
                    <a:cubicBezTo>
                      <a:pt x="10982" y="24289"/>
                      <a:pt x="7144" y="20451"/>
                      <a:pt x="7144" y="15716"/>
                    </a:cubicBezTo>
                    <a:cubicBezTo>
                      <a:pt x="7144" y="10982"/>
                      <a:pt x="10982" y="7144"/>
                      <a:pt x="15716" y="7144"/>
                    </a:cubicBezTo>
                    <a:cubicBezTo>
                      <a:pt x="20451" y="7144"/>
                      <a:pt x="24289" y="10982"/>
                      <a:pt x="24289" y="15716"/>
                    </a:cubicBezTo>
                    <a:close/>
                  </a:path>
                </a:pathLst>
              </a:custGeom>
              <a:grpFill/>
              <a:ln w="9525" cap="flat">
                <a:noFill/>
                <a:prstDash val="solid"/>
                <a:miter/>
              </a:ln>
            </p:spPr>
            <p:txBody>
              <a:bodyPr rtlCol="0" anchor="ctr"/>
              <a:lstStyle/>
              <a:p>
                <a:endParaRPr lang="en-US"/>
              </a:p>
            </p:txBody>
          </p:sp>
          <p:sp>
            <p:nvSpPr>
              <p:cNvPr id="123" name="Freeform: Shape 358">
                <a:extLst>
                  <a:ext uri="{FF2B5EF4-FFF2-40B4-BE49-F238E27FC236}">
                    <a16:creationId xmlns:a16="http://schemas.microsoft.com/office/drawing/2014/main" id="{7B0255FC-1DDA-4B05-AEF3-3C2846B2B878}"/>
                  </a:ext>
                </a:extLst>
              </p:cNvPr>
              <p:cNvSpPr/>
              <p:nvPr/>
            </p:nvSpPr>
            <p:spPr>
              <a:xfrm>
                <a:off x="5444966" y="3704749"/>
                <a:ext cx="85725" cy="85725"/>
              </a:xfrm>
              <a:custGeom>
                <a:avLst/>
                <a:gdLst>
                  <a:gd name="connsiteX0" fmla="*/ 81439 w 85725"/>
                  <a:gd name="connsiteY0" fmla="*/ 44291 h 85725"/>
                  <a:gd name="connsiteX1" fmla="*/ 44291 w 85725"/>
                  <a:gd name="connsiteY1" fmla="*/ 81439 h 85725"/>
                  <a:gd name="connsiteX2" fmla="*/ 7144 w 85725"/>
                  <a:gd name="connsiteY2" fmla="*/ 44291 h 85725"/>
                  <a:gd name="connsiteX3" fmla="*/ 44291 w 85725"/>
                  <a:gd name="connsiteY3" fmla="*/ 7144 h 85725"/>
                  <a:gd name="connsiteX4" fmla="*/ 81439 w 85725"/>
                  <a:gd name="connsiteY4" fmla="*/ 44291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81439" y="44291"/>
                    </a:moveTo>
                    <a:cubicBezTo>
                      <a:pt x="81439" y="64807"/>
                      <a:pt x="64807" y="81439"/>
                      <a:pt x="44291" y="81439"/>
                    </a:cubicBezTo>
                    <a:cubicBezTo>
                      <a:pt x="23775" y="81439"/>
                      <a:pt x="7144" y="64807"/>
                      <a:pt x="7144" y="44291"/>
                    </a:cubicBezTo>
                    <a:cubicBezTo>
                      <a:pt x="7144" y="23775"/>
                      <a:pt x="23775" y="7144"/>
                      <a:pt x="44291" y="7144"/>
                    </a:cubicBezTo>
                    <a:cubicBezTo>
                      <a:pt x="64807" y="7144"/>
                      <a:pt x="81439" y="23775"/>
                      <a:pt x="81439" y="44291"/>
                    </a:cubicBezTo>
                    <a:close/>
                  </a:path>
                </a:pathLst>
              </a:custGeom>
              <a:grpFill/>
              <a:ln w="9525" cap="flat">
                <a:noFill/>
                <a:prstDash val="solid"/>
                <a:miter/>
              </a:ln>
            </p:spPr>
            <p:txBody>
              <a:bodyPr rtlCol="0" anchor="ctr"/>
              <a:lstStyle/>
              <a:p>
                <a:endParaRPr lang="en-US"/>
              </a:p>
            </p:txBody>
          </p:sp>
          <p:sp>
            <p:nvSpPr>
              <p:cNvPr id="124" name="Freeform: Shape 359">
                <a:extLst>
                  <a:ext uri="{FF2B5EF4-FFF2-40B4-BE49-F238E27FC236}">
                    <a16:creationId xmlns:a16="http://schemas.microsoft.com/office/drawing/2014/main" id="{EFFEAFE1-B632-435C-95FB-9AA548CE891F}"/>
                  </a:ext>
                </a:extLst>
              </p:cNvPr>
              <p:cNvSpPr/>
              <p:nvPr/>
            </p:nvSpPr>
            <p:spPr>
              <a:xfrm>
                <a:off x="5544979" y="3427571"/>
                <a:ext cx="85725" cy="95250"/>
              </a:xfrm>
              <a:custGeom>
                <a:avLst/>
                <a:gdLst>
                  <a:gd name="connsiteX0" fmla="*/ 58579 w 85725"/>
                  <a:gd name="connsiteY0" fmla="*/ 39529 h 95250"/>
                  <a:gd name="connsiteX1" fmla="*/ 59531 w 85725"/>
                  <a:gd name="connsiteY1" fmla="*/ 32861 h 95250"/>
                  <a:gd name="connsiteX2" fmla="*/ 39529 w 85725"/>
                  <a:gd name="connsiteY2" fmla="*/ 12859 h 95250"/>
                  <a:gd name="connsiteX3" fmla="*/ 38576 w 85725"/>
                  <a:gd name="connsiteY3" fmla="*/ 12859 h 95250"/>
                  <a:gd name="connsiteX4" fmla="*/ 25241 w 85725"/>
                  <a:gd name="connsiteY4" fmla="*/ 7144 h 95250"/>
                  <a:gd name="connsiteX5" fmla="*/ 7144 w 85725"/>
                  <a:gd name="connsiteY5" fmla="*/ 25241 h 95250"/>
                  <a:gd name="connsiteX6" fmla="*/ 22384 w 85725"/>
                  <a:gd name="connsiteY6" fmla="*/ 43339 h 95250"/>
                  <a:gd name="connsiteX7" fmla="*/ 34766 w 85725"/>
                  <a:gd name="connsiteY7" fmla="*/ 52864 h 95250"/>
                  <a:gd name="connsiteX8" fmla="*/ 30004 w 85725"/>
                  <a:gd name="connsiteY8" fmla="*/ 68104 h 95250"/>
                  <a:gd name="connsiteX9" fmla="*/ 58579 w 85725"/>
                  <a:gd name="connsiteY9" fmla="*/ 96679 h 95250"/>
                  <a:gd name="connsiteX10" fmla="*/ 87154 w 85725"/>
                  <a:gd name="connsiteY10" fmla="*/ 68104 h 95250"/>
                  <a:gd name="connsiteX11" fmla="*/ 58579 w 85725"/>
                  <a:gd name="connsiteY11" fmla="*/ 39529 h 95250"/>
                  <a:gd name="connsiteX12" fmla="*/ 58579 w 85725"/>
                  <a:gd name="connsiteY12" fmla="*/ 39529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725" h="95250">
                    <a:moveTo>
                      <a:pt x="58579" y="39529"/>
                    </a:moveTo>
                    <a:cubicBezTo>
                      <a:pt x="59531" y="37624"/>
                      <a:pt x="59531" y="35719"/>
                      <a:pt x="59531" y="32861"/>
                    </a:cubicBezTo>
                    <a:cubicBezTo>
                      <a:pt x="59531" y="21431"/>
                      <a:pt x="50006" y="12859"/>
                      <a:pt x="39529" y="12859"/>
                    </a:cubicBezTo>
                    <a:cubicBezTo>
                      <a:pt x="39529" y="12859"/>
                      <a:pt x="38576" y="12859"/>
                      <a:pt x="38576" y="12859"/>
                    </a:cubicBezTo>
                    <a:cubicBezTo>
                      <a:pt x="34766" y="9049"/>
                      <a:pt x="30956" y="7144"/>
                      <a:pt x="25241" y="7144"/>
                    </a:cubicBezTo>
                    <a:cubicBezTo>
                      <a:pt x="14764" y="7144"/>
                      <a:pt x="7144" y="15716"/>
                      <a:pt x="7144" y="25241"/>
                    </a:cubicBezTo>
                    <a:cubicBezTo>
                      <a:pt x="7144" y="33814"/>
                      <a:pt x="13811" y="41434"/>
                      <a:pt x="22384" y="43339"/>
                    </a:cubicBezTo>
                    <a:cubicBezTo>
                      <a:pt x="25241" y="48101"/>
                      <a:pt x="30004" y="50959"/>
                      <a:pt x="34766" y="52864"/>
                    </a:cubicBezTo>
                    <a:cubicBezTo>
                      <a:pt x="31909" y="57626"/>
                      <a:pt x="30004" y="62389"/>
                      <a:pt x="30004" y="68104"/>
                    </a:cubicBezTo>
                    <a:cubicBezTo>
                      <a:pt x="30004" y="84296"/>
                      <a:pt x="43339" y="96679"/>
                      <a:pt x="58579" y="96679"/>
                    </a:cubicBezTo>
                    <a:cubicBezTo>
                      <a:pt x="74771" y="96679"/>
                      <a:pt x="87154" y="83344"/>
                      <a:pt x="87154" y="68104"/>
                    </a:cubicBezTo>
                    <a:cubicBezTo>
                      <a:pt x="88106" y="52864"/>
                      <a:pt x="74771" y="39529"/>
                      <a:pt x="58579" y="39529"/>
                    </a:cubicBezTo>
                    <a:cubicBezTo>
                      <a:pt x="58579" y="39529"/>
                      <a:pt x="58579" y="39529"/>
                      <a:pt x="58579" y="39529"/>
                    </a:cubicBezTo>
                    <a:close/>
                  </a:path>
                </a:pathLst>
              </a:custGeom>
              <a:grpFill/>
              <a:ln w="9525" cap="flat">
                <a:noFill/>
                <a:prstDash val="solid"/>
                <a:miter/>
              </a:ln>
            </p:spPr>
            <p:txBody>
              <a:bodyPr rtlCol="0" anchor="ctr"/>
              <a:lstStyle/>
              <a:p>
                <a:endParaRPr lang="en-US"/>
              </a:p>
            </p:txBody>
          </p:sp>
          <p:sp>
            <p:nvSpPr>
              <p:cNvPr id="125" name="Freeform: Shape 360">
                <a:extLst>
                  <a:ext uri="{FF2B5EF4-FFF2-40B4-BE49-F238E27FC236}">
                    <a16:creationId xmlns:a16="http://schemas.microsoft.com/office/drawing/2014/main" id="{CCEE6D59-AC9F-4493-80B5-EE7D015406E3}"/>
                  </a:ext>
                </a:extLst>
              </p:cNvPr>
              <p:cNvSpPr/>
              <p:nvPr/>
            </p:nvSpPr>
            <p:spPr>
              <a:xfrm>
                <a:off x="5965031" y="4117181"/>
                <a:ext cx="19050" cy="19050"/>
              </a:xfrm>
              <a:custGeom>
                <a:avLst/>
                <a:gdLst>
                  <a:gd name="connsiteX0" fmla="*/ 16669 w 19050"/>
                  <a:gd name="connsiteY0" fmla="*/ 11906 h 19050"/>
                  <a:gd name="connsiteX1" fmla="*/ 11906 w 19050"/>
                  <a:gd name="connsiteY1" fmla="*/ 7144 h 19050"/>
                  <a:gd name="connsiteX2" fmla="*/ 7144 w 19050"/>
                  <a:gd name="connsiteY2" fmla="*/ 11906 h 19050"/>
                  <a:gd name="connsiteX3" fmla="*/ 11906 w 19050"/>
                  <a:gd name="connsiteY3" fmla="*/ 16669 h 19050"/>
                  <a:gd name="connsiteX4" fmla="*/ 16669 w 19050"/>
                  <a:gd name="connsiteY4" fmla="*/ 11906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6669" y="11906"/>
                    </a:moveTo>
                    <a:cubicBezTo>
                      <a:pt x="16669" y="9049"/>
                      <a:pt x="14764" y="7144"/>
                      <a:pt x="11906" y="7144"/>
                    </a:cubicBezTo>
                    <a:cubicBezTo>
                      <a:pt x="9049" y="7144"/>
                      <a:pt x="7144" y="9049"/>
                      <a:pt x="7144" y="11906"/>
                    </a:cubicBezTo>
                    <a:cubicBezTo>
                      <a:pt x="7144" y="14764"/>
                      <a:pt x="9049" y="16669"/>
                      <a:pt x="11906" y="16669"/>
                    </a:cubicBezTo>
                    <a:cubicBezTo>
                      <a:pt x="14764" y="16669"/>
                      <a:pt x="16669" y="14764"/>
                      <a:pt x="16669" y="11906"/>
                    </a:cubicBezTo>
                    <a:close/>
                  </a:path>
                </a:pathLst>
              </a:custGeom>
              <a:grpFill/>
              <a:ln w="9525" cap="flat">
                <a:noFill/>
                <a:prstDash val="solid"/>
                <a:miter/>
              </a:ln>
            </p:spPr>
            <p:txBody>
              <a:bodyPr rtlCol="0" anchor="ctr"/>
              <a:lstStyle/>
              <a:p>
                <a:endParaRPr lang="en-US"/>
              </a:p>
            </p:txBody>
          </p:sp>
          <p:sp>
            <p:nvSpPr>
              <p:cNvPr id="126" name="Freeform: Shape 361">
                <a:extLst>
                  <a:ext uri="{FF2B5EF4-FFF2-40B4-BE49-F238E27FC236}">
                    <a16:creationId xmlns:a16="http://schemas.microsoft.com/office/drawing/2014/main" id="{B35C2C08-B52F-4CC0-BCEB-A0AD452BBD2F}"/>
                  </a:ext>
                </a:extLst>
              </p:cNvPr>
              <p:cNvSpPr/>
              <p:nvPr/>
            </p:nvSpPr>
            <p:spPr>
              <a:xfrm>
                <a:off x="5866924" y="3722846"/>
                <a:ext cx="76200" cy="76200"/>
              </a:xfrm>
              <a:custGeom>
                <a:avLst/>
                <a:gdLst>
                  <a:gd name="connsiteX0" fmla="*/ 65246 w 76200"/>
                  <a:gd name="connsiteY0" fmla="*/ 75724 h 76200"/>
                  <a:gd name="connsiteX1" fmla="*/ 75724 w 76200"/>
                  <a:gd name="connsiteY1" fmla="*/ 65246 h 76200"/>
                  <a:gd name="connsiteX2" fmla="*/ 65246 w 76200"/>
                  <a:gd name="connsiteY2" fmla="*/ 54769 h 76200"/>
                  <a:gd name="connsiteX3" fmla="*/ 62389 w 76200"/>
                  <a:gd name="connsiteY3" fmla="*/ 55721 h 76200"/>
                  <a:gd name="connsiteX4" fmla="*/ 68104 w 76200"/>
                  <a:gd name="connsiteY4" fmla="*/ 42386 h 76200"/>
                  <a:gd name="connsiteX5" fmla="*/ 50006 w 76200"/>
                  <a:gd name="connsiteY5" fmla="*/ 24289 h 76200"/>
                  <a:gd name="connsiteX6" fmla="*/ 42386 w 76200"/>
                  <a:gd name="connsiteY6" fmla="*/ 26194 h 76200"/>
                  <a:gd name="connsiteX7" fmla="*/ 30956 w 76200"/>
                  <a:gd name="connsiteY7" fmla="*/ 16669 h 76200"/>
                  <a:gd name="connsiteX8" fmla="*/ 31909 w 76200"/>
                  <a:gd name="connsiteY8" fmla="*/ 16669 h 76200"/>
                  <a:gd name="connsiteX9" fmla="*/ 36671 w 76200"/>
                  <a:gd name="connsiteY9" fmla="*/ 11906 h 76200"/>
                  <a:gd name="connsiteX10" fmla="*/ 31909 w 76200"/>
                  <a:gd name="connsiteY10" fmla="*/ 7144 h 76200"/>
                  <a:gd name="connsiteX11" fmla="*/ 27146 w 76200"/>
                  <a:gd name="connsiteY11" fmla="*/ 11906 h 76200"/>
                  <a:gd name="connsiteX12" fmla="*/ 30004 w 76200"/>
                  <a:gd name="connsiteY12" fmla="*/ 16669 h 76200"/>
                  <a:gd name="connsiteX13" fmla="*/ 26194 w 76200"/>
                  <a:gd name="connsiteY13" fmla="*/ 15716 h 76200"/>
                  <a:gd name="connsiteX14" fmla="*/ 7144 w 76200"/>
                  <a:gd name="connsiteY14" fmla="*/ 34766 h 76200"/>
                  <a:gd name="connsiteX15" fmla="*/ 26194 w 76200"/>
                  <a:gd name="connsiteY15" fmla="*/ 53816 h 76200"/>
                  <a:gd name="connsiteX16" fmla="*/ 35719 w 76200"/>
                  <a:gd name="connsiteY16" fmla="*/ 50959 h 76200"/>
                  <a:gd name="connsiteX17" fmla="*/ 50959 w 76200"/>
                  <a:gd name="connsiteY17" fmla="*/ 59531 h 76200"/>
                  <a:gd name="connsiteX18" fmla="*/ 57626 w 76200"/>
                  <a:gd name="connsiteY18" fmla="*/ 58579 h 76200"/>
                  <a:gd name="connsiteX19" fmla="*/ 54769 w 76200"/>
                  <a:gd name="connsiteY19" fmla="*/ 65246 h 76200"/>
                  <a:gd name="connsiteX20" fmla="*/ 65246 w 76200"/>
                  <a:gd name="connsiteY20" fmla="*/ 75724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200" h="76200">
                    <a:moveTo>
                      <a:pt x="65246" y="75724"/>
                    </a:moveTo>
                    <a:cubicBezTo>
                      <a:pt x="70961" y="75724"/>
                      <a:pt x="75724" y="70961"/>
                      <a:pt x="75724" y="65246"/>
                    </a:cubicBezTo>
                    <a:cubicBezTo>
                      <a:pt x="75724" y="59531"/>
                      <a:pt x="70961" y="54769"/>
                      <a:pt x="65246" y="54769"/>
                    </a:cubicBezTo>
                    <a:cubicBezTo>
                      <a:pt x="64294" y="54769"/>
                      <a:pt x="63341" y="54769"/>
                      <a:pt x="62389" y="55721"/>
                    </a:cubicBezTo>
                    <a:cubicBezTo>
                      <a:pt x="66199" y="52864"/>
                      <a:pt x="68104" y="48101"/>
                      <a:pt x="68104" y="42386"/>
                    </a:cubicBezTo>
                    <a:cubicBezTo>
                      <a:pt x="68104" y="32861"/>
                      <a:pt x="60484" y="24289"/>
                      <a:pt x="50006" y="24289"/>
                    </a:cubicBezTo>
                    <a:cubicBezTo>
                      <a:pt x="47149" y="24289"/>
                      <a:pt x="44291" y="25241"/>
                      <a:pt x="42386" y="26194"/>
                    </a:cubicBezTo>
                    <a:cubicBezTo>
                      <a:pt x="39529" y="21431"/>
                      <a:pt x="35719" y="18574"/>
                      <a:pt x="30956" y="16669"/>
                    </a:cubicBezTo>
                    <a:cubicBezTo>
                      <a:pt x="30956" y="16669"/>
                      <a:pt x="31909" y="16669"/>
                      <a:pt x="31909" y="16669"/>
                    </a:cubicBezTo>
                    <a:cubicBezTo>
                      <a:pt x="34766" y="16669"/>
                      <a:pt x="36671" y="14764"/>
                      <a:pt x="36671" y="11906"/>
                    </a:cubicBezTo>
                    <a:cubicBezTo>
                      <a:pt x="36671" y="9049"/>
                      <a:pt x="34766" y="7144"/>
                      <a:pt x="31909" y="7144"/>
                    </a:cubicBezTo>
                    <a:cubicBezTo>
                      <a:pt x="29051" y="7144"/>
                      <a:pt x="27146" y="9049"/>
                      <a:pt x="27146" y="11906"/>
                    </a:cubicBezTo>
                    <a:cubicBezTo>
                      <a:pt x="27146" y="13811"/>
                      <a:pt x="28099" y="15716"/>
                      <a:pt x="30004" y="16669"/>
                    </a:cubicBezTo>
                    <a:cubicBezTo>
                      <a:pt x="29051" y="16669"/>
                      <a:pt x="27146" y="15716"/>
                      <a:pt x="26194" y="15716"/>
                    </a:cubicBezTo>
                    <a:cubicBezTo>
                      <a:pt x="15716" y="15716"/>
                      <a:pt x="7144" y="24289"/>
                      <a:pt x="7144" y="34766"/>
                    </a:cubicBezTo>
                    <a:cubicBezTo>
                      <a:pt x="7144" y="45244"/>
                      <a:pt x="15716" y="53816"/>
                      <a:pt x="26194" y="53816"/>
                    </a:cubicBezTo>
                    <a:cubicBezTo>
                      <a:pt x="29051" y="53816"/>
                      <a:pt x="32861" y="52864"/>
                      <a:pt x="35719" y="50959"/>
                    </a:cubicBezTo>
                    <a:cubicBezTo>
                      <a:pt x="38576" y="55721"/>
                      <a:pt x="44291" y="59531"/>
                      <a:pt x="50959" y="59531"/>
                    </a:cubicBezTo>
                    <a:cubicBezTo>
                      <a:pt x="52864" y="59531"/>
                      <a:pt x="55721" y="58579"/>
                      <a:pt x="57626" y="58579"/>
                    </a:cubicBezTo>
                    <a:cubicBezTo>
                      <a:pt x="55721" y="60484"/>
                      <a:pt x="54769" y="62389"/>
                      <a:pt x="54769" y="65246"/>
                    </a:cubicBezTo>
                    <a:cubicBezTo>
                      <a:pt x="54769" y="70961"/>
                      <a:pt x="59531" y="75724"/>
                      <a:pt x="65246" y="75724"/>
                    </a:cubicBezTo>
                    <a:close/>
                  </a:path>
                </a:pathLst>
              </a:custGeom>
              <a:grpFill/>
              <a:ln w="9525" cap="flat">
                <a:noFill/>
                <a:prstDash val="solid"/>
                <a:miter/>
              </a:ln>
            </p:spPr>
            <p:txBody>
              <a:bodyPr rtlCol="0" anchor="ctr"/>
              <a:lstStyle/>
              <a:p>
                <a:endParaRPr lang="en-US"/>
              </a:p>
            </p:txBody>
          </p:sp>
          <p:sp>
            <p:nvSpPr>
              <p:cNvPr id="127" name="Freeform: Shape 362">
                <a:extLst>
                  <a:ext uri="{FF2B5EF4-FFF2-40B4-BE49-F238E27FC236}">
                    <a16:creationId xmlns:a16="http://schemas.microsoft.com/office/drawing/2014/main" id="{3F879B11-3624-4EDB-805B-583C126F1FB5}"/>
                  </a:ext>
                </a:extLst>
              </p:cNvPr>
              <p:cNvSpPr/>
              <p:nvPr/>
            </p:nvSpPr>
            <p:spPr>
              <a:xfrm>
                <a:off x="6027896" y="2811304"/>
                <a:ext cx="95250" cy="85725"/>
              </a:xfrm>
              <a:custGeom>
                <a:avLst/>
                <a:gdLst>
                  <a:gd name="connsiteX0" fmla="*/ 27146 w 95250"/>
                  <a:gd name="connsiteY0" fmla="*/ 7144 h 85725"/>
                  <a:gd name="connsiteX1" fmla="*/ 7144 w 95250"/>
                  <a:gd name="connsiteY1" fmla="*/ 27146 h 85725"/>
                  <a:gd name="connsiteX2" fmla="*/ 16669 w 95250"/>
                  <a:gd name="connsiteY2" fmla="*/ 44291 h 85725"/>
                  <a:gd name="connsiteX3" fmla="*/ 15716 w 95250"/>
                  <a:gd name="connsiteY3" fmla="*/ 49054 h 85725"/>
                  <a:gd name="connsiteX4" fmla="*/ 32861 w 95250"/>
                  <a:gd name="connsiteY4" fmla="*/ 66199 h 85725"/>
                  <a:gd name="connsiteX5" fmla="*/ 42386 w 95250"/>
                  <a:gd name="connsiteY5" fmla="*/ 63341 h 85725"/>
                  <a:gd name="connsiteX6" fmla="*/ 66199 w 95250"/>
                  <a:gd name="connsiteY6" fmla="*/ 84296 h 85725"/>
                  <a:gd name="connsiteX7" fmla="*/ 90964 w 95250"/>
                  <a:gd name="connsiteY7" fmla="*/ 59531 h 85725"/>
                  <a:gd name="connsiteX8" fmla="*/ 66199 w 95250"/>
                  <a:gd name="connsiteY8" fmla="*/ 34766 h 85725"/>
                  <a:gd name="connsiteX9" fmla="*/ 49054 w 95250"/>
                  <a:gd name="connsiteY9" fmla="*/ 41434 h 85725"/>
                  <a:gd name="connsiteX10" fmla="*/ 45244 w 95250"/>
                  <a:gd name="connsiteY10" fmla="*/ 34766 h 85725"/>
                  <a:gd name="connsiteX11" fmla="*/ 47149 w 95250"/>
                  <a:gd name="connsiteY11" fmla="*/ 25241 h 85725"/>
                  <a:gd name="connsiteX12" fmla="*/ 27146 w 95250"/>
                  <a:gd name="connsiteY12" fmla="*/ 714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5250" h="85725">
                    <a:moveTo>
                      <a:pt x="27146" y="7144"/>
                    </a:moveTo>
                    <a:cubicBezTo>
                      <a:pt x="15716" y="7144"/>
                      <a:pt x="7144" y="15716"/>
                      <a:pt x="7144" y="27146"/>
                    </a:cubicBezTo>
                    <a:cubicBezTo>
                      <a:pt x="7144" y="33814"/>
                      <a:pt x="10954" y="40481"/>
                      <a:pt x="16669" y="44291"/>
                    </a:cubicBezTo>
                    <a:cubicBezTo>
                      <a:pt x="15716" y="46196"/>
                      <a:pt x="15716" y="47149"/>
                      <a:pt x="15716" y="49054"/>
                    </a:cubicBezTo>
                    <a:cubicBezTo>
                      <a:pt x="15716" y="58579"/>
                      <a:pt x="23336" y="66199"/>
                      <a:pt x="32861" y="66199"/>
                    </a:cubicBezTo>
                    <a:cubicBezTo>
                      <a:pt x="36671" y="66199"/>
                      <a:pt x="39529" y="65246"/>
                      <a:pt x="42386" y="63341"/>
                    </a:cubicBezTo>
                    <a:cubicBezTo>
                      <a:pt x="44291" y="74771"/>
                      <a:pt x="53816" y="84296"/>
                      <a:pt x="66199" y="84296"/>
                    </a:cubicBezTo>
                    <a:cubicBezTo>
                      <a:pt x="79534" y="84296"/>
                      <a:pt x="90964" y="72866"/>
                      <a:pt x="90964" y="59531"/>
                    </a:cubicBezTo>
                    <a:cubicBezTo>
                      <a:pt x="90964" y="46196"/>
                      <a:pt x="80486" y="34766"/>
                      <a:pt x="66199" y="34766"/>
                    </a:cubicBezTo>
                    <a:cubicBezTo>
                      <a:pt x="59531" y="34766"/>
                      <a:pt x="53816" y="37624"/>
                      <a:pt x="49054" y="41434"/>
                    </a:cubicBezTo>
                    <a:cubicBezTo>
                      <a:pt x="48101" y="38576"/>
                      <a:pt x="46196" y="36671"/>
                      <a:pt x="45244" y="34766"/>
                    </a:cubicBezTo>
                    <a:cubicBezTo>
                      <a:pt x="47149" y="31909"/>
                      <a:pt x="47149" y="29051"/>
                      <a:pt x="47149" y="25241"/>
                    </a:cubicBezTo>
                    <a:cubicBezTo>
                      <a:pt x="47149" y="16669"/>
                      <a:pt x="37624" y="7144"/>
                      <a:pt x="27146" y="7144"/>
                    </a:cubicBezTo>
                    <a:close/>
                  </a:path>
                </a:pathLst>
              </a:custGeom>
              <a:grpFill/>
              <a:ln w="9525" cap="flat">
                <a:noFill/>
                <a:prstDash val="solid"/>
                <a:miter/>
              </a:ln>
            </p:spPr>
            <p:txBody>
              <a:bodyPr rtlCol="0" anchor="ctr"/>
              <a:lstStyle/>
              <a:p>
                <a:endParaRPr lang="en-US"/>
              </a:p>
            </p:txBody>
          </p:sp>
          <p:sp>
            <p:nvSpPr>
              <p:cNvPr id="128" name="Freeform: Shape 363">
                <a:extLst>
                  <a:ext uri="{FF2B5EF4-FFF2-40B4-BE49-F238E27FC236}">
                    <a16:creationId xmlns:a16="http://schemas.microsoft.com/office/drawing/2014/main" id="{139C0289-B52F-4E97-AB92-066F0A652A47}"/>
                  </a:ext>
                </a:extLst>
              </p:cNvPr>
              <p:cNvSpPr/>
              <p:nvPr/>
            </p:nvSpPr>
            <p:spPr>
              <a:xfrm>
                <a:off x="6005989" y="2619851"/>
                <a:ext cx="76200" cy="76200"/>
              </a:xfrm>
              <a:custGeom>
                <a:avLst/>
                <a:gdLst>
                  <a:gd name="connsiteX0" fmla="*/ 42386 w 76200"/>
                  <a:gd name="connsiteY0" fmla="*/ 77629 h 76200"/>
                  <a:gd name="connsiteX1" fmla="*/ 77629 w 76200"/>
                  <a:gd name="connsiteY1" fmla="*/ 42386 h 76200"/>
                  <a:gd name="connsiteX2" fmla="*/ 42386 w 76200"/>
                  <a:gd name="connsiteY2" fmla="*/ 7144 h 76200"/>
                  <a:gd name="connsiteX3" fmla="*/ 7144 w 76200"/>
                  <a:gd name="connsiteY3" fmla="*/ 42386 h 76200"/>
                  <a:gd name="connsiteX4" fmla="*/ 42386 w 76200"/>
                  <a:gd name="connsiteY4" fmla="*/ 77629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42386" y="77629"/>
                    </a:moveTo>
                    <a:cubicBezTo>
                      <a:pt x="61436" y="77629"/>
                      <a:pt x="77629" y="62389"/>
                      <a:pt x="77629" y="42386"/>
                    </a:cubicBezTo>
                    <a:cubicBezTo>
                      <a:pt x="77629" y="23336"/>
                      <a:pt x="62389" y="7144"/>
                      <a:pt x="42386" y="7144"/>
                    </a:cubicBezTo>
                    <a:cubicBezTo>
                      <a:pt x="23336" y="7144"/>
                      <a:pt x="7144" y="22384"/>
                      <a:pt x="7144" y="42386"/>
                    </a:cubicBezTo>
                    <a:cubicBezTo>
                      <a:pt x="7144" y="62389"/>
                      <a:pt x="23336" y="77629"/>
                      <a:pt x="42386" y="77629"/>
                    </a:cubicBezTo>
                    <a:close/>
                  </a:path>
                </a:pathLst>
              </a:custGeom>
              <a:grpFill/>
              <a:ln w="9525" cap="flat">
                <a:noFill/>
                <a:prstDash val="solid"/>
                <a:miter/>
              </a:ln>
            </p:spPr>
            <p:txBody>
              <a:bodyPr rtlCol="0" anchor="ctr"/>
              <a:lstStyle/>
              <a:p>
                <a:endParaRPr lang="en-US"/>
              </a:p>
            </p:txBody>
          </p:sp>
          <p:sp>
            <p:nvSpPr>
              <p:cNvPr id="129" name="Freeform: Shape 364">
                <a:extLst>
                  <a:ext uri="{FF2B5EF4-FFF2-40B4-BE49-F238E27FC236}">
                    <a16:creationId xmlns:a16="http://schemas.microsoft.com/office/drawing/2014/main" id="{09090F6C-0977-47EF-BED4-C68FD2F017B8}"/>
                  </a:ext>
                </a:extLst>
              </p:cNvPr>
              <p:cNvSpPr/>
              <p:nvPr/>
            </p:nvSpPr>
            <p:spPr>
              <a:xfrm>
                <a:off x="5885021" y="3175159"/>
                <a:ext cx="38100" cy="38100"/>
              </a:xfrm>
              <a:custGeom>
                <a:avLst/>
                <a:gdLst>
                  <a:gd name="connsiteX0" fmla="*/ 19526 w 38100"/>
                  <a:gd name="connsiteY0" fmla="*/ 31909 h 38100"/>
                  <a:gd name="connsiteX1" fmla="*/ 31909 w 38100"/>
                  <a:gd name="connsiteY1" fmla="*/ 19526 h 38100"/>
                  <a:gd name="connsiteX2" fmla="*/ 19526 w 38100"/>
                  <a:gd name="connsiteY2" fmla="*/ 7144 h 38100"/>
                  <a:gd name="connsiteX3" fmla="*/ 7144 w 38100"/>
                  <a:gd name="connsiteY3" fmla="*/ 19526 h 38100"/>
                  <a:gd name="connsiteX4" fmla="*/ 19526 w 38100"/>
                  <a:gd name="connsiteY4" fmla="*/ 31909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526" y="31909"/>
                    </a:moveTo>
                    <a:cubicBezTo>
                      <a:pt x="26194" y="31909"/>
                      <a:pt x="31909" y="26194"/>
                      <a:pt x="31909" y="19526"/>
                    </a:cubicBezTo>
                    <a:cubicBezTo>
                      <a:pt x="31909" y="12859"/>
                      <a:pt x="26194" y="7144"/>
                      <a:pt x="19526" y="7144"/>
                    </a:cubicBezTo>
                    <a:cubicBezTo>
                      <a:pt x="12859" y="7144"/>
                      <a:pt x="7144" y="12859"/>
                      <a:pt x="7144" y="19526"/>
                    </a:cubicBezTo>
                    <a:cubicBezTo>
                      <a:pt x="7144" y="26194"/>
                      <a:pt x="12859" y="31909"/>
                      <a:pt x="19526" y="31909"/>
                    </a:cubicBezTo>
                    <a:close/>
                  </a:path>
                </a:pathLst>
              </a:custGeom>
              <a:grpFill/>
              <a:ln w="9525" cap="flat">
                <a:noFill/>
                <a:prstDash val="solid"/>
                <a:miter/>
              </a:ln>
            </p:spPr>
            <p:txBody>
              <a:bodyPr rtlCol="0" anchor="ctr"/>
              <a:lstStyle/>
              <a:p>
                <a:endParaRPr lang="en-US"/>
              </a:p>
            </p:txBody>
          </p:sp>
          <p:sp>
            <p:nvSpPr>
              <p:cNvPr id="130" name="Freeform: Shape 365">
                <a:extLst>
                  <a:ext uri="{FF2B5EF4-FFF2-40B4-BE49-F238E27FC236}">
                    <a16:creationId xmlns:a16="http://schemas.microsoft.com/office/drawing/2014/main" id="{C0DA99A9-8507-4D9D-8189-746B40EFBE36}"/>
                  </a:ext>
                </a:extLst>
              </p:cNvPr>
              <p:cNvSpPr/>
              <p:nvPr/>
            </p:nvSpPr>
            <p:spPr>
              <a:xfrm>
                <a:off x="6279356" y="3024664"/>
                <a:ext cx="38100" cy="38100"/>
              </a:xfrm>
              <a:custGeom>
                <a:avLst/>
                <a:gdLst>
                  <a:gd name="connsiteX0" fmla="*/ 21431 w 38100"/>
                  <a:gd name="connsiteY0" fmla="*/ 35719 h 38100"/>
                  <a:gd name="connsiteX1" fmla="*/ 35719 w 38100"/>
                  <a:gd name="connsiteY1" fmla="*/ 21431 h 38100"/>
                  <a:gd name="connsiteX2" fmla="*/ 21431 w 38100"/>
                  <a:gd name="connsiteY2" fmla="*/ 7144 h 38100"/>
                  <a:gd name="connsiteX3" fmla="*/ 7144 w 38100"/>
                  <a:gd name="connsiteY3" fmla="*/ 21431 h 38100"/>
                  <a:gd name="connsiteX4" fmla="*/ 21431 w 38100"/>
                  <a:gd name="connsiteY4" fmla="*/ 35719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1431" y="35719"/>
                    </a:moveTo>
                    <a:cubicBezTo>
                      <a:pt x="29051" y="35719"/>
                      <a:pt x="35719" y="29051"/>
                      <a:pt x="35719" y="21431"/>
                    </a:cubicBezTo>
                    <a:cubicBezTo>
                      <a:pt x="35719" y="13811"/>
                      <a:pt x="29051" y="7144"/>
                      <a:pt x="21431" y="7144"/>
                    </a:cubicBezTo>
                    <a:cubicBezTo>
                      <a:pt x="13811" y="7144"/>
                      <a:pt x="7144" y="13811"/>
                      <a:pt x="7144" y="21431"/>
                    </a:cubicBezTo>
                    <a:cubicBezTo>
                      <a:pt x="7144" y="29051"/>
                      <a:pt x="12859" y="35719"/>
                      <a:pt x="21431" y="35719"/>
                    </a:cubicBezTo>
                    <a:close/>
                  </a:path>
                </a:pathLst>
              </a:custGeom>
              <a:grpFill/>
              <a:ln w="9525" cap="flat">
                <a:noFill/>
                <a:prstDash val="solid"/>
                <a:miter/>
              </a:ln>
            </p:spPr>
            <p:txBody>
              <a:bodyPr rtlCol="0" anchor="ctr"/>
              <a:lstStyle/>
              <a:p>
                <a:endParaRPr lang="en-US"/>
              </a:p>
            </p:txBody>
          </p:sp>
          <p:sp>
            <p:nvSpPr>
              <p:cNvPr id="131" name="Freeform: Shape 366">
                <a:extLst>
                  <a:ext uri="{FF2B5EF4-FFF2-40B4-BE49-F238E27FC236}">
                    <a16:creationId xmlns:a16="http://schemas.microsoft.com/office/drawing/2014/main" id="{CC022B45-8E81-47D8-9CFB-EAF5770217DE}"/>
                  </a:ext>
                </a:extLst>
              </p:cNvPr>
              <p:cNvSpPr/>
              <p:nvPr/>
            </p:nvSpPr>
            <p:spPr>
              <a:xfrm>
                <a:off x="5935504" y="2767489"/>
                <a:ext cx="57150" cy="57150"/>
              </a:xfrm>
              <a:custGeom>
                <a:avLst/>
                <a:gdLst>
                  <a:gd name="connsiteX0" fmla="*/ 29051 w 57150"/>
                  <a:gd name="connsiteY0" fmla="*/ 50959 h 57150"/>
                  <a:gd name="connsiteX1" fmla="*/ 50959 w 57150"/>
                  <a:gd name="connsiteY1" fmla="*/ 29051 h 57150"/>
                  <a:gd name="connsiteX2" fmla="*/ 29051 w 57150"/>
                  <a:gd name="connsiteY2" fmla="*/ 7144 h 57150"/>
                  <a:gd name="connsiteX3" fmla="*/ 7144 w 57150"/>
                  <a:gd name="connsiteY3" fmla="*/ 29051 h 57150"/>
                  <a:gd name="connsiteX4" fmla="*/ 29051 w 57150"/>
                  <a:gd name="connsiteY4" fmla="*/ 50959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29051" y="50959"/>
                    </a:moveTo>
                    <a:cubicBezTo>
                      <a:pt x="40481" y="50959"/>
                      <a:pt x="50959" y="41434"/>
                      <a:pt x="50959" y="29051"/>
                    </a:cubicBezTo>
                    <a:cubicBezTo>
                      <a:pt x="50959" y="16669"/>
                      <a:pt x="41434" y="7144"/>
                      <a:pt x="29051" y="7144"/>
                    </a:cubicBezTo>
                    <a:cubicBezTo>
                      <a:pt x="17621" y="7144"/>
                      <a:pt x="7144" y="16669"/>
                      <a:pt x="7144" y="29051"/>
                    </a:cubicBezTo>
                    <a:cubicBezTo>
                      <a:pt x="7144" y="41434"/>
                      <a:pt x="17621" y="50959"/>
                      <a:pt x="29051" y="50959"/>
                    </a:cubicBezTo>
                    <a:close/>
                  </a:path>
                </a:pathLst>
              </a:custGeom>
              <a:grpFill/>
              <a:ln w="9525" cap="flat">
                <a:noFill/>
                <a:prstDash val="solid"/>
                <a:miter/>
              </a:ln>
            </p:spPr>
            <p:txBody>
              <a:bodyPr rtlCol="0" anchor="ctr"/>
              <a:lstStyle/>
              <a:p>
                <a:endParaRPr lang="en-US"/>
              </a:p>
            </p:txBody>
          </p:sp>
          <p:sp>
            <p:nvSpPr>
              <p:cNvPr id="132" name="Freeform: Shape 367">
                <a:extLst>
                  <a:ext uri="{FF2B5EF4-FFF2-40B4-BE49-F238E27FC236}">
                    <a16:creationId xmlns:a16="http://schemas.microsoft.com/office/drawing/2014/main" id="{990AC9C7-C407-4D48-BAE1-32B70147A2F0}"/>
                  </a:ext>
                </a:extLst>
              </p:cNvPr>
              <p:cNvSpPr/>
              <p:nvPr/>
            </p:nvSpPr>
            <p:spPr>
              <a:xfrm>
                <a:off x="5359241" y="3210401"/>
                <a:ext cx="95250" cy="95250"/>
              </a:xfrm>
              <a:custGeom>
                <a:avLst/>
                <a:gdLst>
                  <a:gd name="connsiteX0" fmla="*/ 49054 w 95250"/>
                  <a:gd name="connsiteY0" fmla="*/ 90964 h 95250"/>
                  <a:gd name="connsiteX1" fmla="*/ 90964 w 95250"/>
                  <a:gd name="connsiteY1" fmla="*/ 49054 h 95250"/>
                  <a:gd name="connsiteX2" fmla="*/ 49054 w 95250"/>
                  <a:gd name="connsiteY2" fmla="*/ 7144 h 95250"/>
                  <a:gd name="connsiteX3" fmla="*/ 7144 w 95250"/>
                  <a:gd name="connsiteY3" fmla="*/ 49054 h 95250"/>
                  <a:gd name="connsiteX4" fmla="*/ 49054 w 95250"/>
                  <a:gd name="connsiteY4" fmla="*/ 90964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49054" y="90964"/>
                    </a:moveTo>
                    <a:cubicBezTo>
                      <a:pt x="71914" y="90964"/>
                      <a:pt x="90964" y="71914"/>
                      <a:pt x="90964" y="49054"/>
                    </a:cubicBezTo>
                    <a:cubicBezTo>
                      <a:pt x="90964" y="26194"/>
                      <a:pt x="71914" y="7144"/>
                      <a:pt x="49054" y="7144"/>
                    </a:cubicBezTo>
                    <a:cubicBezTo>
                      <a:pt x="26194" y="7144"/>
                      <a:pt x="7144" y="26194"/>
                      <a:pt x="7144" y="49054"/>
                    </a:cubicBezTo>
                    <a:cubicBezTo>
                      <a:pt x="7144" y="72866"/>
                      <a:pt x="25241" y="90964"/>
                      <a:pt x="49054" y="90964"/>
                    </a:cubicBezTo>
                    <a:close/>
                  </a:path>
                </a:pathLst>
              </a:custGeom>
              <a:grpFill/>
              <a:ln w="9525" cap="flat">
                <a:noFill/>
                <a:prstDash val="solid"/>
                <a:miter/>
              </a:ln>
            </p:spPr>
            <p:txBody>
              <a:bodyPr rtlCol="0" anchor="ctr"/>
              <a:lstStyle/>
              <a:p>
                <a:endParaRPr lang="en-US"/>
              </a:p>
            </p:txBody>
          </p:sp>
          <p:sp>
            <p:nvSpPr>
              <p:cNvPr id="133" name="Freeform: Shape 368">
                <a:extLst>
                  <a:ext uri="{FF2B5EF4-FFF2-40B4-BE49-F238E27FC236}">
                    <a16:creationId xmlns:a16="http://schemas.microsoft.com/office/drawing/2014/main" id="{71873BF4-0DEB-42C7-89E0-8F30B11CB545}"/>
                  </a:ext>
                </a:extLst>
              </p:cNvPr>
              <p:cNvSpPr/>
              <p:nvPr/>
            </p:nvSpPr>
            <p:spPr>
              <a:xfrm>
                <a:off x="6099187" y="3747611"/>
                <a:ext cx="28575" cy="28575"/>
              </a:xfrm>
              <a:custGeom>
                <a:avLst/>
                <a:gdLst>
                  <a:gd name="connsiteX0" fmla="*/ 14911 w 28575"/>
                  <a:gd name="connsiteY0" fmla="*/ 22384 h 28575"/>
                  <a:gd name="connsiteX1" fmla="*/ 22531 w 28575"/>
                  <a:gd name="connsiteY1" fmla="*/ 14764 h 28575"/>
                  <a:gd name="connsiteX2" fmla="*/ 14911 w 28575"/>
                  <a:gd name="connsiteY2" fmla="*/ 7144 h 28575"/>
                  <a:gd name="connsiteX3" fmla="*/ 7291 w 28575"/>
                  <a:gd name="connsiteY3" fmla="*/ 14764 h 28575"/>
                  <a:gd name="connsiteX4" fmla="*/ 14911 w 28575"/>
                  <a:gd name="connsiteY4" fmla="*/ 2238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4911" y="22384"/>
                    </a:moveTo>
                    <a:cubicBezTo>
                      <a:pt x="18721" y="22384"/>
                      <a:pt x="22531" y="18574"/>
                      <a:pt x="22531" y="14764"/>
                    </a:cubicBezTo>
                    <a:cubicBezTo>
                      <a:pt x="22531" y="10954"/>
                      <a:pt x="18721" y="7144"/>
                      <a:pt x="14911" y="7144"/>
                    </a:cubicBezTo>
                    <a:cubicBezTo>
                      <a:pt x="10148" y="7144"/>
                      <a:pt x="7291" y="10954"/>
                      <a:pt x="7291" y="14764"/>
                    </a:cubicBezTo>
                    <a:cubicBezTo>
                      <a:pt x="6338" y="18574"/>
                      <a:pt x="10148" y="22384"/>
                      <a:pt x="14911" y="22384"/>
                    </a:cubicBezTo>
                    <a:close/>
                  </a:path>
                </a:pathLst>
              </a:custGeom>
              <a:grpFill/>
              <a:ln w="9525" cap="flat">
                <a:noFill/>
                <a:prstDash val="solid"/>
                <a:miter/>
              </a:ln>
            </p:spPr>
            <p:txBody>
              <a:bodyPr rtlCol="0" anchor="ctr"/>
              <a:lstStyle/>
              <a:p>
                <a:endParaRPr lang="en-US"/>
              </a:p>
            </p:txBody>
          </p:sp>
          <p:sp>
            <p:nvSpPr>
              <p:cNvPr id="134" name="Freeform: Shape 369">
                <a:extLst>
                  <a:ext uri="{FF2B5EF4-FFF2-40B4-BE49-F238E27FC236}">
                    <a16:creationId xmlns:a16="http://schemas.microsoft.com/office/drawing/2014/main" id="{17F50DC8-E442-4B62-86AA-124FF99E0A27}"/>
                  </a:ext>
                </a:extLst>
              </p:cNvPr>
              <p:cNvSpPr/>
              <p:nvPr/>
            </p:nvSpPr>
            <p:spPr>
              <a:xfrm>
                <a:off x="5931694" y="3081814"/>
                <a:ext cx="19050" cy="19050"/>
              </a:xfrm>
              <a:custGeom>
                <a:avLst/>
                <a:gdLst>
                  <a:gd name="connsiteX0" fmla="*/ 13811 w 19050"/>
                  <a:gd name="connsiteY0" fmla="*/ 7144 h 19050"/>
                  <a:gd name="connsiteX1" fmla="*/ 7144 w 19050"/>
                  <a:gd name="connsiteY1" fmla="*/ 13811 h 19050"/>
                  <a:gd name="connsiteX2" fmla="*/ 13811 w 19050"/>
                  <a:gd name="connsiteY2" fmla="*/ 20479 h 19050"/>
                  <a:gd name="connsiteX3" fmla="*/ 20479 w 19050"/>
                  <a:gd name="connsiteY3" fmla="*/ 13811 h 19050"/>
                  <a:gd name="connsiteX4" fmla="*/ 13811 w 19050"/>
                  <a:gd name="connsiteY4" fmla="*/ 7144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3811" y="7144"/>
                    </a:moveTo>
                    <a:cubicBezTo>
                      <a:pt x="10001" y="7144"/>
                      <a:pt x="7144" y="10001"/>
                      <a:pt x="7144" y="13811"/>
                    </a:cubicBezTo>
                    <a:cubicBezTo>
                      <a:pt x="7144" y="17621"/>
                      <a:pt x="10001" y="20479"/>
                      <a:pt x="13811" y="20479"/>
                    </a:cubicBezTo>
                    <a:cubicBezTo>
                      <a:pt x="17621" y="20479"/>
                      <a:pt x="20479" y="17621"/>
                      <a:pt x="20479" y="13811"/>
                    </a:cubicBezTo>
                    <a:cubicBezTo>
                      <a:pt x="19526" y="10001"/>
                      <a:pt x="16669" y="7144"/>
                      <a:pt x="13811" y="7144"/>
                    </a:cubicBezTo>
                    <a:close/>
                  </a:path>
                </a:pathLst>
              </a:custGeom>
              <a:grpFill/>
              <a:ln w="9525" cap="flat">
                <a:noFill/>
                <a:prstDash val="solid"/>
                <a:miter/>
              </a:ln>
            </p:spPr>
            <p:txBody>
              <a:bodyPr rtlCol="0" anchor="ctr"/>
              <a:lstStyle/>
              <a:p>
                <a:endParaRPr lang="en-US"/>
              </a:p>
            </p:txBody>
          </p:sp>
          <p:sp>
            <p:nvSpPr>
              <p:cNvPr id="135" name="Freeform: Shape 370">
                <a:extLst>
                  <a:ext uri="{FF2B5EF4-FFF2-40B4-BE49-F238E27FC236}">
                    <a16:creationId xmlns:a16="http://schemas.microsoft.com/office/drawing/2014/main" id="{02AB5003-384E-45DD-A50C-AB62632CA2B5}"/>
                  </a:ext>
                </a:extLst>
              </p:cNvPr>
              <p:cNvSpPr/>
              <p:nvPr/>
            </p:nvSpPr>
            <p:spPr>
              <a:xfrm>
                <a:off x="5689759" y="3202634"/>
                <a:ext cx="28575" cy="28575"/>
              </a:xfrm>
              <a:custGeom>
                <a:avLst/>
                <a:gdLst>
                  <a:gd name="connsiteX0" fmla="*/ 7144 w 28575"/>
                  <a:gd name="connsiteY0" fmla="*/ 14911 h 28575"/>
                  <a:gd name="connsiteX1" fmla="*/ 14764 w 28575"/>
                  <a:gd name="connsiteY1" fmla="*/ 22531 h 28575"/>
                  <a:gd name="connsiteX2" fmla="*/ 22384 w 28575"/>
                  <a:gd name="connsiteY2" fmla="*/ 14911 h 28575"/>
                  <a:gd name="connsiteX3" fmla="*/ 14764 w 28575"/>
                  <a:gd name="connsiteY3" fmla="*/ 7291 h 28575"/>
                  <a:gd name="connsiteX4" fmla="*/ 7144 w 28575"/>
                  <a:gd name="connsiteY4" fmla="*/ 1491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7144" y="14911"/>
                    </a:moveTo>
                    <a:cubicBezTo>
                      <a:pt x="7144" y="19673"/>
                      <a:pt x="10954" y="22531"/>
                      <a:pt x="14764" y="22531"/>
                    </a:cubicBezTo>
                    <a:cubicBezTo>
                      <a:pt x="19526" y="22531"/>
                      <a:pt x="22384" y="18721"/>
                      <a:pt x="22384" y="14911"/>
                    </a:cubicBezTo>
                    <a:cubicBezTo>
                      <a:pt x="22384" y="11101"/>
                      <a:pt x="18574" y="7291"/>
                      <a:pt x="14764" y="7291"/>
                    </a:cubicBezTo>
                    <a:cubicBezTo>
                      <a:pt x="10954" y="6338"/>
                      <a:pt x="7144" y="10148"/>
                      <a:pt x="7144" y="14911"/>
                    </a:cubicBezTo>
                    <a:close/>
                  </a:path>
                </a:pathLst>
              </a:custGeom>
              <a:grpFill/>
              <a:ln w="9525" cap="flat">
                <a:noFill/>
                <a:prstDash val="solid"/>
                <a:miter/>
              </a:ln>
            </p:spPr>
            <p:txBody>
              <a:bodyPr rtlCol="0" anchor="ctr"/>
              <a:lstStyle/>
              <a:p>
                <a:endParaRPr lang="en-US"/>
              </a:p>
            </p:txBody>
          </p:sp>
          <p:sp>
            <p:nvSpPr>
              <p:cNvPr id="136" name="Freeform: Shape 371">
                <a:extLst>
                  <a:ext uri="{FF2B5EF4-FFF2-40B4-BE49-F238E27FC236}">
                    <a16:creationId xmlns:a16="http://schemas.microsoft.com/office/drawing/2014/main" id="{73F4F3A5-AC61-41B2-B96A-562BA068EB1D}"/>
                  </a:ext>
                </a:extLst>
              </p:cNvPr>
              <p:cNvSpPr/>
              <p:nvPr/>
            </p:nvSpPr>
            <p:spPr>
              <a:xfrm>
                <a:off x="5458301" y="3294221"/>
                <a:ext cx="28575" cy="28575"/>
              </a:xfrm>
              <a:custGeom>
                <a:avLst/>
                <a:gdLst>
                  <a:gd name="connsiteX0" fmla="*/ 16669 w 28575"/>
                  <a:gd name="connsiteY0" fmla="*/ 26194 h 28575"/>
                  <a:gd name="connsiteX1" fmla="*/ 26194 w 28575"/>
                  <a:gd name="connsiteY1" fmla="*/ 16669 h 28575"/>
                  <a:gd name="connsiteX2" fmla="*/ 16669 w 28575"/>
                  <a:gd name="connsiteY2" fmla="*/ 7144 h 28575"/>
                  <a:gd name="connsiteX3" fmla="*/ 7144 w 28575"/>
                  <a:gd name="connsiteY3" fmla="*/ 16669 h 28575"/>
                  <a:gd name="connsiteX4" fmla="*/ 16669 w 28575"/>
                  <a:gd name="connsiteY4" fmla="*/ 2619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6669" y="26194"/>
                    </a:moveTo>
                    <a:cubicBezTo>
                      <a:pt x="22384" y="26194"/>
                      <a:pt x="26194" y="21431"/>
                      <a:pt x="26194" y="16669"/>
                    </a:cubicBezTo>
                    <a:cubicBezTo>
                      <a:pt x="26194" y="11906"/>
                      <a:pt x="21431" y="7144"/>
                      <a:pt x="16669" y="7144"/>
                    </a:cubicBezTo>
                    <a:cubicBezTo>
                      <a:pt x="11906" y="7144"/>
                      <a:pt x="7144" y="11906"/>
                      <a:pt x="7144" y="16669"/>
                    </a:cubicBezTo>
                    <a:cubicBezTo>
                      <a:pt x="7144" y="21431"/>
                      <a:pt x="10954" y="26194"/>
                      <a:pt x="16669" y="26194"/>
                    </a:cubicBezTo>
                    <a:close/>
                  </a:path>
                </a:pathLst>
              </a:custGeom>
              <a:grpFill/>
              <a:ln w="9525" cap="flat">
                <a:noFill/>
                <a:prstDash val="solid"/>
                <a:miter/>
              </a:ln>
            </p:spPr>
            <p:txBody>
              <a:bodyPr rtlCol="0" anchor="ctr"/>
              <a:lstStyle/>
              <a:p>
                <a:endParaRPr lang="en-US"/>
              </a:p>
            </p:txBody>
          </p:sp>
          <p:sp>
            <p:nvSpPr>
              <p:cNvPr id="137" name="Freeform: Shape 372">
                <a:extLst>
                  <a:ext uri="{FF2B5EF4-FFF2-40B4-BE49-F238E27FC236}">
                    <a16:creationId xmlns:a16="http://schemas.microsoft.com/office/drawing/2014/main" id="{0E7AD7C5-2C93-40E5-A420-65F2831E4781}"/>
                  </a:ext>
                </a:extLst>
              </p:cNvPr>
              <p:cNvSpPr/>
              <p:nvPr/>
            </p:nvSpPr>
            <p:spPr>
              <a:xfrm>
                <a:off x="5470684" y="3204686"/>
                <a:ext cx="19050" cy="19050"/>
              </a:xfrm>
              <a:custGeom>
                <a:avLst/>
                <a:gdLst>
                  <a:gd name="connsiteX0" fmla="*/ 13811 w 19050"/>
                  <a:gd name="connsiteY0" fmla="*/ 20479 h 19050"/>
                  <a:gd name="connsiteX1" fmla="*/ 20479 w 19050"/>
                  <a:gd name="connsiteY1" fmla="*/ 13811 h 19050"/>
                  <a:gd name="connsiteX2" fmla="*/ 13811 w 19050"/>
                  <a:gd name="connsiteY2" fmla="*/ 7144 h 19050"/>
                  <a:gd name="connsiteX3" fmla="*/ 7144 w 19050"/>
                  <a:gd name="connsiteY3" fmla="*/ 13811 h 19050"/>
                  <a:gd name="connsiteX4" fmla="*/ 13811 w 19050"/>
                  <a:gd name="connsiteY4" fmla="*/ 2047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3811" y="20479"/>
                    </a:moveTo>
                    <a:cubicBezTo>
                      <a:pt x="17621" y="20479"/>
                      <a:pt x="20479" y="17621"/>
                      <a:pt x="20479" y="13811"/>
                    </a:cubicBezTo>
                    <a:cubicBezTo>
                      <a:pt x="20479" y="10001"/>
                      <a:pt x="17621" y="7144"/>
                      <a:pt x="13811" y="7144"/>
                    </a:cubicBezTo>
                    <a:cubicBezTo>
                      <a:pt x="10001" y="7144"/>
                      <a:pt x="7144" y="10001"/>
                      <a:pt x="7144" y="13811"/>
                    </a:cubicBezTo>
                    <a:cubicBezTo>
                      <a:pt x="7144" y="17621"/>
                      <a:pt x="10001" y="20479"/>
                      <a:pt x="13811" y="20479"/>
                    </a:cubicBezTo>
                    <a:close/>
                  </a:path>
                </a:pathLst>
              </a:custGeom>
              <a:grpFill/>
              <a:ln w="9525" cap="flat">
                <a:noFill/>
                <a:prstDash val="solid"/>
                <a:miter/>
              </a:ln>
            </p:spPr>
            <p:txBody>
              <a:bodyPr rtlCol="0" anchor="ctr"/>
              <a:lstStyle/>
              <a:p>
                <a:endParaRPr lang="en-US"/>
              </a:p>
            </p:txBody>
          </p:sp>
          <p:sp>
            <p:nvSpPr>
              <p:cNvPr id="138" name="Freeform: Shape 373">
                <a:extLst>
                  <a:ext uri="{FF2B5EF4-FFF2-40B4-BE49-F238E27FC236}">
                    <a16:creationId xmlns:a16="http://schemas.microsoft.com/office/drawing/2014/main" id="{7BC83C1E-17F9-41DB-A795-5420577DBB10}"/>
                  </a:ext>
                </a:extLst>
              </p:cNvPr>
              <p:cNvSpPr/>
              <p:nvPr/>
            </p:nvSpPr>
            <p:spPr>
              <a:xfrm>
                <a:off x="5970746" y="3748564"/>
                <a:ext cx="57150" cy="57150"/>
              </a:xfrm>
              <a:custGeom>
                <a:avLst/>
                <a:gdLst>
                  <a:gd name="connsiteX0" fmla="*/ 29051 w 57150"/>
                  <a:gd name="connsiteY0" fmla="*/ 53816 h 57150"/>
                  <a:gd name="connsiteX1" fmla="*/ 50959 w 57150"/>
                  <a:gd name="connsiteY1" fmla="*/ 34766 h 57150"/>
                  <a:gd name="connsiteX2" fmla="*/ 55721 w 57150"/>
                  <a:gd name="connsiteY2" fmla="*/ 23336 h 57150"/>
                  <a:gd name="connsiteX3" fmla="*/ 39529 w 57150"/>
                  <a:gd name="connsiteY3" fmla="*/ 7144 h 57150"/>
                  <a:gd name="connsiteX4" fmla="*/ 30004 w 57150"/>
                  <a:gd name="connsiteY4" fmla="*/ 10001 h 57150"/>
                  <a:gd name="connsiteX5" fmla="*/ 29051 w 57150"/>
                  <a:gd name="connsiteY5" fmla="*/ 10001 h 57150"/>
                  <a:gd name="connsiteX6" fmla="*/ 7144 w 57150"/>
                  <a:gd name="connsiteY6" fmla="*/ 31909 h 57150"/>
                  <a:gd name="connsiteX7" fmla="*/ 29051 w 57150"/>
                  <a:gd name="connsiteY7" fmla="*/ 5381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50" h="57150">
                    <a:moveTo>
                      <a:pt x="29051" y="53816"/>
                    </a:moveTo>
                    <a:cubicBezTo>
                      <a:pt x="40481" y="53816"/>
                      <a:pt x="49054" y="45244"/>
                      <a:pt x="50959" y="34766"/>
                    </a:cubicBezTo>
                    <a:cubicBezTo>
                      <a:pt x="53816" y="31909"/>
                      <a:pt x="55721" y="28099"/>
                      <a:pt x="55721" y="23336"/>
                    </a:cubicBezTo>
                    <a:cubicBezTo>
                      <a:pt x="55721" y="14764"/>
                      <a:pt x="48101" y="7144"/>
                      <a:pt x="39529" y="7144"/>
                    </a:cubicBezTo>
                    <a:cubicBezTo>
                      <a:pt x="35719" y="7144"/>
                      <a:pt x="32861" y="8096"/>
                      <a:pt x="30004" y="10001"/>
                    </a:cubicBezTo>
                    <a:cubicBezTo>
                      <a:pt x="30004" y="10001"/>
                      <a:pt x="29051" y="10001"/>
                      <a:pt x="29051" y="10001"/>
                    </a:cubicBezTo>
                    <a:cubicBezTo>
                      <a:pt x="16669" y="10001"/>
                      <a:pt x="7144" y="19526"/>
                      <a:pt x="7144" y="31909"/>
                    </a:cubicBezTo>
                    <a:cubicBezTo>
                      <a:pt x="7144" y="44291"/>
                      <a:pt x="17621" y="53816"/>
                      <a:pt x="29051" y="53816"/>
                    </a:cubicBezTo>
                    <a:close/>
                  </a:path>
                </a:pathLst>
              </a:custGeom>
              <a:grpFill/>
              <a:ln w="9525" cap="flat">
                <a:noFill/>
                <a:prstDash val="solid"/>
                <a:miter/>
              </a:ln>
            </p:spPr>
            <p:txBody>
              <a:bodyPr rtlCol="0" anchor="ctr"/>
              <a:lstStyle/>
              <a:p>
                <a:endParaRPr lang="en-US"/>
              </a:p>
            </p:txBody>
          </p:sp>
          <p:sp>
            <p:nvSpPr>
              <p:cNvPr id="139" name="Freeform: Shape 374">
                <a:extLst>
                  <a:ext uri="{FF2B5EF4-FFF2-40B4-BE49-F238E27FC236}">
                    <a16:creationId xmlns:a16="http://schemas.microsoft.com/office/drawing/2014/main" id="{3AF13D91-B8BA-4F86-96D5-687D437F46DD}"/>
                  </a:ext>
                </a:extLst>
              </p:cNvPr>
              <p:cNvSpPr/>
              <p:nvPr/>
            </p:nvSpPr>
            <p:spPr>
              <a:xfrm>
                <a:off x="5732621" y="3876199"/>
                <a:ext cx="180975" cy="114300"/>
              </a:xfrm>
              <a:custGeom>
                <a:avLst/>
                <a:gdLst>
                  <a:gd name="connsiteX0" fmla="*/ 15716 w 180975"/>
                  <a:gd name="connsiteY0" fmla="*/ 79534 h 114300"/>
                  <a:gd name="connsiteX1" fmla="*/ 7144 w 180975"/>
                  <a:gd name="connsiteY1" fmla="*/ 93821 h 114300"/>
                  <a:gd name="connsiteX2" fmla="*/ 23336 w 180975"/>
                  <a:gd name="connsiteY2" fmla="*/ 110014 h 114300"/>
                  <a:gd name="connsiteX3" fmla="*/ 29051 w 180975"/>
                  <a:gd name="connsiteY3" fmla="*/ 109061 h 114300"/>
                  <a:gd name="connsiteX4" fmla="*/ 49054 w 180975"/>
                  <a:gd name="connsiteY4" fmla="*/ 115729 h 114300"/>
                  <a:gd name="connsiteX5" fmla="*/ 82391 w 180975"/>
                  <a:gd name="connsiteY5" fmla="*/ 82391 h 114300"/>
                  <a:gd name="connsiteX6" fmla="*/ 77629 w 180975"/>
                  <a:gd name="connsiteY6" fmla="*/ 66199 h 114300"/>
                  <a:gd name="connsiteX7" fmla="*/ 81439 w 180975"/>
                  <a:gd name="connsiteY7" fmla="*/ 65246 h 114300"/>
                  <a:gd name="connsiteX8" fmla="*/ 119539 w 180975"/>
                  <a:gd name="connsiteY8" fmla="*/ 98584 h 114300"/>
                  <a:gd name="connsiteX9" fmla="*/ 155734 w 180975"/>
                  <a:gd name="connsiteY9" fmla="*/ 73819 h 114300"/>
                  <a:gd name="connsiteX10" fmla="*/ 159544 w 180975"/>
                  <a:gd name="connsiteY10" fmla="*/ 72866 h 114300"/>
                  <a:gd name="connsiteX11" fmla="*/ 168116 w 180975"/>
                  <a:gd name="connsiteY11" fmla="*/ 77629 h 114300"/>
                  <a:gd name="connsiteX12" fmla="*/ 178594 w 180975"/>
                  <a:gd name="connsiteY12" fmla="*/ 67151 h 114300"/>
                  <a:gd name="connsiteX13" fmla="*/ 172879 w 180975"/>
                  <a:gd name="connsiteY13" fmla="*/ 58579 h 114300"/>
                  <a:gd name="connsiteX14" fmla="*/ 179546 w 180975"/>
                  <a:gd name="connsiteY14" fmla="*/ 48101 h 114300"/>
                  <a:gd name="connsiteX15" fmla="*/ 169069 w 180975"/>
                  <a:gd name="connsiteY15" fmla="*/ 36671 h 114300"/>
                  <a:gd name="connsiteX16" fmla="*/ 153829 w 180975"/>
                  <a:gd name="connsiteY16" fmla="*/ 27146 h 114300"/>
                  <a:gd name="connsiteX17" fmla="*/ 154781 w 180975"/>
                  <a:gd name="connsiteY17" fmla="*/ 24289 h 114300"/>
                  <a:gd name="connsiteX18" fmla="*/ 148114 w 180975"/>
                  <a:gd name="connsiteY18" fmla="*/ 17621 h 114300"/>
                  <a:gd name="connsiteX19" fmla="*/ 141446 w 180975"/>
                  <a:gd name="connsiteY19" fmla="*/ 24289 h 114300"/>
                  <a:gd name="connsiteX20" fmla="*/ 142399 w 180975"/>
                  <a:gd name="connsiteY20" fmla="*/ 28099 h 114300"/>
                  <a:gd name="connsiteX21" fmla="*/ 140494 w 180975"/>
                  <a:gd name="connsiteY21" fmla="*/ 29051 h 114300"/>
                  <a:gd name="connsiteX22" fmla="*/ 125254 w 180975"/>
                  <a:gd name="connsiteY22" fmla="*/ 22384 h 114300"/>
                  <a:gd name="connsiteX23" fmla="*/ 110966 w 180975"/>
                  <a:gd name="connsiteY23" fmla="*/ 14764 h 114300"/>
                  <a:gd name="connsiteX24" fmla="*/ 95726 w 180975"/>
                  <a:gd name="connsiteY24" fmla="*/ 24289 h 114300"/>
                  <a:gd name="connsiteX25" fmla="*/ 69056 w 180975"/>
                  <a:gd name="connsiteY25" fmla="*/ 7144 h 114300"/>
                  <a:gd name="connsiteX26" fmla="*/ 38576 w 180975"/>
                  <a:gd name="connsiteY26" fmla="*/ 37624 h 114300"/>
                  <a:gd name="connsiteX27" fmla="*/ 41434 w 180975"/>
                  <a:gd name="connsiteY27" fmla="*/ 50959 h 114300"/>
                  <a:gd name="connsiteX28" fmla="*/ 15716 w 180975"/>
                  <a:gd name="connsiteY28" fmla="*/ 79534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0975" h="114300">
                    <a:moveTo>
                      <a:pt x="15716" y="79534"/>
                    </a:moveTo>
                    <a:cubicBezTo>
                      <a:pt x="10954" y="82391"/>
                      <a:pt x="7144" y="88106"/>
                      <a:pt x="7144" y="93821"/>
                    </a:cubicBezTo>
                    <a:cubicBezTo>
                      <a:pt x="7144" y="103346"/>
                      <a:pt x="14764" y="110014"/>
                      <a:pt x="23336" y="110014"/>
                    </a:cubicBezTo>
                    <a:cubicBezTo>
                      <a:pt x="25241" y="110014"/>
                      <a:pt x="27146" y="110014"/>
                      <a:pt x="29051" y="109061"/>
                    </a:cubicBezTo>
                    <a:cubicBezTo>
                      <a:pt x="34766" y="112871"/>
                      <a:pt x="41434" y="115729"/>
                      <a:pt x="49054" y="115729"/>
                    </a:cubicBezTo>
                    <a:cubicBezTo>
                      <a:pt x="67151" y="115729"/>
                      <a:pt x="82391" y="100489"/>
                      <a:pt x="82391" y="82391"/>
                    </a:cubicBezTo>
                    <a:cubicBezTo>
                      <a:pt x="82391" y="76676"/>
                      <a:pt x="80486" y="70961"/>
                      <a:pt x="77629" y="66199"/>
                    </a:cubicBezTo>
                    <a:cubicBezTo>
                      <a:pt x="78581" y="66199"/>
                      <a:pt x="79534" y="65246"/>
                      <a:pt x="81439" y="65246"/>
                    </a:cubicBezTo>
                    <a:cubicBezTo>
                      <a:pt x="84296" y="84296"/>
                      <a:pt x="100489" y="98584"/>
                      <a:pt x="119539" y="98584"/>
                    </a:cubicBezTo>
                    <a:cubicBezTo>
                      <a:pt x="135731" y="98584"/>
                      <a:pt x="150019" y="88106"/>
                      <a:pt x="155734" y="73819"/>
                    </a:cubicBezTo>
                    <a:cubicBezTo>
                      <a:pt x="157639" y="73819"/>
                      <a:pt x="158591" y="72866"/>
                      <a:pt x="159544" y="72866"/>
                    </a:cubicBezTo>
                    <a:cubicBezTo>
                      <a:pt x="161449" y="75724"/>
                      <a:pt x="164306" y="77629"/>
                      <a:pt x="168116" y="77629"/>
                    </a:cubicBezTo>
                    <a:cubicBezTo>
                      <a:pt x="173831" y="77629"/>
                      <a:pt x="178594" y="72866"/>
                      <a:pt x="178594" y="67151"/>
                    </a:cubicBezTo>
                    <a:cubicBezTo>
                      <a:pt x="178594" y="63341"/>
                      <a:pt x="176689" y="59531"/>
                      <a:pt x="172879" y="58579"/>
                    </a:cubicBezTo>
                    <a:cubicBezTo>
                      <a:pt x="176689" y="56674"/>
                      <a:pt x="179546" y="52864"/>
                      <a:pt x="179546" y="48101"/>
                    </a:cubicBezTo>
                    <a:cubicBezTo>
                      <a:pt x="179546" y="42386"/>
                      <a:pt x="174784" y="37624"/>
                      <a:pt x="169069" y="36671"/>
                    </a:cubicBezTo>
                    <a:cubicBezTo>
                      <a:pt x="165259" y="31909"/>
                      <a:pt x="160496" y="28099"/>
                      <a:pt x="153829" y="27146"/>
                    </a:cubicBezTo>
                    <a:cubicBezTo>
                      <a:pt x="154781" y="26194"/>
                      <a:pt x="154781" y="25241"/>
                      <a:pt x="154781" y="24289"/>
                    </a:cubicBezTo>
                    <a:cubicBezTo>
                      <a:pt x="154781" y="20479"/>
                      <a:pt x="151924" y="17621"/>
                      <a:pt x="148114" y="17621"/>
                    </a:cubicBezTo>
                    <a:cubicBezTo>
                      <a:pt x="144304" y="17621"/>
                      <a:pt x="141446" y="20479"/>
                      <a:pt x="141446" y="24289"/>
                    </a:cubicBezTo>
                    <a:cubicBezTo>
                      <a:pt x="141446" y="26194"/>
                      <a:pt x="142399" y="27146"/>
                      <a:pt x="142399" y="28099"/>
                    </a:cubicBezTo>
                    <a:cubicBezTo>
                      <a:pt x="141446" y="28099"/>
                      <a:pt x="141446" y="28099"/>
                      <a:pt x="140494" y="29051"/>
                    </a:cubicBezTo>
                    <a:cubicBezTo>
                      <a:pt x="135731" y="26194"/>
                      <a:pt x="130969" y="23336"/>
                      <a:pt x="125254" y="22384"/>
                    </a:cubicBezTo>
                    <a:cubicBezTo>
                      <a:pt x="122396" y="17621"/>
                      <a:pt x="116681" y="14764"/>
                      <a:pt x="110966" y="14764"/>
                    </a:cubicBezTo>
                    <a:cubicBezTo>
                      <a:pt x="104299" y="14764"/>
                      <a:pt x="98584" y="18574"/>
                      <a:pt x="95726" y="24289"/>
                    </a:cubicBezTo>
                    <a:cubicBezTo>
                      <a:pt x="90964" y="14764"/>
                      <a:pt x="80486" y="7144"/>
                      <a:pt x="69056" y="7144"/>
                    </a:cubicBezTo>
                    <a:cubicBezTo>
                      <a:pt x="52864" y="7144"/>
                      <a:pt x="38576" y="20479"/>
                      <a:pt x="38576" y="37624"/>
                    </a:cubicBezTo>
                    <a:cubicBezTo>
                      <a:pt x="38576" y="42386"/>
                      <a:pt x="39529" y="46196"/>
                      <a:pt x="41434" y="50959"/>
                    </a:cubicBezTo>
                    <a:cubicBezTo>
                      <a:pt x="28099" y="52864"/>
                      <a:pt x="16669" y="64294"/>
                      <a:pt x="15716" y="79534"/>
                    </a:cubicBezTo>
                    <a:close/>
                  </a:path>
                </a:pathLst>
              </a:custGeom>
              <a:grpFill/>
              <a:ln w="9525" cap="flat">
                <a:noFill/>
                <a:prstDash val="solid"/>
                <a:miter/>
              </a:ln>
            </p:spPr>
            <p:txBody>
              <a:bodyPr rtlCol="0" anchor="ctr"/>
              <a:lstStyle/>
              <a:p>
                <a:endParaRPr lang="en-US"/>
              </a:p>
            </p:txBody>
          </p:sp>
          <p:sp>
            <p:nvSpPr>
              <p:cNvPr id="140" name="Freeform: Shape 375">
                <a:extLst>
                  <a:ext uri="{FF2B5EF4-FFF2-40B4-BE49-F238E27FC236}">
                    <a16:creationId xmlns:a16="http://schemas.microsoft.com/office/drawing/2014/main" id="{5E7D3D9B-9D8B-4491-A8AE-7A0ED13B2803}"/>
                  </a:ext>
                </a:extLst>
              </p:cNvPr>
              <p:cNvSpPr/>
              <p:nvPr/>
            </p:nvSpPr>
            <p:spPr>
              <a:xfrm>
                <a:off x="5716429" y="4020026"/>
                <a:ext cx="28575" cy="28575"/>
              </a:xfrm>
              <a:custGeom>
                <a:avLst/>
                <a:gdLst>
                  <a:gd name="connsiteX0" fmla="*/ 24289 w 28575"/>
                  <a:gd name="connsiteY0" fmla="*/ 15716 h 28575"/>
                  <a:gd name="connsiteX1" fmla="*/ 15716 w 28575"/>
                  <a:gd name="connsiteY1" fmla="*/ 7144 h 28575"/>
                  <a:gd name="connsiteX2" fmla="*/ 7144 w 28575"/>
                  <a:gd name="connsiteY2" fmla="*/ 15716 h 28575"/>
                  <a:gd name="connsiteX3" fmla="*/ 15716 w 28575"/>
                  <a:gd name="connsiteY3" fmla="*/ 24289 h 28575"/>
                  <a:gd name="connsiteX4" fmla="*/ 24289 w 28575"/>
                  <a:gd name="connsiteY4" fmla="*/ 15716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4289" y="15716"/>
                    </a:moveTo>
                    <a:cubicBezTo>
                      <a:pt x="24289" y="10954"/>
                      <a:pt x="20479" y="7144"/>
                      <a:pt x="15716" y="7144"/>
                    </a:cubicBezTo>
                    <a:cubicBezTo>
                      <a:pt x="10954" y="7144"/>
                      <a:pt x="7144" y="10954"/>
                      <a:pt x="7144" y="15716"/>
                    </a:cubicBezTo>
                    <a:cubicBezTo>
                      <a:pt x="7144" y="20479"/>
                      <a:pt x="10954" y="24289"/>
                      <a:pt x="15716" y="24289"/>
                    </a:cubicBezTo>
                    <a:cubicBezTo>
                      <a:pt x="20479" y="23336"/>
                      <a:pt x="24289" y="19526"/>
                      <a:pt x="24289" y="15716"/>
                    </a:cubicBezTo>
                    <a:close/>
                  </a:path>
                </a:pathLst>
              </a:custGeom>
              <a:grpFill/>
              <a:ln w="9525" cap="flat">
                <a:noFill/>
                <a:prstDash val="solid"/>
                <a:miter/>
              </a:ln>
            </p:spPr>
            <p:txBody>
              <a:bodyPr rtlCol="0" anchor="ctr"/>
              <a:lstStyle/>
              <a:p>
                <a:endParaRPr lang="en-US"/>
              </a:p>
            </p:txBody>
          </p:sp>
          <p:sp>
            <p:nvSpPr>
              <p:cNvPr id="141" name="Freeform: Shape 376">
                <a:extLst>
                  <a:ext uri="{FF2B5EF4-FFF2-40B4-BE49-F238E27FC236}">
                    <a16:creationId xmlns:a16="http://schemas.microsoft.com/office/drawing/2014/main" id="{A804FC76-3DDE-4037-BE85-1420BCD0B8CF}"/>
                  </a:ext>
                </a:extLst>
              </p:cNvPr>
              <p:cNvSpPr/>
              <p:nvPr/>
            </p:nvSpPr>
            <p:spPr>
              <a:xfrm>
                <a:off x="6147911" y="2889318"/>
                <a:ext cx="66675" cy="57150"/>
              </a:xfrm>
              <a:custGeom>
                <a:avLst/>
                <a:gdLst>
                  <a:gd name="connsiteX0" fmla="*/ 7144 w 66675"/>
                  <a:gd name="connsiteY0" fmla="*/ 21522 h 57150"/>
                  <a:gd name="connsiteX1" fmla="*/ 15716 w 66675"/>
                  <a:gd name="connsiteY1" fmla="*/ 35809 h 57150"/>
                  <a:gd name="connsiteX2" fmla="*/ 39529 w 66675"/>
                  <a:gd name="connsiteY2" fmla="*/ 58670 h 57150"/>
                  <a:gd name="connsiteX3" fmla="*/ 63341 w 66675"/>
                  <a:gd name="connsiteY3" fmla="*/ 34857 h 57150"/>
                  <a:gd name="connsiteX4" fmla="*/ 39529 w 66675"/>
                  <a:gd name="connsiteY4" fmla="*/ 11045 h 57150"/>
                  <a:gd name="connsiteX5" fmla="*/ 33814 w 66675"/>
                  <a:gd name="connsiteY5" fmla="*/ 11997 h 57150"/>
                  <a:gd name="connsiteX6" fmla="*/ 22384 w 66675"/>
                  <a:gd name="connsiteY6" fmla="*/ 7234 h 57150"/>
                  <a:gd name="connsiteX7" fmla="*/ 7144 w 66675"/>
                  <a:gd name="connsiteY7" fmla="*/ 21522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75" h="57150">
                    <a:moveTo>
                      <a:pt x="7144" y="21522"/>
                    </a:moveTo>
                    <a:cubicBezTo>
                      <a:pt x="7144" y="28189"/>
                      <a:pt x="10954" y="32952"/>
                      <a:pt x="15716" y="35809"/>
                    </a:cubicBezTo>
                    <a:cubicBezTo>
                      <a:pt x="16669" y="48192"/>
                      <a:pt x="27146" y="58670"/>
                      <a:pt x="39529" y="58670"/>
                    </a:cubicBezTo>
                    <a:cubicBezTo>
                      <a:pt x="52864" y="58670"/>
                      <a:pt x="63341" y="48192"/>
                      <a:pt x="63341" y="34857"/>
                    </a:cubicBezTo>
                    <a:cubicBezTo>
                      <a:pt x="63341" y="21522"/>
                      <a:pt x="52864" y="11045"/>
                      <a:pt x="39529" y="11045"/>
                    </a:cubicBezTo>
                    <a:cubicBezTo>
                      <a:pt x="37624" y="11045"/>
                      <a:pt x="35719" y="11045"/>
                      <a:pt x="33814" y="11997"/>
                    </a:cubicBezTo>
                    <a:cubicBezTo>
                      <a:pt x="30956" y="9139"/>
                      <a:pt x="27146" y="7234"/>
                      <a:pt x="22384" y="7234"/>
                    </a:cubicBezTo>
                    <a:cubicBezTo>
                      <a:pt x="14764" y="6282"/>
                      <a:pt x="7144" y="12950"/>
                      <a:pt x="7144" y="21522"/>
                    </a:cubicBezTo>
                    <a:close/>
                  </a:path>
                </a:pathLst>
              </a:custGeom>
              <a:grpFill/>
              <a:ln w="9525" cap="flat">
                <a:noFill/>
                <a:prstDash val="solid"/>
                <a:miter/>
              </a:ln>
            </p:spPr>
            <p:txBody>
              <a:bodyPr rtlCol="0" anchor="ctr"/>
              <a:lstStyle/>
              <a:p>
                <a:endParaRPr lang="en-US"/>
              </a:p>
            </p:txBody>
          </p:sp>
          <p:sp>
            <p:nvSpPr>
              <p:cNvPr id="142" name="Freeform: Shape 377">
                <a:extLst>
                  <a:ext uri="{FF2B5EF4-FFF2-40B4-BE49-F238E27FC236}">
                    <a16:creationId xmlns:a16="http://schemas.microsoft.com/office/drawing/2014/main" id="{5F3CCA79-299F-4119-97C0-650171E1E23C}"/>
                  </a:ext>
                </a:extLst>
              </p:cNvPr>
              <p:cNvSpPr/>
              <p:nvPr/>
            </p:nvSpPr>
            <p:spPr>
              <a:xfrm>
                <a:off x="5862161" y="3860959"/>
                <a:ext cx="19050" cy="19050"/>
              </a:xfrm>
              <a:custGeom>
                <a:avLst/>
                <a:gdLst>
                  <a:gd name="connsiteX0" fmla="*/ 20479 w 19050"/>
                  <a:gd name="connsiteY0" fmla="*/ 13811 h 19050"/>
                  <a:gd name="connsiteX1" fmla="*/ 13811 w 19050"/>
                  <a:gd name="connsiteY1" fmla="*/ 7144 h 19050"/>
                  <a:gd name="connsiteX2" fmla="*/ 7144 w 19050"/>
                  <a:gd name="connsiteY2" fmla="*/ 13811 h 19050"/>
                  <a:gd name="connsiteX3" fmla="*/ 13811 w 19050"/>
                  <a:gd name="connsiteY3" fmla="*/ 20479 h 19050"/>
                  <a:gd name="connsiteX4" fmla="*/ 20479 w 19050"/>
                  <a:gd name="connsiteY4" fmla="*/ 13811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20479" y="13811"/>
                    </a:moveTo>
                    <a:cubicBezTo>
                      <a:pt x="20479" y="10001"/>
                      <a:pt x="17621" y="7144"/>
                      <a:pt x="13811" y="7144"/>
                    </a:cubicBezTo>
                    <a:cubicBezTo>
                      <a:pt x="10001" y="7144"/>
                      <a:pt x="7144" y="10001"/>
                      <a:pt x="7144" y="13811"/>
                    </a:cubicBezTo>
                    <a:cubicBezTo>
                      <a:pt x="7144" y="17621"/>
                      <a:pt x="10001" y="20479"/>
                      <a:pt x="13811" y="20479"/>
                    </a:cubicBezTo>
                    <a:cubicBezTo>
                      <a:pt x="17621" y="20479"/>
                      <a:pt x="20479" y="17621"/>
                      <a:pt x="20479" y="13811"/>
                    </a:cubicBezTo>
                    <a:close/>
                  </a:path>
                </a:pathLst>
              </a:custGeom>
              <a:grpFill/>
              <a:ln w="9525" cap="flat">
                <a:noFill/>
                <a:prstDash val="solid"/>
                <a:miter/>
              </a:ln>
            </p:spPr>
            <p:txBody>
              <a:bodyPr rtlCol="0" anchor="ctr"/>
              <a:lstStyle/>
              <a:p>
                <a:endParaRPr lang="en-US"/>
              </a:p>
            </p:txBody>
          </p:sp>
          <p:sp>
            <p:nvSpPr>
              <p:cNvPr id="143" name="Freeform: Shape 378">
                <a:extLst>
                  <a:ext uri="{FF2B5EF4-FFF2-40B4-BE49-F238E27FC236}">
                    <a16:creationId xmlns:a16="http://schemas.microsoft.com/office/drawing/2014/main" id="{E4431385-61AF-4D8C-9F88-7A265739EC0C}"/>
                  </a:ext>
                </a:extLst>
              </p:cNvPr>
              <p:cNvSpPr/>
              <p:nvPr/>
            </p:nvSpPr>
            <p:spPr>
              <a:xfrm>
                <a:off x="5269706" y="3384709"/>
                <a:ext cx="38100" cy="38100"/>
              </a:xfrm>
              <a:custGeom>
                <a:avLst/>
                <a:gdLst>
                  <a:gd name="connsiteX0" fmla="*/ 21431 w 38100"/>
                  <a:gd name="connsiteY0" fmla="*/ 7144 h 38100"/>
                  <a:gd name="connsiteX1" fmla="*/ 7144 w 38100"/>
                  <a:gd name="connsiteY1" fmla="*/ 21431 h 38100"/>
                  <a:gd name="connsiteX2" fmla="*/ 21431 w 38100"/>
                  <a:gd name="connsiteY2" fmla="*/ 35719 h 38100"/>
                  <a:gd name="connsiteX3" fmla="*/ 35719 w 38100"/>
                  <a:gd name="connsiteY3" fmla="*/ 21431 h 38100"/>
                  <a:gd name="connsiteX4" fmla="*/ 21431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1431" y="7144"/>
                    </a:moveTo>
                    <a:cubicBezTo>
                      <a:pt x="13811" y="7144"/>
                      <a:pt x="7144" y="13811"/>
                      <a:pt x="7144" y="21431"/>
                    </a:cubicBezTo>
                    <a:cubicBezTo>
                      <a:pt x="7144" y="29051"/>
                      <a:pt x="13811" y="35719"/>
                      <a:pt x="21431" y="35719"/>
                    </a:cubicBezTo>
                    <a:cubicBezTo>
                      <a:pt x="29051" y="35719"/>
                      <a:pt x="35719" y="29051"/>
                      <a:pt x="35719" y="21431"/>
                    </a:cubicBezTo>
                    <a:cubicBezTo>
                      <a:pt x="35719" y="13811"/>
                      <a:pt x="29051" y="7144"/>
                      <a:pt x="21431" y="7144"/>
                    </a:cubicBezTo>
                    <a:close/>
                  </a:path>
                </a:pathLst>
              </a:custGeom>
              <a:grpFill/>
              <a:ln w="9525" cap="flat">
                <a:noFill/>
                <a:prstDash val="solid"/>
                <a:miter/>
              </a:ln>
            </p:spPr>
            <p:txBody>
              <a:bodyPr rtlCol="0" anchor="ctr"/>
              <a:lstStyle/>
              <a:p>
                <a:endParaRPr lang="en-US"/>
              </a:p>
            </p:txBody>
          </p:sp>
          <p:sp>
            <p:nvSpPr>
              <p:cNvPr id="144" name="Freeform: Shape 379">
                <a:extLst>
                  <a:ext uri="{FF2B5EF4-FFF2-40B4-BE49-F238E27FC236}">
                    <a16:creationId xmlns:a16="http://schemas.microsoft.com/office/drawing/2014/main" id="{8B12DDD3-9EA4-4013-ADC7-1EE4CBEBE57C}"/>
                  </a:ext>
                </a:extLst>
              </p:cNvPr>
              <p:cNvSpPr/>
              <p:nvPr/>
            </p:nvSpPr>
            <p:spPr>
              <a:xfrm>
                <a:off x="5923121" y="3529489"/>
                <a:ext cx="28575" cy="28575"/>
              </a:xfrm>
              <a:custGeom>
                <a:avLst/>
                <a:gdLst>
                  <a:gd name="connsiteX0" fmla="*/ 17621 w 28575"/>
                  <a:gd name="connsiteY0" fmla="*/ 28099 h 28575"/>
                  <a:gd name="connsiteX1" fmla="*/ 28099 w 28575"/>
                  <a:gd name="connsiteY1" fmla="*/ 17621 h 28575"/>
                  <a:gd name="connsiteX2" fmla="*/ 17621 w 28575"/>
                  <a:gd name="connsiteY2" fmla="*/ 7144 h 28575"/>
                  <a:gd name="connsiteX3" fmla="*/ 7144 w 28575"/>
                  <a:gd name="connsiteY3" fmla="*/ 17621 h 28575"/>
                  <a:gd name="connsiteX4" fmla="*/ 17621 w 28575"/>
                  <a:gd name="connsiteY4" fmla="*/ 28099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7621" y="28099"/>
                    </a:moveTo>
                    <a:cubicBezTo>
                      <a:pt x="23336" y="28099"/>
                      <a:pt x="28099" y="23336"/>
                      <a:pt x="28099" y="17621"/>
                    </a:cubicBezTo>
                    <a:cubicBezTo>
                      <a:pt x="28099" y="11906"/>
                      <a:pt x="23336" y="7144"/>
                      <a:pt x="17621" y="7144"/>
                    </a:cubicBezTo>
                    <a:cubicBezTo>
                      <a:pt x="11906" y="7144"/>
                      <a:pt x="7144" y="11906"/>
                      <a:pt x="7144" y="17621"/>
                    </a:cubicBezTo>
                    <a:cubicBezTo>
                      <a:pt x="7144" y="23336"/>
                      <a:pt x="11906" y="28099"/>
                      <a:pt x="17621" y="28099"/>
                    </a:cubicBezTo>
                    <a:close/>
                  </a:path>
                </a:pathLst>
              </a:custGeom>
              <a:grpFill/>
              <a:ln w="9525" cap="flat">
                <a:noFill/>
                <a:prstDash val="solid"/>
                <a:miter/>
              </a:ln>
            </p:spPr>
            <p:txBody>
              <a:bodyPr rtlCol="0" anchor="ctr"/>
              <a:lstStyle/>
              <a:p>
                <a:endParaRPr lang="en-US"/>
              </a:p>
            </p:txBody>
          </p:sp>
          <p:sp>
            <p:nvSpPr>
              <p:cNvPr id="145" name="Freeform: Shape 380">
                <a:extLst>
                  <a:ext uri="{FF2B5EF4-FFF2-40B4-BE49-F238E27FC236}">
                    <a16:creationId xmlns:a16="http://schemas.microsoft.com/office/drawing/2014/main" id="{27B947ED-6FB8-47E7-B3EE-882B28FD25A6}"/>
                  </a:ext>
                </a:extLst>
              </p:cNvPr>
              <p:cNvSpPr/>
              <p:nvPr/>
            </p:nvSpPr>
            <p:spPr>
              <a:xfrm>
                <a:off x="6133624" y="2769394"/>
                <a:ext cx="38100" cy="38100"/>
              </a:xfrm>
              <a:custGeom>
                <a:avLst/>
                <a:gdLst>
                  <a:gd name="connsiteX0" fmla="*/ 33814 w 38100"/>
                  <a:gd name="connsiteY0" fmla="*/ 20479 h 38100"/>
                  <a:gd name="connsiteX1" fmla="*/ 20479 w 38100"/>
                  <a:gd name="connsiteY1" fmla="*/ 7144 h 38100"/>
                  <a:gd name="connsiteX2" fmla="*/ 7144 w 38100"/>
                  <a:gd name="connsiteY2" fmla="*/ 20479 h 38100"/>
                  <a:gd name="connsiteX3" fmla="*/ 20479 w 38100"/>
                  <a:gd name="connsiteY3" fmla="*/ 33814 h 38100"/>
                  <a:gd name="connsiteX4" fmla="*/ 33814 w 38100"/>
                  <a:gd name="connsiteY4" fmla="*/ 20479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3814" y="20479"/>
                    </a:moveTo>
                    <a:cubicBezTo>
                      <a:pt x="33814" y="12859"/>
                      <a:pt x="28099" y="7144"/>
                      <a:pt x="20479" y="7144"/>
                    </a:cubicBezTo>
                    <a:cubicBezTo>
                      <a:pt x="12859" y="7144"/>
                      <a:pt x="7144" y="12859"/>
                      <a:pt x="7144" y="20479"/>
                    </a:cubicBezTo>
                    <a:cubicBezTo>
                      <a:pt x="7144" y="28099"/>
                      <a:pt x="12859" y="33814"/>
                      <a:pt x="20479" y="33814"/>
                    </a:cubicBezTo>
                    <a:cubicBezTo>
                      <a:pt x="28099" y="33814"/>
                      <a:pt x="33814" y="27146"/>
                      <a:pt x="33814" y="20479"/>
                    </a:cubicBezTo>
                    <a:close/>
                  </a:path>
                </a:pathLst>
              </a:custGeom>
              <a:grpFill/>
              <a:ln w="9525" cap="flat">
                <a:noFill/>
                <a:prstDash val="solid"/>
                <a:miter/>
              </a:ln>
            </p:spPr>
            <p:txBody>
              <a:bodyPr rtlCol="0" anchor="ctr"/>
              <a:lstStyle/>
              <a:p>
                <a:endParaRPr lang="en-US"/>
              </a:p>
            </p:txBody>
          </p:sp>
          <p:sp>
            <p:nvSpPr>
              <p:cNvPr id="146" name="Freeform: Shape 381">
                <a:extLst>
                  <a:ext uri="{FF2B5EF4-FFF2-40B4-BE49-F238E27FC236}">
                    <a16:creationId xmlns:a16="http://schemas.microsoft.com/office/drawing/2014/main" id="{158EF9B2-8458-4B45-9175-A2701073036F}"/>
                  </a:ext>
                </a:extLst>
              </p:cNvPr>
              <p:cNvSpPr/>
              <p:nvPr/>
            </p:nvSpPr>
            <p:spPr>
              <a:xfrm>
                <a:off x="5578316" y="3253264"/>
                <a:ext cx="28575" cy="28575"/>
              </a:xfrm>
              <a:custGeom>
                <a:avLst/>
                <a:gdLst>
                  <a:gd name="connsiteX0" fmla="*/ 18574 w 28575"/>
                  <a:gd name="connsiteY0" fmla="*/ 7144 h 28575"/>
                  <a:gd name="connsiteX1" fmla="*/ 7144 w 28575"/>
                  <a:gd name="connsiteY1" fmla="*/ 18574 h 28575"/>
                  <a:gd name="connsiteX2" fmla="*/ 18574 w 28575"/>
                  <a:gd name="connsiteY2" fmla="*/ 30004 h 28575"/>
                  <a:gd name="connsiteX3" fmla="*/ 30004 w 28575"/>
                  <a:gd name="connsiteY3" fmla="*/ 18574 h 28575"/>
                  <a:gd name="connsiteX4" fmla="*/ 18574 w 28575"/>
                  <a:gd name="connsiteY4" fmla="*/ 714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8574" y="7144"/>
                    </a:moveTo>
                    <a:cubicBezTo>
                      <a:pt x="11906" y="7144"/>
                      <a:pt x="7144" y="11906"/>
                      <a:pt x="7144" y="18574"/>
                    </a:cubicBezTo>
                    <a:cubicBezTo>
                      <a:pt x="7144" y="25241"/>
                      <a:pt x="11906" y="30004"/>
                      <a:pt x="18574" y="30004"/>
                    </a:cubicBezTo>
                    <a:cubicBezTo>
                      <a:pt x="25241" y="30004"/>
                      <a:pt x="30004" y="25241"/>
                      <a:pt x="30004" y="18574"/>
                    </a:cubicBezTo>
                    <a:cubicBezTo>
                      <a:pt x="30004" y="11906"/>
                      <a:pt x="25241" y="7144"/>
                      <a:pt x="18574" y="7144"/>
                    </a:cubicBezTo>
                    <a:close/>
                  </a:path>
                </a:pathLst>
              </a:custGeom>
              <a:grpFill/>
              <a:ln w="9525" cap="flat">
                <a:noFill/>
                <a:prstDash val="solid"/>
                <a:miter/>
              </a:ln>
            </p:spPr>
            <p:txBody>
              <a:bodyPr rtlCol="0" anchor="ctr"/>
              <a:lstStyle/>
              <a:p>
                <a:endParaRPr lang="en-US"/>
              </a:p>
            </p:txBody>
          </p:sp>
          <p:sp>
            <p:nvSpPr>
              <p:cNvPr id="147" name="Freeform: Shape 382">
                <a:extLst>
                  <a:ext uri="{FF2B5EF4-FFF2-40B4-BE49-F238E27FC236}">
                    <a16:creationId xmlns:a16="http://schemas.microsoft.com/office/drawing/2014/main" id="{C83224C3-8ED4-4718-96E0-20FB6816A66F}"/>
                  </a:ext>
                </a:extLst>
              </p:cNvPr>
              <p:cNvSpPr/>
              <p:nvPr/>
            </p:nvSpPr>
            <p:spPr>
              <a:xfrm>
                <a:off x="5571649" y="3619024"/>
                <a:ext cx="28575" cy="28575"/>
              </a:xfrm>
              <a:custGeom>
                <a:avLst/>
                <a:gdLst>
                  <a:gd name="connsiteX0" fmla="*/ 22384 w 28575"/>
                  <a:gd name="connsiteY0" fmla="*/ 14764 h 28575"/>
                  <a:gd name="connsiteX1" fmla="*/ 14764 w 28575"/>
                  <a:gd name="connsiteY1" fmla="*/ 7144 h 28575"/>
                  <a:gd name="connsiteX2" fmla="*/ 7144 w 28575"/>
                  <a:gd name="connsiteY2" fmla="*/ 14764 h 28575"/>
                  <a:gd name="connsiteX3" fmla="*/ 14764 w 28575"/>
                  <a:gd name="connsiteY3" fmla="*/ 22384 h 28575"/>
                  <a:gd name="connsiteX4" fmla="*/ 22384 w 28575"/>
                  <a:gd name="connsiteY4" fmla="*/ 1476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2384" y="14764"/>
                    </a:moveTo>
                    <a:cubicBezTo>
                      <a:pt x="22384" y="10954"/>
                      <a:pt x="19526" y="7144"/>
                      <a:pt x="14764" y="7144"/>
                    </a:cubicBezTo>
                    <a:cubicBezTo>
                      <a:pt x="10954" y="7144"/>
                      <a:pt x="7144" y="10001"/>
                      <a:pt x="7144" y="14764"/>
                    </a:cubicBezTo>
                    <a:cubicBezTo>
                      <a:pt x="7144" y="18574"/>
                      <a:pt x="10001" y="22384"/>
                      <a:pt x="14764" y="22384"/>
                    </a:cubicBezTo>
                    <a:cubicBezTo>
                      <a:pt x="19526" y="21431"/>
                      <a:pt x="22384" y="18574"/>
                      <a:pt x="22384" y="14764"/>
                    </a:cubicBezTo>
                    <a:close/>
                  </a:path>
                </a:pathLst>
              </a:custGeom>
              <a:grpFill/>
              <a:ln w="9525" cap="flat">
                <a:noFill/>
                <a:prstDash val="solid"/>
                <a:miter/>
              </a:ln>
            </p:spPr>
            <p:txBody>
              <a:bodyPr rtlCol="0" anchor="ctr"/>
              <a:lstStyle/>
              <a:p>
                <a:endParaRPr lang="en-US"/>
              </a:p>
            </p:txBody>
          </p:sp>
          <p:sp>
            <p:nvSpPr>
              <p:cNvPr id="148" name="Freeform: Shape 383">
                <a:extLst>
                  <a:ext uri="{FF2B5EF4-FFF2-40B4-BE49-F238E27FC236}">
                    <a16:creationId xmlns:a16="http://schemas.microsoft.com/office/drawing/2014/main" id="{AEE50097-2A83-4201-AF6C-49224B8352B6}"/>
                  </a:ext>
                </a:extLst>
              </p:cNvPr>
              <p:cNvSpPr/>
              <p:nvPr/>
            </p:nvSpPr>
            <p:spPr>
              <a:xfrm>
                <a:off x="5941219" y="4137184"/>
                <a:ext cx="28575" cy="28575"/>
              </a:xfrm>
              <a:custGeom>
                <a:avLst/>
                <a:gdLst>
                  <a:gd name="connsiteX0" fmla="*/ 16669 w 28575"/>
                  <a:gd name="connsiteY0" fmla="*/ 7144 h 28575"/>
                  <a:gd name="connsiteX1" fmla="*/ 7144 w 28575"/>
                  <a:gd name="connsiteY1" fmla="*/ 16669 h 28575"/>
                  <a:gd name="connsiteX2" fmla="*/ 16669 w 28575"/>
                  <a:gd name="connsiteY2" fmla="*/ 26194 h 28575"/>
                  <a:gd name="connsiteX3" fmla="*/ 26194 w 28575"/>
                  <a:gd name="connsiteY3" fmla="*/ 16669 h 28575"/>
                  <a:gd name="connsiteX4" fmla="*/ 16669 w 28575"/>
                  <a:gd name="connsiteY4" fmla="*/ 714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6669" y="7144"/>
                    </a:moveTo>
                    <a:cubicBezTo>
                      <a:pt x="10954" y="7144"/>
                      <a:pt x="7144" y="11906"/>
                      <a:pt x="7144" y="16669"/>
                    </a:cubicBezTo>
                    <a:cubicBezTo>
                      <a:pt x="7144" y="21431"/>
                      <a:pt x="11906" y="26194"/>
                      <a:pt x="16669" y="26194"/>
                    </a:cubicBezTo>
                    <a:cubicBezTo>
                      <a:pt x="22384" y="26194"/>
                      <a:pt x="26194" y="21431"/>
                      <a:pt x="26194" y="16669"/>
                    </a:cubicBezTo>
                    <a:cubicBezTo>
                      <a:pt x="26194" y="11906"/>
                      <a:pt x="22384" y="7144"/>
                      <a:pt x="16669" y="7144"/>
                    </a:cubicBezTo>
                    <a:close/>
                  </a:path>
                </a:pathLst>
              </a:custGeom>
              <a:grpFill/>
              <a:ln w="9525" cap="flat">
                <a:noFill/>
                <a:prstDash val="solid"/>
                <a:miter/>
              </a:ln>
            </p:spPr>
            <p:txBody>
              <a:bodyPr rtlCol="0" anchor="ctr"/>
              <a:lstStyle/>
              <a:p>
                <a:endParaRPr lang="en-US"/>
              </a:p>
            </p:txBody>
          </p:sp>
          <p:sp>
            <p:nvSpPr>
              <p:cNvPr id="149" name="Freeform: Shape 384">
                <a:extLst>
                  <a:ext uri="{FF2B5EF4-FFF2-40B4-BE49-F238E27FC236}">
                    <a16:creationId xmlns:a16="http://schemas.microsoft.com/office/drawing/2014/main" id="{66A0839E-AF7E-4F53-9032-9A82BCF08947}"/>
                  </a:ext>
                </a:extLst>
              </p:cNvPr>
              <p:cNvSpPr/>
              <p:nvPr/>
            </p:nvSpPr>
            <p:spPr>
              <a:xfrm>
                <a:off x="6075521" y="3037999"/>
                <a:ext cx="38100" cy="38100"/>
              </a:xfrm>
              <a:custGeom>
                <a:avLst/>
                <a:gdLst>
                  <a:gd name="connsiteX0" fmla="*/ 7144 w 38100"/>
                  <a:gd name="connsiteY0" fmla="*/ 20479 h 38100"/>
                  <a:gd name="connsiteX1" fmla="*/ 20479 w 38100"/>
                  <a:gd name="connsiteY1" fmla="*/ 33814 h 38100"/>
                  <a:gd name="connsiteX2" fmla="*/ 33814 w 38100"/>
                  <a:gd name="connsiteY2" fmla="*/ 20479 h 38100"/>
                  <a:gd name="connsiteX3" fmla="*/ 20479 w 38100"/>
                  <a:gd name="connsiteY3" fmla="*/ 7144 h 38100"/>
                  <a:gd name="connsiteX4" fmla="*/ 7144 w 38100"/>
                  <a:gd name="connsiteY4" fmla="*/ 20479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7144" y="20479"/>
                    </a:moveTo>
                    <a:cubicBezTo>
                      <a:pt x="7144" y="28099"/>
                      <a:pt x="12859" y="33814"/>
                      <a:pt x="20479" y="33814"/>
                    </a:cubicBezTo>
                    <a:cubicBezTo>
                      <a:pt x="28099" y="33814"/>
                      <a:pt x="33814" y="28099"/>
                      <a:pt x="33814" y="20479"/>
                    </a:cubicBezTo>
                    <a:cubicBezTo>
                      <a:pt x="33814" y="12859"/>
                      <a:pt x="28099" y="7144"/>
                      <a:pt x="20479" y="7144"/>
                    </a:cubicBezTo>
                    <a:cubicBezTo>
                      <a:pt x="13811" y="7144"/>
                      <a:pt x="7144" y="13811"/>
                      <a:pt x="7144" y="20479"/>
                    </a:cubicBezTo>
                    <a:close/>
                  </a:path>
                </a:pathLst>
              </a:custGeom>
              <a:grpFill/>
              <a:ln w="9525" cap="flat">
                <a:noFill/>
                <a:prstDash val="solid"/>
                <a:miter/>
              </a:ln>
            </p:spPr>
            <p:txBody>
              <a:bodyPr rtlCol="0" anchor="ctr"/>
              <a:lstStyle/>
              <a:p>
                <a:endParaRPr lang="en-US"/>
              </a:p>
            </p:txBody>
          </p:sp>
          <p:sp>
            <p:nvSpPr>
              <p:cNvPr id="150" name="Freeform: Shape 385">
                <a:extLst>
                  <a:ext uri="{FF2B5EF4-FFF2-40B4-BE49-F238E27FC236}">
                    <a16:creationId xmlns:a16="http://schemas.microsoft.com/office/drawing/2014/main" id="{E65EFA9F-725C-41AF-BBF7-4F2B09F6EF2C}"/>
                  </a:ext>
                </a:extLst>
              </p:cNvPr>
              <p:cNvSpPr/>
              <p:nvPr/>
            </p:nvSpPr>
            <p:spPr>
              <a:xfrm>
                <a:off x="5909786" y="3152299"/>
                <a:ext cx="38100" cy="38100"/>
              </a:xfrm>
              <a:custGeom>
                <a:avLst/>
                <a:gdLst>
                  <a:gd name="connsiteX0" fmla="*/ 35719 w 38100"/>
                  <a:gd name="connsiteY0" fmla="*/ 21431 h 38100"/>
                  <a:gd name="connsiteX1" fmla="*/ 21431 w 38100"/>
                  <a:gd name="connsiteY1" fmla="*/ 7144 h 38100"/>
                  <a:gd name="connsiteX2" fmla="*/ 7144 w 38100"/>
                  <a:gd name="connsiteY2" fmla="*/ 21431 h 38100"/>
                  <a:gd name="connsiteX3" fmla="*/ 21431 w 38100"/>
                  <a:gd name="connsiteY3" fmla="*/ 35719 h 38100"/>
                  <a:gd name="connsiteX4" fmla="*/ 35719 w 38100"/>
                  <a:gd name="connsiteY4" fmla="*/ 21431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5719" y="21431"/>
                    </a:moveTo>
                    <a:cubicBezTo>
                      <a:pt x="35719" y="13811"/>
                      <a:pt x="29051" y="7144"/>
                      <a:pt x="21431" y="7144"/>
                    </a:cubicBezTo>
                    <a:cubicBezTo>
                      <a:pt x="13811" y="7144"/>
                      <a:pt x="7144" y="13811"/>
                      <a:pt x="7144" y="21431"/>
                    </a:cubicBezTo>
                    <a:cubicBezTo>
                      <a:pt x="7144" y="29051"/>
                      <a:pt x="13811" y="35719"/>
                      <a:pt x="21431" y="35719"/>
                    </a:cubicBezTo>
                    <a:cubicBezTo>
                      <a:pt x="29051" y="35719"/>
                      <a:pt x="35719" y="29051"/>
                      <a:pt x="35719" y="21431"/>
                    </a:cubicBezTo>
                    <a:close/>
                  </a:path>
                </a:pathLst>
              </a:custGeom>
              <a:grpFill/>
              <a:ln w="9525" cap="flat">
                <a:noFill/>
                <a:prstDash val="solid"/>
                <a:miter/>
              </a:ln>
            </p:spPr>
            <p:txBody>
              <a:bodyPr rtlCol="0" anchor="ctr"/>
              <a:lstStyle/>
              <a:p>
                <a:endParaRPr lang="en-US"/>
              </a:p>
            </p:txBody>
          </p:sp>
          <p:sp>
            <p:nvSpPr>
              <p:cNvPr id="151" name="Freeform: Shape 386">
                <a:extLst>
                  <a:ext uri="{FF2B5EF4-FFF2-40B4-BE49-F238E27FC236}">
                    <a16:creationId xmlns:a16="http://schemas.microsoft.com/office/drawing/2014/main" id="{655C2789-742B-43CC-8C1E-32F40ECB48F5}"/>
                  </a:ext>
                </a:extLst>
              </p:cNvPr>
              <p:cNvSpPr/>
              <p:nvPr/>
            </p:nvSpPr>
            <p:spPr>
              <a:xfrm>
                <a:off x="5516404" y="3698081"/>
                <a:ext cx="28575" cy="28575"/>
              </a:xfrm>
              <a:custGeom>
                <a:avLst/>
                <a:gdLst>
                  <a:gd name="connsiteX0" fmla="*/ 15716 w 28575"/>
                  <a:gd name="connsiteY0" fmla="*/ 7144 h 28575"/>
                  <a:gd name="connsiteX1" fmla="*/ 7144 w 28575"/>
                  <a:gd name="connsiteY1" fmla="*/ 15716 h 28575"/>
                  <a:gd name="connsiteX2" fmla="*/ 15716 w 28575"/>
                  <a:gd name="connsiteY2" fmla="*/ 24289 h 28575"/>
                  <a:gd name="connsiteX3" fmla="*/ 24289 w 28575"/>
                  <a:gd name="connsiteY3" fmla="*/ 15716 h 28575"/>
                  <a:gd name="connsiteX4" fmla="*/ 15716 w 28575"/>
                  <a:gd name="connsiteY4" fmla="*/ 714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5716" y="7144"/>
                    </a:moveTo>
                    <a:cubicBezTo>
                      <a:pt x="10954" y="7144"/>
                      <a:pt x="7144" y="10954"/>
                      <a:pt x="7144" y="15716"/>
                    </a:cubicBezTo>
                    <a:cubicBezTo>
                      <a:pt x="7144" y="20479"/>
                      <a:pt x="10954" y="24289"/>
                      <a:pt x="15716" y="24289"/>
                    </a:cubicBezTo>
                    <a:cubicBezTo>
                      <a:pt x="20479" y="24289"/>
                      <a:pt x="24289" y="20479"/>
                      <a:pt x="24289" y="15716"/>
                    </a:cubicBezTo>
                    <a:cubicBezTo>
                      <a:pt x="24289" y="10001"/>
                      <a:pt x="20479" y="7144"/>
                      <a:pt x="15716" y="7144"/>
                    </a:cubicBezTo>
                    <a:close/>
                  </a:path>
                </a:pathLst>
              </a:custGeom>
              <a:grpFill/>
              <a:ln w="9525" cap="flat">
                <a:noFill/>
                <a:prstDash val="solid"/>
                <a:miter/>
              </a:ln>
            </p:spPr>
            <p:txBody>
              <a:bodyPr rtlCol="0" anchor="ctr"/>
              <a:lstStyle/>
              <a:p>
                <a:endParaRPr lang="en-US"/>
              </a:p>
            </p:txBody>
          </p:sp>
          <p:sp>
            <p:nvSpPr>
              <p:cNvPr id="152" name="Freeform: Shape 387">
                <a:extLst>
                  <a:ext uri="{FF2B5EF4-FFF2-40B4-BE49-F238E27FC236}">
                    <a16:creationId xmlns:a16="http://schemas.microsoft.com/office/drawing/2014/main" id="{833A27B0-9A72-4D9B-B20E-381BD6CB62BB}"/>
                  </a:ext>
                </a:extLst>
              </p:cNvPr>
              <p:cNvSpPr/>
              <p:nvPr/>
            </p:nvSpPr>
            <p:spPr>
              <a:xfrm>
                <a:off x="5679281" y="3343751"/>
                <a:ext cx="28575" cy="28575"/>
              </a:xfrm>
              <a:custGeom>
                <a:avLst/>
                <a:gdLst>
                  <a:gd name="connsiteX0" fmla="*/ 30004 w 28575"/>
                  <a:gd name="connsiteY0" fmla="*/ 18574 h 28575"/>
                  <a:gd name="connsiteX1" fmla="*/ 18574 w 28575"/>
                  <a:gd name="connsiteY1" fmla="*/ 7144 h 28575"/>
                  <a:gd name="connsiteX2" fmla="*/ 7144 w 28575"/>
                  <a:gd name="connsiteY2" fmla="*/ 18574 h 28575"/>
                  <a:gd name="connsiteX3" fmla="*/ 18574 w 28575"/>
                  <a:gd name="connsiteY3" fmla="*/ 30004 h 28575"/>
                  <a:gd name="connsiteX4" fmla="*/ 30004 w 28575"/>
                  <a:gd name="connsiteY4" fmla="*/ 1857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0004" y="18574"/>
                    </a:moveTo>
                    <a:cubicBezTo>
                      <a:pt x="30004" y="12859"/>
                      <a:pt x="25241" y="7144"/>
                      <a:pt x="18574" y="7144"/>
                    </a:cubicBezTo>
                    <a:cubicBezTo>
                      <a:pt x="12859" y="7144"/>
                      <a:pt x="7144" y="11906"/>
                      <a:pt x="7144" y="18574"/>
                    </a:cubicBezTo>
                    <a:cubicBezTo>
                      <a:pt x="7144" y="24289"/>
                      <a:pt x="11906" y="30004"/>
                      <a:pt x="18574" y="30004"/>
                    </a:cubicBezTo>
                    <a:cubicBezTo>
                      <a:pt x="25241" y="30004"/>
                      <a:pt x="30004" y="25241"/>
                      <a:pt x="30004" y="18574"/>
                    </a:cubicBezTo>
                    <a:close/>
                  </a:path>
                </a:pathLst>
              </a:custGeom>
              <a:grpFill/>
              <a:ln w="9525" cap="flat">
                <a:noFill/>
                <a:prstDash val="solid"/>
                <a:miter/>
              </a:ln>
            </p:spPr>
            <p:txBody>
              <a:bodyPr rtlCol="0" anchor="ctr"/>
              <a:lstStyle/>
              <a:p>
                <a:endParaRPr lang="en-US"/>
              </a:p>
            </p:txBody>
          </p:sp>
          <p:sp>
            <p:nvSpPr>
              <p:cNvPr id="153" name="Freeform: Shape 388">
                <a:extLst>
                  <a:ext uri="{FF2B5EF4-FFF2-40B4-BE49-F238E27FC236}">
                    <a16:creationId xmlns:a16="http://schemas.microsoft.com/office/drawing/2014/main" id="{E517E0D8-94F2-48EC-86BF-3CF6651472EC}"/>
                  </a:ext>
                </a:extLst>
              </p:cNvPr>
              <p:cNvSpPr/>
              <p:nvPr/>
            </p:nvSpPr>
            <p:spPr>
              <a:xfrm>
                <a:off x="5951696" y="3265646"/>
                <a:ext cx="28575" cy="28575"/>
              </a:xfrm>
              <a:custGeom>
                <a:avLst/>
                <a:gdLst>
                  <a:gd name="connsiteX0" fmla="*/ 30004 w 28575"/>
                  <a:gd name="connsiteY0" fmla="*/ 18574 h 28575"/>
                  <a:gd name="connsiteX1" fmla="*/ 18574 w 28575"/>
                  <a:gd name="connsiteY1" fmla="*/ 7144 h 28575"/>
                  <a:gd name="connsiteX2" fmla="*/ 7144 w 28575"/>
                  <a:gd name="connsiteY2" fmla="*/ 18574 h 28575"/>
                  <a:gd name="connsiteX3" fmla="*/ 18574 w 28575"/>
                  <a:gd name="connsiteY3" fmla="*/ 30004 h 28575"/>
                  <a:gd name="connsiteX4" fmla="*/ 30004 w 28575"/>
                  <a:gd name="connsiteY4" fmla="*/ 1857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0004" y="18574"/>
                    </a:moveTo>
                    <a:cubicBezTo>
                      <a:pt x="30004" y="12859"/>
                      <a:pt x="25241" y="7144"/>
                      <a:pt x="18574" y="7144"/>
                    </a:cubicBezTo>
                    <a:cubicBezTo>
                      <a:pt x="12859" y="7144"/>
                      <a:pt x="7144" y="11906"/>
                      <a:pt x="7144" y="18574"/>
                    </a:cubicBezTo>
                    <a:cubicBezTo>
                      <a:pt x="7144" y="24289"/>
                      <a:pt x="11906" y="30004"/>
                      <a:pt x="18574" y="30004"/>
                    </a:cubicBezTo>
                    <a:cubicBezTo>
                      <a:pt x="25241" y="30004"/>
                      <a:pt x="30004" y="25241"/>
                      <a:pt x="30004" y="18574"/>
                    </a:cubicBezTo>
                    <a:close/>
                  </a:path>
                </a:pathLst>
              </a:custGeom>
              <a:grpFill/>
              <a:ln w="9525" cap="flat">
                <a:noFill/>
                <a:prstDash val="solid"/>
                <a:miter/>
              </a:ln>
            </p:spPr>
            <p:txBody>
              <a:bodyPr rtlCol="0" anchor="ctr"/>
              <a:lstStyle/>
              <a:p>
                <a:endParaRPr lang="en-US"/>
              </a:p>
            </p:txBody>
          </p:sp>
          <p:sp>
            <p:nvSpPr>
              <p:cNvPr id="154" name="Freeform: Shape 389">
                <a:extLst>
                  <a:ext uri="{FF2B5EF4-FFF2-40B4-BE49-F238E27FC236}">
                    <a16:creationId xmlns:a16="http://schemas.microsoft.com/office/drawing/2014/main" id="{F3410161-0FC9-4158-85C3-BF84CF45305F}"/>
                  </a:ext>
                </a:extLst>
              </p:cNvPr>
              <p:cNvSpPr/>
              <p:nvPr/>
            </p:nvSpPr>
            <p:spPr>
              <a:xfrm>
                <a:off x="5435441" y="3113246"/>
                <a:ext cx="28575" cy="28575"/>
              </a:xfrm>
              <a:custGeom>
                <a:avLst/>
                <a:gdLst>
                  <a:gd name="connsiteX0" fmla="*/ 18574 w 28575"/>
                  <a:gd name="connsiteY0" fmla="*/ 30004 h 28575"/>
                  <a:gd name="connsiteX1" fmla="*/ 30004 w 28575"/>
                  <a:gd name="connsiteY1" fmla="*/ 18574 h 28575"/>
                  <a:gd name="connsiteX2" fmla="*/ 18574 w 28575"/>
                  <a:gd name="connsiteY2" fmla="*/ 7144 h 28575"/>
                  <a:gd name="connsiteX3" fmla="*/ 7144 w 28575"/>
                  <a:gd name="connsiteY3" fmla="*/ 18574 h 28575"/>
                  <a:gd name="connsiteX4" fmla="*/ 18574 w 28575"/>
                  <a:gd name="connsiteY4" fmla="*/ 3000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8574" y="30004"/>
                    </a:moveTo>
                    <a:cubicBezTo>
                      <a:pt x="24289" y="30004"/>
                      <a:pt x="30004" y="25241"/>
                      <a:pt x="30004" y="18574"/>
                    </a:cubicBezTo>
                    <a:cubicBezTo>
                      <a:pt x="30004" y="12859"/>
                      <a:pt x="25241" y="7144"/>
                      <a:pt x="18574" y="7144"/>
                    </a:cubicBezTo>
                    <a:cubicBezTo>
                      <a:pt x="12859" y="7144"/>
                      <a:pt x="7144" y="11906"/>
                      <a:pt x="7144" y="18574"/>
                    </a:cubicBezTo>
                    <a:cubicBezTo>
                      <a:pt x="8096" y="25241"/>
                      <a:pt x="12859" y="30004"/>
                      <a:pt x="18574" y="30004"/>
                    </a:cubicBezTo>
                    <a:close/>
                  </a:path>
                </a:pathLst>
              </a:custGeom>
              <a:grpFill/>
              <a:ln w="9525" cap="flat">
                <a:noFill/>
                <a:prstDash val="solid"/>
                <a:miter/>
              </a:ln>
            </p:spPr>
            <p:txBody>
              <a:bodyPr rtlCol="0" anchor="ctr"/>
              <a:lstStyle/>
              <a:p>
                <a:endParaRPr lang="en-US"/>
              </a:p>
            </p:txBody>
          </p:sp>
          <p:sp>
            <p:nvSpPr>
              <p:cNvPr id="155" name="Freeform: Shape 390">
                <a:extLst>
                  <a:ext uri="{FF2B5EF4-FFF2-40B4-BE49-F238E27FC236}">
                    <a16:creationId xmlns:a16="http://schemas.microsoft.com/office/drawing/2014/main" id="{07610625-C9ED-4455-BC16-72CC87F5DF49}"/>
                  </a:ext>
                </a:extLst>
              </p:cNvPr>
              <p:cNvSpPr/>
              <p:nvPr/>
            </p:nvSpPr>
            <p:spPr>
              <a:xfrm>
                <a:off x="6027896" y="3622834"/>
                <a:ext cx="28575" cy="28575"/>
              </a:xfrm>
              <a:custGeom>
                <a:avLst/>
                <a:gdLst>
                  <a:gd name="connsiteX0" fmla="*/ 16669 w 28575"/>
                  <a:gd name="connsiteY0" fmla="*/ 7144 h 28575"/>
                  <a:gd name="connsiteX1" fmla="*/ 7144 w 28575"/>
                  <a:gd name="connsiteY1" fmla="*/ 16669 h 28575"/>
                  <a:gd name="connsiteX2" fmla="*/ 16669 w 28575"/>
                  <a:gd name="connsiteY2" fmla="*/ 26194 h 28575"/>
                  <a:gd name="connsiteX3" fmla="*/ 26194 w 28575"/>
                  <a:gd name="connsiteY3" fmla="*/ 16669 h 28575"/>
                  <a:gd name="connsiteX4" fmla="*/ 16669 w 28575"/>
                  <a:gd name="connsiteY4" fmla="*/ 714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6669" y="7144"/>
                    </a:moveTo>
                    <a:cubicBezTo>
                      <a:pt x="11906" y="7144"/>
                      <a:pt x="7144" y="10954"/>
                      <a:pt x="7144" y="16669"/>
                    </a:cubicBezTo>
                    <a:cubicBezTo>
                      <a:pt x="7144" y="22384"/>
                      <a:pt x="10954" y="26194"/>
                      <a:pt x="16669" y="26194"/>
                    </a:cubicBezTo>
                    <a:cubicBezTo>
                      <a:pt x="22384" y="26194"/>
                      <a:pt x="26194" y="22384"/>
                      <a:pt x="26194" y="16669"/>
                    </a:cubicBezTo>
                    <a:cubicBezTo>
                      <a:pt x="26194" y="10954"/>
                      <a:pt x="21431" y="7144"/>
                      <a:pt x="16669" y="7144"/>
                    </a:cubicBezTo>
                    <a:close/>
                  </a:path>
                </a:pathLst>
              </a:custGeom>
              <a:grpFill/>
              <a:ln w="9525" cap="flat">
                <a:noFill/>
                <a:prstDash val="solid"/>
                <a:miter/>
              </a:ln>
            </p:spPr>
            <p:txBody>
              <a:bodyPr rtlCol="0" anchor="ctr"/>
              <a:lstStyle/>
              <a:p>
                <a:endParaRPr lang="en-US"/>
              </a:p>
            </p:txBody>
          </p:sp>
          <p:sp>
            <p:nvSpPr>
              <p:cNvPr id="156" name="Freeform: Shape 391">
                <a:extLst>
                  <a:ext uri="{FF2B5EF4-FFF2-40B4-BE49-F238E27FC236}">
                    <a16:creationId xmlns:a16="http://schemas.microsoft.com/office/drawing/2014/main" id="{9CABAD83-C708-48B3-B269-949080DE5B20}"/>
                  </a:ext>
                </a:extLst>
              </p:cNvPr>
              <p:cNvSpPr/>
              <p:nvPr/>
            </p:nvSpPr>
            <p:spPr>
              <a:xfrm>
                <a:off x="5681186" y="2920841"/>
                <a:ext cx="66675" cy="66675"/>
              </a:xfrm>
              <a:custGeom>
                <a:avLst/>
                <a:gdLst>
                  <a:gd name="connsiteX0" fmla="*/ 35719 w 66675"/>
                  <a:gd name="connsiteY0" fmla="*/ 64294 h 66675"/>
                  <a:gd name="connsiteX1" fmla="*/ 64294 w 66675"/>
                  <a:gd name="connsiteY1" fmla="*/ 35719 h 66675"/>
                  <a:gd name="connsiteX2" fmla="*/ 35719 w 66675"/>
                  <a:gd name="connsiteY2" fmla="*/ 7144 h 66675"/>
                  <a:gd name="connsiteX3" fmla="*/ 7144 w 66675"/>
                  <a:gd name="connsiteY3" fmla="*/ 35719 h 66675"/>
                  <a:gd name="connsiteX4" fmla="*/ 35719 w 66675"/>
                  <a:gd name="connsiteY4" fmla="*/ 64294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5719" y="64294"/>
                    </a:moveTo>
                    <a:cubicBezTo>
                      <a:pt x="50959" y="64294"/>
                      <a:pt x="64294" y="51911"/>
                      <a:pt x="64294" y="35719"/>
                    </a:cubicBezTo>
                    <a:cubicBezTo>
                      <a:pt x="64294" y="19526"/>
                      <a:pt x="51911" y="7144"/>
                      <a:pt x="35719" y="7144"/>
                    </a:cubicBezTo>
                    <a:cubicBezTo>
                      <a:pt x="20479" y="7144"/>
                      <a:pt x="7144" y="19526"/>
                      <a:pt x="7144" y="35719"/>
                    </a:cubicBezTo>
                    <a:cubicBezTo>
                      <a:pt x="7144" y="51911"/>
                      <a:pt x="19526" y="64294"/>
                      <a:pt x="35719" y="64294"/>
                    </a:cubicBezTo>
                    <a:close/>
                  </a:path>
                </a:pathLst>
              </a:custGeom>
              <a:grpFill/>
              <a:ln w="9525" cap="flat">
                <a:noFill/>
                <a:prstDash val="solid"/>
                <a:miter/>
              </a:ln>
            </p:spPr>
            <p:txBody>
              <a:bodyPr rtlCol="0" anchor="ctr"/>
              <a:lstStyle/>
              <a:p>
                <a:endParaRPr lang="en-US"/>
              </a:p>
            </p:txBody>
          </p:sp>
          <p:sp>
            <p:nvSpPr>
              <p:cNvPr id="157" name="Freeform: Shape 392">
                <a:extLst>
                  <a:ext uri="{FF2B5EF4-FFF2-40B4-BE49-F238E27FC236}">
                    <a16:creationId xmlns:a16="http://schemas.microsoft.com/office/drawing/2014/main" id="{2EC27D63-EEA9-4D2C-82D8-A4A96F6E4D33}"/>
                  </a:ext>
                </a:extLst>
              </p:cNvPr>
              <p:cNvSpPr/>
              <p:nvPr/>
            </p:nvSpPr>
            <p:spPr>
              <a:xfrm>
                <a:off x="6041231" y="4157186"/>
                <a:ext cx="19050" cy="19050"/>
              </a:xfrm>
              <a:custGeom>
                <a:avLst/>
                <a:gdLst>
                  <a:gd name="connsiteX0" fmla="*/ 18574 w 19050"/>
                  <a:gd name="connsiteY0" fmla="*/ 12859 h 19050"/>
                  <a:gd name="connsiteX1" fmla="*/ 12859 w 19050"/>
                  <a:gd name="connsiteY1" fmla="*/ 7144 h 19050"/>
                  <a:gd name="connsiteX2" fmla="*/ 7144 w 19050"/>
                  <a:gd name="connsiteY2" fmla="*/ 12859 h 19050"/>
                  <a:gd name="connsiteX3" fmla="*/ 12859 w 19050"/>
                  <a:gd name="connsiteY3" fmla="*/ 18574 h 19050"/>
                  <a:gd name="connsiteX4" fmla="*/ 18574 w 19050"/>
                  <a:gd name="connsiteY4" fmla="*/ 1285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8574" y="12859"/>
                    </a:moveTo>
                    <a:cubicBezTo>
                      <a:pt x="18574" y="10001"/>
                      <a:pt x="15716" y="7144"/>
                      <a:pt x="12859" y="7144"/>
                    </a:cubicBezTo>
                    <a:cubicBezTo>
                      <a:pt x="10001" y="7144"/>
                      <a:pt x="7144" y="10001"/>
                      <a:pt x="7144" y="12859"/>
                    </a:cubicBezTo>
                    <a:cubicBezTo>
                      <a:pt x="7144" y="15716"/>
                      <a:pt x="10001" y="18574"/>
                      <a:pt x="12859" y="18574"/>
                    </a:cubicBezTo>
                    <a:cubicBezTo>
                      <a:pt x="16669" y="18574"/>
                      <a:pt x="18574" y="15716"/>
                      <a:pt x="18574" y="12859"/>
                    </a:cubicBezTo>
                    <a:close/>
                  </a:path>
                </a:pathLst>
              </a:custGeom>
              <a:grpFill/>
              <a:ln w="9525" cap="flat">
                <a:noFill/>
                <a:prstDash val="solid"/>
                <a:miter/>
              </a:ln>
            </p:spPr>
            <p:txBody>
              <a:bodyPr rtlCol="0" anchor="ctr"/>
              <a:lstStyle/>
              <a:p>
                <a:endParaRPr lang="en-US"/>
              </a:p>
            </p:txBody>
          </p:sp>
          <p:sp>
            <p:nvSpPr>
              <p:cNvPr id="158" name="Freeform: Shape 393">
                <a:extLst>
                  <a:ext uri="{FF2B5EF4-FFF2-40B4-BE49-F238E27FC236}">
                    <a16:creationId xmlns:a16="http://schemas.microsoft.com/office/drawing/2014/main" id="{E44A9408-78E4-4BD7-A7CB-61CD92183BE6}"/>
                  </a:ext>
                </a:extLst>
              </p:cNvPr>
              <p:cNvSpPr/>
              <p:nvPr/>
            </p:nvSpPr>
            <p:spPr>
              <a:xfrm>
                <a:off x="6189821" y="2763679"/>
                <a:ext cx="38100" cy="38100"/>
              </a:xfrm>
              <a:custGeom>
                <a:avLst/>
                <a:gdLst>
                  <a:gd name="connsiteX0" fmla="*/ 31909 w 38100"/>
                  <a:gd name="connsiteY0" fmla="*/ 19526 h 38100"/>
                  <a:gd name="connsiteX1" fmla="*/ 19526 w 38100"/>
                  <a:gd name="connsiteY1" fmla="*/ 7144 h 38100"/>
                  <a:gd name="connsiteX2" fmla="*/ 7144 w 38100"/>
                  <a:gd name="connsiteY2" fmla="*/ 19526 h 38100"/>
                  <a:gd name="connsiteX3" fmla="*/ 19526 w 38100"/>
                  <a:gd name="connsiteY3" fmla="*/ 31909 h 38100"/>
                  <a:gd name="connsiteX4" fmla="*/ 31909 w 38100"/>
                  <a:gd name="connsiteY4" fmla="*/ 1952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1909" y="19526"/>
                    </a:moveTo>
                    <a:cubicBezTo>
                      <a:pt x="31909" y="12859"/>
                      <a:pt x="26194" y="7144"/>
                      <a:pt x="19526" y="7144"/>
                    </a:cubicBezTo>
                    <a:cubicBezTo>
                      <a:pt x="12859" y="7144"/>
                      <a:pt x="7144" y="12859"/>
                      <a:pt x="7144" y="19526"/>
                    </a:cubicBezTo>
                    <a:cubicBezTo>
                      <a:pt x="7144" y="26194"/>
                      <a:pt x="12859" y="31909"/>
                      <a:pt x="19526" y="31909"/>
                    </a:cubicBezTo>
                    <a:cubicBezTo>
                      <a:pt x="26194" y="31909"/>
                      <a:pt x="31909" y="26194"/>
                      <a:pt x="31909" y="19526"/>
                    </a:cubicBezTo>
                    <a:close/>
                  </a:path>
                </a:pathLst>
              </a:custGeom>
              <a:grpFill/>
              <a:ln w="9525" cap="flat">
                <a:noFill/>
                <a:prstDash val="solid"/>
                <a:miter/>
              </a:ln>
            </p:spPr>
            <p:txBody>
              <a:bodyPr rtlCol="0" anchor="ctr"/>
              <a:lstStyle/>
              <a:p>
                <a:endParaRPr lang="en-US"/>
              </a:p>
            </p:txBody>
          </p:sp>
          <p:sp>
            <p:nvSpPr>
              <p:cNvPr id="159" name="Freeform: Shape 394">
                <a:extLst>
                  <a:ext uri="{FF2B5EF4-FFF2-40B4-BE49-F238E27FC236}">
                    <a16:creationId xmlns:a16="http://schemas.microsoft.com/office/drawing/2014/main" id="{3E209DCE-8E1F-43FF-8B22-1AE976FE3E30}"/>
                  </a:ext>
                </a:extLst>
              </p:cNvPr>
              <p:cNvSpPr/>
              <p:nvPr/>
            </p:nvSpPr>
            <p:spPr>
              <a:xfrm>
                <a:off x="5636419" y="3418046"/>
                <a:ext cx="28575" cy="28575"/>
              </a:xfrm>
              <a:custGeom>
                <a:avLst/>
                <a:gdLst>
                  <a:gd name="connsiteX0" fmla="*/ 18574 w 28575"/>
                  <a:gd name="connsiteY0" fmla="*/ 7144 h 28575"/>
                  <a:gd name="connsiteX1" fmla="*/ 7144 w 28575"/>
                  <a:gd name="connsiteY1" fmla="*/ 18574 h 28575"/>
                  <a:gd name="connsiteX2" fmla="*/ 18574 w 28575"/>
                  <a:gd name="connsiteY2" fmla="*/ 30004 h 28575"/>
                  <a:gd name="connsiteX3" fmla="*/ 30004 w 28575"/>
                  <a:gd name="connsiteY3" fmla="*/ 18574 h 28575"/>
                  <a:gd name="connsiteX4" fmla="*/ 18574 w 28575"/>
                  <a:gd name="connsiteY4" fmla="*/ 714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8574" y="7144"/>
                    </a:moveTo>
                    <a:cubicBezTo>
                      <a:pt x="11906" y="7144"/>
                      <a:pt x="7144" y="11906"/>
                      <a:pt x="7144" y="18574"/>
                    </a:cubicBezTo>
                    <a:cubicBezTo>
                      <a:pt x="7144" y="25241"/>
                      <a:pt x="11906" y="30004"/>
                      <a:pt x="18574" y="30004"/>
                    </a:cubicBezTo>
                    <a:cubicBezTo>
                      <a:pt x="25241" y="30004"/>
                      <a:pt x="30004" y="25241"/>
                      <a:pt x="30004" y="18574"/>
                    </a:cubicBezTo>
                    <a:cubicBezTo>
                      <a:pt x="30004" y="11906"/>
                      <a:pt x="25241" y="7144"/>
                      <a:pt x="18574" y="7144"/>
                    </a:cubicBezTo>
                    <a:close/>
                  </a:path>
                </a:pathLst>
              </a:custGeom>
              <a:grpFill/>
              <a:ln w="9525" cap="flat">
                <a:noFill/>
                <a:prstDash val="solid"/>
                <a:miter/>
              </a:ln>
            </p:spPr>
            <p:txBody>
              <a:bodyPr rtlCol="0" anchor="ctr"/>
              <a:lstStyle/>
              <a:p>
                <a:endParaRPr lang="en-US"/>
              </a:p>
            </p:txBody>
          </p:sp>
          <p:sp>
            <p:nvSpPr>
              <p:cNvPr id="160" name="Freeform: Shape 395">
                <a:extLst>
                  <a:ext uri="{FF2B5EF4-FFF2-40B4-BE49-F238E27FC236}">
                    <a16:creationId xmlns:a16="http://schemas.microsoft.com/office/drawing/2014/main" id="{ADB7F7FC-2CC4-4046-960A-E382AACE09CF}"/>
                  </a:ext>
                </a:extLst>
              </p:cNvPr>
              <p:cNvSpPr/>
              <p:nvPr/>
            </p:nvSpPr>
            <p:spPr>
              <a:xfrm>
                <a:off x="5991701" y="4151471"/>
                <a:ext cx="28575" cy="28575"/>
              </a:xfrm>
              <a:custGeom>
                <a:avLst/>
                <a:gdLst>
                  <a:gd name="connsiteX0" fmla="*/ 7144 w 28575"/>
                  <a:gd name="connsiteY0" fmla="*/ 14764 h 28575"/>
                  <a:gd name="connsiteX1" fmla="*/ 14764 w 28575"/>
                  <a:gd name="connsiteY1" fmla="*/ 22384 h 28575"/>
                  <a:gd name="connsiteX2" fmla="*/ 22384 w 28575"/>
                  <a:gd name="connsiteY2" fmla="*/ 14764 h 28575"/>
                  <a:gd name="connsiteX3" fmla="*/ 14764 w 28575"/>
                  <a:gd name="connsiteY3" fmla="*/ 7144 h 28575"/>
                  <a:gd name="connsiteX4" fmla="*/ 7144 w 28575"/>
                  <a:gd name="connsiteY4" fmla="*/ 1476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7144" y="14764"/>
                    </a:moveTo>
                    <a:cubicBezTo>
                      <a:pt x="7144" y="18574"/>
                      <a:pt x="10001" y="22384"/>
                      <a:pt x="14764" y="22384"/>
                    </a:cubicBezTo>
                    <a:cubicBezTo>
                      <a:pt x="19526" y="22384"/>
                      <a:pt x="22384" y="19526"/>
                      <a:pt x="22384" y="14764"/>
                    </a:cubicBezTo>
                    <a:cubicBezTo>
                      <a:pt x="22384" y="10001"/>
                      <a:pt x="19526" y="7144"/>
                      <a:pt x="14764" y="7144"/>
                    </a:cubicBezTo>
                    <a:cubicBezTo>
                      <a:pt x="10001" y="7144"/>
                      <a:pt x="7144" y="10954"/>
                      <a:pt x="7144" y="14764"/>
                    </a:cubicBezTo>
                    <a:close/>
                  </a:path>
                </a:pathLst>
              </a:custGeom>
              <a:grpFill/>
              <a:ln w="9525" cap="flat">
                <a:noFill/>
                <a:prstDash val="solid"/>
                <a:miter/>
              </a:ln>
            </p:spPr>
            <p:txBody>
              <a:bodyPr rtlCol="0" anchor="ctr"/>
              <a:lstStyle/>
              <a:p>
                <a:endParaRPr lang="en-US"/>
              </a:p>
            </p:txBody>
          </p:sp>
          <p:sp>
            <p:nvSpPr>
              <p:cNvPr id="161" name="Freeform: Shape 396">
                <a:extLst>
                  <a:ext uri="{FF2B5EF4-FFF2-40B4-BE49-F238E27FC236}">
                    <a16:creationId xmlns:a16="http://schemas.microsoft.com/office/drawing/2014/main" id="{047FBE7C-DFEA-445A-B2CE-15CEC3EF25AA}"/>
                  </a:ext>
                </a:extLst>
              </p:cNvPr>
              <p:cNvSpPr/>
              <p:nvPr/>
            </p:nvSpPr>
            <p:spPr>
              <a:xfrm>
                <a:off x="5809774" y="4265771"/>
                <a:ext cx="19050" cy="19050"/>
              </a:xfrm>
              <a:custGeom>
                <a:avLst/>
                <a:gdLst>
                  <a:gd name="connsiteX0" fmla="*/ 7144 w 19050"/>
                  <a:gd name="connsiteY0" fmla="*/ 13811 h 19050"/>
                  <a:gd name="connsiteX1" fmla="*/ 13811 w 19050"/>
                  <a:gd name="connsiteY1" fmla="*/ 20479 h 19050"/>
                  <a:gd name="connsiteX2" fmla="*/ 20479 w 19050"/>
                  <a:gd name="connsiteY2" fmla="*/ 13811 h 19050"/>
                  <a:gd name="connsiteX3" fmla="*/ 13811 w 19050"/>
                  <a:gd name="connsiteY3" fmla="*/ 7144 h 19050"/>
                  <a:gd name="connsiteX4" fmla="*/ 7144 w 19050"/>
                  <a:gd name="connsiteY4" fmla="*/ 13811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7144" y="13811"/>
                    </a:moveTo>
                    <a:cubicBezTo>
                      <a:pt x="7144" y="17621"/>
                      <a:pt x="10001" y="20479"/>
                      <a:pt x="13811" y="20479"/>
                    </a:cubicBezTo>
                    <a:cubicBezTo>
                      <a:pt x="17621" y="20479"/>
                      <a:pt x="20479" y="17621"/>
                      <a:pt x="20479" y="13811"/>
                    </a:cubicBezTo>
                    <a:cubicBezTo>
                      <a:pt x="20479" y="10001"/>
                      <a:pt x="17621" y="7144"/>
                      <a:pt x="13811" y="7144"/>
                    </a:cubicBezTo>
                    <a:cubicBezTo>
                      <a:pt x="10001" y="7144"/>
                      <a:pt x="7144" y="10001"/>
                      <a:pt x="7144" y="13811"/>
                    </a:cubicBezTo>
                    <a:close/>
                  </a:path>
                </a:pathLst>
              </a:custGeom>
              <a:grpFill/>
              <a:ln w="9525" cap="flat">
                <a:noFill/>
                <a:prstDash val="solid"/>
                <a:miter/>
              </a:ln>
            </p:spPr>
            <p:txBody>
              <a:bodyPr rtlCol="0" anchor="ctr"/>
              <a:lstStyle/>
              <a:p>
                <a:endParaRPr lang="en-US"/>
              </a:p>
            </p:txBody>
          </p:sp>
          <p:sp>
            <p:nvSpPr>
              <p:cNvPr id="162" name="Freeform: Shape 397">
                <a:extLst>
                  <a:ext uri="{FF2B5EF4-FFF2-40B4-BE49-F238E27FC236}">
                    <a16:creationId xmlns:a16="http://schemas.microsoft.com/office/drawing/2014/main" id="{82E9AFEC-3A9D-4C4E-B0BA-3014E1C1D682}"/>
                  </a:ext>
                </a:extLst>
              </p:cNvPr>
              <p:cNvSpPr/>
              <p:nvPr/>
            </p:nvSpPr>
            <p:spPr>
              <a:xfrm>
                <a:off x="5965984" y="3198971"/>
                <a:ext cx="19050" cy="19050"/>
              </a:xfrm>
              <a:custGeom>
                <a:avLst/>
                <a:gdLst>
                  <a:gd name="connsiteX0" fmla="*/ 20479 w 19050"/>
                  <a:gd name="connsiteY0" fmla="*/ 13811 h 19050"/>
                  <a:gd name="connsiteX1" fmla="*/ 13811 w 19050"/>
                  <a:gd name="connsiteY1" fmla="*/ 7144 h 19050"/>
                  <a:gd name="connsiteX2" fmla="*/ 7144 w 19050"/>
                  <a:gd name="connsiteY2" fmla="*/ 13811 h 19050"/>
                  <a:gd name="connsiteX3" fmla="*/ 13811 w 19050"/>
                  <a:gd name="connsiteY3" fmla="*/ 20479 h 19050"/>
                  <a:gd name="connsiteX4" fmla="*/ 20479 w 19050"/>
                  <a:gd name="connsiteY4" fmla="*/ 13811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20479" y="13811"/>
                    </a:moveTo>
                    <a:cubicBezTo>
                      <a:pt x="20479" y="10001"/>
                      <a:pt x="17621" y="7144"/>
                      <a:pt x="13811" y="7144"/>
                    </a:cubicBezTo>
                    <a:cubicBezTo>
                      <a:pt x="10001" y="7144"/>
                      <a:pt x="7144" y="10001"/>
                      <a:pt x="7144" y="13811"/>
                    </a:cubicBezTo>
                    <a:cubicBezTo>
                      <a:pt x="7144" y="17621"/>
                      <a:pt x="10001" y="20479"/>
                      <a:pt x="13811" y="20479"/>
                    </a:cubicBezTo>
                    <a:cubicBezTo>
                      <a:pt x="17621" y="19526"/>
                      <a:pt x="20479" y="16669"/>
                      <a:pt x="20479" y="13811"/>
                    </a:cubicBezTo>
                    <a:close/>
                  </a:path>
                </a:pathLst>
              </a:custGeom>
              <a:grpFill/>
              <a:ln w="9525" cap="flat">
                <a:noFill/>
                <a:prstDash val="solid"/>
                <a:miter/>
              </a:ln>
            </p:spPr>
            <p:txBody>
              <a:bodyPr rtlCol="0" anchor="ctr"/>
              <a:lstStyle/>
              <a:p>
                <a:endParaRPr lang="en-US"/>
              </a:p>
            </p:txBody>
          </p:sp>
          <p:sp>
            <p:nvSpPr>
              <p:cNvPr id="163" name="Freeform: Shape 398">
                <a:extLst>
                  <a:ext uri="{FF2B5EF4-FFF2-40B4-BE49-F238E27FC236}">
                    <a16:creationId xmlns:a16="http://schemas.microsoft.com/office/drawing/2014/main" id="{4B51E9CC-432F-4F8E-90B4-CCF0D07687B6}"/>
                  </a:ext>
                </a:extLst>
              </p:cNvPr>
              <p:cNvSpPr/>
              <p:nvPr/>
            </p:nvSpPr>
            <p:spPr>
              <a:xfrm>
                <a:off x="5540216" y="3513296"/>
                <a:ext cx="38100" cy="38100"/>
              </a:xfrm>
              <a:custGeom>
                <a:avLst/>
                <a:gdLst>
                  <a:gd name="connsiteX0" fmla="*/ 35719 w 38100"/>
                  <a:gd name="connsiteY0" fmla="*/ 21431 h 38100"/>
                  <a:gd name="connsiteX1" fmla="*/ 21431 w 38100"/>
                  <a:gd name="connsiteY1" fmla="*/ 7144 h 38100"/>
                  <a:gd name="connsiteX2" fmla="*/ 7144 w 38100"/>
                  <a:gd name="connsiteY2" fmla="*/ 21431 h 38100"/>
                  <a:gd name="connsiteX3" fmla="*/ 21431 w 38100"/>
                  <a:gd name="connsiteY3" fmla="*/ 35719 h 38100"/>
                  <a:gd name="connsiteX4" fmla="*/ 35719 w 38100"/>
                  <a:gd name="connsiteY4" fmla="*/ 21431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5719" y="21431"/>
                    </a:moveTo>
                    <a:cubicBezTo>
                      <a:pt x="35719" y="13811"/>
                      <a:pt x="29051" y="7144"/>
                      <a:pt x="21431" y="7144"/>
                    </a:cubicBezTo>
                    <a:cubicBezTo>
                      <a:pt x="13811" y="7144"/>
                      <a:pt x="7144" y="13811"/>
                      <a:pt x="7144" y="21431"/>
                    </a:cubicBezTo>
                    <a:cubicBezTo>
                      <a:pt x="7144" y="29051"/>
                      <a:pt x="13811" y="35719"/>
                      <a:pt x="21431" y="35719"/>
                    </a:cubicBezTo>
                    <a:cubicBezTo>
                      <a:pt x="29051" y="35719"/>
                      <a:pt x="35719" y="29051"/>
                      <a:pt x="35719" y="21431"/>
                    </a:cubicBezTo>
                    <a:close/>
                  </a:path>
                </a:pathLst>
              </a:custGeom>
              <a:grpFill/>
              <a:ln w="9525" cap="flat">
                <a:noFill/>
                <a:prstDash val="solid"/>
                <a:miter/>
              </a:ln>
            </p:spPr>
            <p:txBody>
              <a:bodyPr rtlCol="0" anchor="ctr"/>
              <a:lstStyle/>
              <a:p>
                <a:endParaRPr lang="en-US"/>
              </a:p>
            </p:txBody>
          </p:sp>
          <p:sp>
            <p:nvSpPr>
              <p:cNvPr id="164" name="Freeform: Shape 399">
                <a:extLst>
                  <a:ext uri="{FF2B5EF4-FFF2-40B4-BE49-F238E27FC236}">
                    <a16:creationId xmlns:a16="http://schemas.microsoft.com/office/drawing/2014/main" id="{E6EE0F5F-8F5B-4047-98A1-BD04071714DC}"/>
                  </a:ext>
                </a:extLst>
              </p:cNvPr>
              <p:cNvSpPr/>
              <p:nvPr/>
            </p:nvSpPr>
            <p:spPr>
              <a:xfrm>
                <a:off x="5640229" y="3940016"/>
                <a:ext cx="19050" cy="19050"/>
              </a:xfrm>
              <a:custGeom>
                <a:avLst/>
                <a:gdLst>
                  <a:gd name="connsiteX0" fmla="*/ 12859 w 19050"/>
                  <a:gd name="connsiteY0" fmla="*/ 7144 h 19050"/>
                  <a:gd name="connsiteX1" fmla="*/ 7144 w 19050"/>
                  <a:gd name="connsiteY1" fmla="*/ 12859 h 19050"/>
                  <a:gd name="connsiteX2" fmla="*/ 12859 w 19050"/>
                  <a:gd name="connsiteY2" fmla="*/ 18574 h 19050"/>
                  <a:gd name="connsiteX3" fmla="*/ 18574 w 19050"/>
                  <a:gd name="connsiteY3" fmla="*/ 12859 h 19050"/>
                  <a:gd name="connsiteX4" fmla="*/ 12859 w 19050"/>
                  <a:gd name="connsiteY4" fmla="*/ 7144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2859" y="7144"/>
                    </a:moveTo>
                    <a:cubicBezTo>
                      <a:pt x="10001" y="7144"/>
                      <a:pt x="7144" y="10001"/>
                      <a:pt x="7144" y="12859"/>
                    </a:cubicBezTo>
                    <a:cubicBezTo>
                      <a:pt x="7144" y="15716"/>
                      <a:pt x="10001" y="18574"/>
                      <a:pt x="12859" y="18574"/>
                    </a:cubicBezTo>
                    <a:cubicBezTo>
                      <a:pt x="15716" y="18574"/>
                      <a:pt x="18574" y="15716"/>
                      <a:pt x="18574" y="12859"/>
                    </a:cubicBezTo>
                    <a:cubicBezTo>
                      <a:pt x="18574" y="10001"/>
                      <a:pt x="15716" y="7144"/>
                      <a:pt x="12859" y="7144"/>
                    </a:cubicBezTo>
                    <a:close/>
                  </a:path>
                </a:pathLst>
              </a:custGeom>
              <a:grpFill/>
              <a:ln w="9525" cap="flat">
                <a:noFill/>
                <a:prstDash val="solid"/>
                <a:miter/>
              </a:ln>
            </p:spPr>
            <p:txBody>
              <a:bodyPr rtlCol="0" anchor="ctr"/>
              <a:lstStyle/>
              <a:p>
                <a:endParaRPr lang="en-US"/>
              </a:p>
            </p:txBody>
          </p:sp>
          <p:sp>
            <p:nvSpPr>
              <p:cNvPr id="165" name="Freeform: Shape 400">
                <a:extLst>
                  <a:ext uri="{FF2B5EF4-FFF2-40B4-BE49-F238E27FC236}">
                    <a16:creationId xmlns:a16="http://schemas.microsoft.com/office/drawing/2014/main" id="{4035C42D-B967-4099-AE06-E518D00CCBAC}"/>
                  </a:ext>
                </a:extLst>
              </p:cNvPr>
              <p:cNvSpPr/>
              <p:nvPr/>
            </p:nvSpPr>
            <p:spPr>
              <a:xfrm>
                <a:off x="5954554" y="3885724"/>
                <a:ext cx="47625" cy="38100"/>
              </a:xfrm>
              <a:custGeom>
                <a:avLst/>
                <a:gdLst>
                  <a:gd name="connsiteX0" fmla="*/ 7144 w 47625"/>
                  <a:gd name="connsiteY0" fmla="*/ 17621 h 38100"/>
                  <a:gd name="connsiteX1" fmla="*/ 14764 w 47625"/>
                  <a:gd name="connsiteY1" fmla="*/ 25241 h 38100"/>
                  <a:gd name="connsiteX2" fmla="*/ 16669 w 47625"/>
                  <a:gd name="connsiteY2" fmla="*/ 25241 h 38100"/>
                  <a:gd name="connsiteX3" fmla="*/ 29051 w 47625"/>
                  <a:gd name="connsiteY3" fmla="*/ 33814 h 38100"/>
                  <a:gd name="connsiteX4" fmla="*/ 42386 w 47625"/>
                  <a:gd name="connsiteY4" fmla="*/ 20479 h 38100"/>
                  <a:gd name="connsiteX5" fmla="*/ 29051 w 47625"/>
                  <a:gd name="connsiteY5" fmla="*/ 7144 h 38100"/>
                  <a:gd name="connsiteX6" fmla="*/ 18574 w 47625"/>
                  <a:gd name="connsiteY6" fmla="*/ 11906 h 38100"/>
                  <a:gd name="connsiteX7" fmla="*/ 14764 w 47625"/>
                  <a:gd name="connsiteY7" fmla="*/ 10954 h 38100"/>
                  <a:gd name="connsiteX8" fmla="*/ 7144 w 47625"/>
                  <a:gd name="connsiteY8" fmla="*/ 17621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38100">
                    <a:moveTo>
                      <a:pt x="7144" y="17621"/>
                    </a:moveTo>
                    <a:cubicBezTo>
                      <a:pt x="7144" y="21431"/>
                      <a:pt x="10001" y="25241"/>
                      <a:pt x="14764" y="25241"/>
                    </a:cubicBezTo>
                    <a:cubicBezTo>
                      <a:pt x="15716" y="25241"/>
                      <a:pt x="15716" y="25241"/>
                      <a:pt x="16669" y="25241"/>
                    </a:cubicBezTo>
                    <a:cubicBezTo>
                      <a:pt x="18574" y="30004"/>
                      <a:pt x="23336" y="33814"/>
                      <a:pt x="29051" y="33814"/>
                    </a:cubicBezTo>
                    <a:cubicBezTo>
                      <a:pt x="36671" y="33814"/>
                      <a:pt x="42386" y="28099"/>
                      <a:pt x="42386" y="20479"/>
                    </a:cubicBezTo>
                    <a:cubicBezTo>
                      <a:pt x="42386" y="12859"/>
                      <a:pt x="36671" y="7144"/>
                      <a:pt x="29051" y="7144"/>
                    </a:cubicBezTo>
                    <a:cubicBezTo>
                      <a:pt x="25241" y="7144"/>
                      <a:pt x="21431" y="9049"/>
                      <a:pt x="18574" y="11906"/>
                    </a:cubicBezTo>
                    <a:cubicBezTo>
                      <a:pt x="17621" y="10954"/>
                      <a:pt x="15716" y="10954"/>
                      <a:pt x="14764" y="10954"/>
                    </a:cubicBezTo>
                    <a:cubicBezTo>
                      <a:pt x="10954" y="10001"/>
                      <a:pt x="7144" y="13811"/>
                      <a:pt x="7144" y="17621"/>
                    </a:cubicBezTo>
                    <a:close/>
                  </a:path>
                </a:pathLst>
              </a:custGeom>
              <a:grpFill/>
              <a:ln w="9525" cap="flat">
                <a:noFill/>
                <a:prstDash val="solid"/>
                <a:miter/>
              </a:ln>
            </p:spPr>
            <p:txBody>
              <a:bodyPr rtlCol="0" anchor="ctr"/>
              <a:lstStyle/>
              <a:p>
                <a:endParaRPr lang="en-US"/>
              </a:p>
            </p:txBody>
          </p:sp>
          <p:sp>
            <p:nvSpPr>
              <p:cNvPr id="166" name="Freeform: Shape 401">
                <a:extLst>
                  <a:ext uri="{FF2B5EF4-FFF2-40B4-BE49-F238E27FC236}">
                    <a16:creationId xmlns:a16="http://schemas.microsoft.com/office/drawing/2014/main" id="{9F8EB757-5FC1-47B6-A18E-E80E460D6CB4}"/>
                  </a:ext>
                </a:extLst>
              </p:cNvPr>
              <p:cNvSpPr/>
              <p:nvPr/>
            </p:nvSpPr>
            <p:spPr>
              <a:xfrm>
                <a:off x="6050756" y="3398044"/>
                <a:ext cx="19050" cy="19050"/>
              </a:xfrm>
              <a:custGeom>
                <a:avLst/>
                <a:gdLst>
                  <a:gd name="connsiteX0" fmla="*/ 16669 w 19050"/>
                  <a:gd name="connsiteY0" fmla="*/ 11906 h 19050"/>
                  <a:gd name="connsiteX1" fmla="*/ 11906 w 19050"/>
                  <a:gd name="connsiteY1" fmla="*/ 7144 h 19050"/>
                  <a:gd name="connsiteX2" fmla="*/ 7144 w 19050"/>
                  <a:gd name="connsiteY2" fmla="*/ 11906 h 19050"/>
                  <a:gd name="connsiteX3" fmla="*/ 11906 w 19050"/>
                  <a:gd name="connsiteY3" fmla="*/ 16669 h 19050"/>
                  <a:gd name="connsiteX4" fmla="*/ 16669 w 19050"/>
                  <a:gd name="connsiteY4" fmla="*/ 11906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6669" y="11906"/>
                    </a:moveTo>
                    <a:cubicBezTo>
                      <a:pt x="16669" y="9049"/>
                      <a:pt x="14764" y="7144"/>
                      <a:pt x="11906" y="7144"/>
                    </a:cubicBezTo>
                    <a:cubicBezTo>
                      <a:pt x="9049" y="7144"/>
                      <a:pt x="7144" y="9049"/>
                      <a:pt x="7144" y="11906"/>
                    </a:cubicBezTo>
                    <a:cubicBezTo>
                      <a:pt x="7144" y="14764"/>
                      <a:pt x="9049" y="16669"/>
                      <a:pt x="11906" y="16669"/>
                    </a:cubicBezTo>
                    <a:cubicBezTo>
                      <a:pt x="14764" y="17621"/>
                      <a:pt x="16669" y="14764"/>
                      <a:pt x="16669" y="11906"/>
                    </a:cubicBezTo>
                    <a:close/>
                  </a:path>
                </a:pathLst>
              </a:custGeom>
              <a:grpFill/>
              <a:ln w="9525" cap="flat">
                <a:noFill/>
                <a:prstDash val="solid"/>
                <a:miter/>
              </a:ln>
            </p:spPr>
            <p:txBody>
              <a:bodyPr rtlCol="0" anchor="ctr"/>
              <a:lstStyle/>
              <a:p>
                <a:endParaRPr lang="en-US"/>
              </a:p>
            </p:txBody>
          </p:sp>
          <p:sp>
            <p:nvSpPr>
              <p:cNvPr id="167" name="Freeform: Shape 402">
                <a:extLst>
                  <a:ext uri="{FF2B5EF4-FFF2-40B4-BE49-F238E27FC236}">
                    <a16:creationId xmlns:a16="http://schemas.microsoft.com/office/drawing/2014/main" id="{FDF76725-57C6-4F85-8343-DC148080FF6A}"/>
                  </a:ext>
                </a:extLst>
              </p:cNvPr>
              <p:cNvSpPr/>
              <p:nvPr/>
            </p:nvSpPr>
            <p:spPr>
              <a:xfrm>
                <a:off x="5799296" y="4277201"/>
                <a:ext cx="142875" cy="123825"/>
              </a:xfrm>
              <a:custGeom>
                <a:avLst/>
                <a:gdLst>
                  <a:gd name="connsiteX0" fmla="*/ 109061 w 142875"/>
                  <a:gd name="connsiteY0" fmla="*/ 26194 h 123825"/>
                  <a:gd name="connsiteX1" fmla="*/ 95726 w 142875"/>
                  <a:gd name="connsiteY1" fmla="*/ 29051 h 123825"/>
                  <a:gd name="connsiteX2" fmla="*/ 81439 w 142875"/>
                  <a:gd name="connsiteY2" fmla="*/ 25241 h 123825"/>
                  <a:gd name="connsiteX3" fmla="*/ 79534 w 142875"/>
                  <a:gd name="connsiteY3" fmla="*/ 25241 h 123825"/>
                  <a:gd name="connsiteX4" fmla="*/ 82391 w 142875"/>
                  <a:gd name="connsiteY4" fmla="*/ 17621 h 123825"/>
                  <a:gd name="connsiteX5" fmla="*/ 71914 w 142875"/>
                  <a:gd name="connsiteY5" fmla="*/ 7144 h 123825"/>
                  <a:gd name="connsiteX6" fmla="*/ 61436 w 142875"/>
                  <a:gd name="connsiteY6" fmla="*/ 17621 h 123825"/>
                  <a:gd name="connsiteX7" fmla="*/ 69056 w 142875"/>
                  <a:gd name="connsiteY7" fmla="*/ 28099 h 123825"/>
                  <a:gd name="connsiteX8" fmla="*/ 52864 w 142875"/>
                  <a:gd name="connsiteY8" fmla="*/ 47149 h 123825"/>
                  <a:gd name="connsiteX9" fmla="*/ 49054 w 142875"/>
                  <a:gd name="connsiteY9" fmla="*/ 46196 h 123825"/>
                  <a:gd name="connsiteX10" fmla="*/ 48101 w 142875"/>
                  <a:gd name="connsiteY10" fmla="*/ 45244 h 123825"/>
                  <a:gd name="connsiteX11" fmla="*/ 55721 w 142875"/>
                  <a:gd name="connsiteY11" fmla="*/ 30956 h 123825"/>
                  <a:gd name="connsiteX12" fmla="*/ 39529 w 142875"/>
                  <a:gd name="connsiteY12" fmla="*/ 14764 h 123825"/>
                  <a:gd name="connsiteX13" fmla="*/ 23336 w 142875"/>
                  <a:gd name="connsiteY13" fmla="*/ 30956 h 123825"/>
                  <a:gd name="connsiteX14" fmla="*/ 23336 w 142875"/>
                  <a:gd name="connsiteY14" fmla="*/ 34766 h 123825"/>
                  <a:gd name="connsiteX15" fmla="*/ 7144 w 142875"/>
                  <a:gd name="connsiteY15" fmla="*/ 55721 h 123825"/>
                  <a:gd name="connsiteX16" fmla="*/ 25241 w 142875"/>
                  <a:gd name="connsiteY16" fmla="*/ 76676 h 123825"/>
                  <a:gd name="connsiteX17" fmla="*/ 34766 w 142875"/>
                  <a:gd name="connsiteY17" fmla="*/ 87154 h 123825"/>
                  <a:gd name="connsiteX18" fmla="*/ 34766 w 142875"/>
                  <a:gd name="connsiteY18" fmla="*/ 90011 h 123825"/>
                  <a:gd name="connsiteX19" fmla="*/ 58579 w 142875"/>
                  <a:gd name="connsiteY19" fmla="*/ 113824 h 123825"/>
                  <a:gd name="connsiteX20" fmla="*/ 81439 w 142875"/>
                  <a:gd name="connsiteY20" fmla="*/ 94774 h 123825"/>
                  <a:gd name="connsiteX21" fmla="*/ 82391 w 142875"/>
                  <a:gd name="connsiteY21" fmla="*/ 94774 h 123825"/>
                  <a:gd name="connsiteX22" fmla="*/ 80486 w 142875"/>
                  <a:gd name="connsiteY22" fmla="*/ 100489 h 123825"/>
                  <a:gd name="connsiteX23" fmla="*/ 79534 w 142875"/>
                  <a:gd name="connsiteY23" fmla="*/ 104299 h 123825"/>
                  <a:gd name="connsiteX24" fmla="*/ 80486 w 142875"/>
                  <a:gd name="connsiteY24" fmla="*/ 109061 h 123825"/>
                  <a:gd name="connsiteX25" fmla="*/ 99536 w 142875"/>
                  <a:gd name="connsiteY25" fmla="*/ 123349 h 123825"/>
                  <a:gd name="connsiteX26" fmla="*/ 119539 w 142875"/>
                  <a:gd name="connsiteY26" fmla="*/ 103346 h 123825"/>
                  <a:gd name="connsiteX27" fmla="*/ 110014 w 142875"/>
                  <a:gd name="connsiteY27" fmla="*/ 87154 h 123825"/>
                  <a:gd name="connsiteX28" fmla="*/ 139541 w 142875"/>
                  <a:gd name="connsiteY28" fmla="*/ 56674 h 123825"/>
                  <a:gd name="connsiteX29" fmla="*/ 109061 w 142875"/>
                  <a:gd name="connsiteY29" fmla="*/ 26194 h 123825"/>
                  <a:gd name="connsiteX30" fmla="*/ 94774 w 142875"/>
                  <a:gd name="connsiteY30" fmla="*/ 85249 h 123825"/>
                  <a:gd name="connsiteX31" fmla="*/ 94774 w 142875"/>
                  <a:gd name="connsiteY31" fmla="*/ 84296 h 123825"/>
                  <a:gd name="connsiteX32" fmla="*/ 96679 w 142875"/>
                  <a:gd name="connsiteY32" fmla="*/ 85249 h 123825"/>
                  <a:gd name="connsiteX33" fmla="*/ 94774 w 142875"/>
                  <a:gd name="connsiteY33" fmla="*/ 8524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2875" h="123825">
                    <a:moveTo>
                      <a:pt x="109061" y="26194"/>
                    </a:moveTo>
                    <a:cubicBezTo>
                      <a:pt x="104299" y="26194"/>
                      <a:pt x="99536" y="27146"/>
                      <a:pt x="95726" y="29051"/>
                    </a:cubicBezTo>
                    <a:cubicBezTo>
                      <a:pt x="91916" y="27146"/>
                      <a:pt x="87154" y="25241"/>
                      <a:pt x="81439" y="25241"/>
                    </a:cubicBezTo>
                    <a:cubicBezTo>
                      <a:pt x="80486" y="25241"/>
                      <a:pt x="79534" y="25241"/>
                      <a:pt x="79534" y="25241"/>
                    </a:cubicBezTo>
                    <a:cubicBezTo>
                      <a:pt x="81439" y="23336"/>
                      <a:pt x="82391" y="20479"/>
                      <a:pt x="82391" y="17621"/>
                    </a:cubicBezTo>
                    <a:cubicBezTo>
                      <a:pt x="82391" y="11906"/>
                      <a:pt x="77629" y="7144"/>
                      <a:pt x="71914" y="7144"/>
                    </a:cubicBezTo>
                    <a:cubicBezTo>
                      <a:pt x="66199" y="7144"/>
                      <a:pt x="61436" y="11906"/>
                      <a:pt x="61436" y="17621"/>
                    </a:cubicBezTo>
                    <a:cubicBezTo>
                      <a:pt x="61436" y="22384"/>
                      <a:pt x="65246" y="26194"/>
                      <a:pt x="69056" y="28099"/>
                    </a:cubicBezTo>
                    <a:cubicBezTo>
                      <a:pt x="61436" y="31909"/>
                      <a:pt x="55721" y="38576"/>
                      <a:pt x="52864" y="47149"/>
                    </a:cubicBezTo>
                    <a:cubicBezTo>
                      <a:pt x="51911" y="47149"/>
                      <a:pt x="50006" y="46196"/>
                      <a:pt x="49054" y="46196"/>
                    </a:cubicBezTo>
                    <a:cubicBezTo>
                      <a:pt x="49054" y="46196"/>
                      <a:pt x="49054" y="45244"/>
                      <a:pt x="48101" y="45244"/>
                    </a:cubicBezTo>
                    <a:cubicBezTo>
                      <a:pt x="52864" y="42386"/>
                      <a:pt x="55721" y="37624"/>
                      <a:pt x="55721" y="30956"/>
                    </a:cubicBezTo>
                    <a:cubicBezTo>
                      <a:pt x="55721" y="22384"/>
                      <a:pt x="48101" y="14764"/>
                      <a:pt x="39529" y="14764"/>
                    </a:cubicBezTo>
                    <a:cubicBezTo>
                      <a:pt x="30956" y="14764"/>
                      <a:pt x="23336" y="22384"/>
                      <a:pt x="23336" y="30956"/>
                    </a:cubicBezTo>
                    <a:cubicBezTo>
                      <a:pt x="23336" y="31909"/>
                      <a:pt x="23336" y="33814"/>
                      <a:pt x="23336" y="34766"/>
                    </a:cubicBezTo>
                    <a:cubicBezTo>
                      <a:pt x="13811" y="36671"/>
                      <a:pt x="7144" y="45244"/>
                      <a:pt x="7144" y="55721"/>
                    </a:cubicBezTo>
                    <a:cubicBezTo>
                      <a:pt x="7144" y="66199"/>
                      <a:pt x="14764" y="75724"/>
                      <a:pt x="25241" y="76676"/>
                    </a:cubicBezTo>
                    <a:cubicBezTo>
                      <a:pt x="27146" y="81439"/>
                      <a:pt x="30004" y="85249"/>
                      <a:pt x="34766" y="87154"/>
                    </a:cubicBezTo>
                    <a:cubicBezTo>
                      <a:pt x="34766" y="88106"/>
                      <a:pt x="34766" y="89059"/>
                      <a:pt x="34766" y="90011"/>
                    </a:cubicBezTo>
                    <a:cubicBezTo>
                      <a:pt x="34766" y="103346"/>
                      <a:pt x="45244" y="113824"/>
                      <a:pt x="58579" y="113824"/>
                    </a:cubicBezTo>
                    <a:cubicBezTo>
                      <a:pt x="70009" y="113824"/>
                      <a:pt x="79534" y="105251"/>
                      <a:pt x="81439" y="94774"/>
                    </a:cubicBezTo>
                    <a:cubicBezTo>
                      <a:pt x="81439" y="94774"/>
                      <a:pt x="82391" y="94774"/>
                      <a:pt x="82391" y="94774"/>
                    </a:cubicBezTo>
                    <a:cubicBezTo>
                      <a:pt x="81439" y="96679"/>
                      <a:pt x="80486" y="98584"/>
                      <a:pt x="80486" y="100489"/>
                    </a:cubicBezTo>
                    <a:cubicBezTo>
                      <a:pt x="79534" y="101441"/>
                      <a:pt x="79534" y="102394"/>
                      <a:pt x="79534" y="104299"/>
                    </a:cubicBezTo>
                    <a:cubicBezTo>
                      <a:pt x="79534" y="106204"/>
                      <a:pt x="80486" y="107156"/>
                      <a:pt x="80486" y="109061"/>
                    </a:cubicBezTo>
                    <a:cubicBezTo>
                      <a:pt x="82391" y="117634"/>
                      <a:pt x="90011" y="123349"/>
                      <a:pt x="99536" y="123349"/>
                    </a:cubicBezTo>
                    <a:cubicBezTo>
                      <a:pt x="110014" y="123349"/>
                      <a:pt x="119539" y="114776"/>
                      <a:pt x="119539" y="103346"/>
                    </a:cubicBezTo>
                    <a:cubicBezTo>
                      <a:pt x="119539" y="96679"/>
                      <a:pt x="115729" y="90011"/>
                      <a:pt x="110014" y="87154"/>
                    </a:cubicBezTo>
                    <a:cubicBezTo>
                      <a:pt x="126206" y="86201"/>
                      <a:pt x="139541" y="72866"/>
                      <a:pt x="139541" y="56674"/>
                    </a:cubicBezTo>
                    <a:cubicBezTo>
                      <a:pt x="140494" y="40481"/>
                      <a:pt x="126206" y="26194"/>
                      <a:pt x="109061" y="26194"/>
                    </a:cubicBezTo>
                    <a:close/>
                    <a:moveTo>
                      <a:pt x="94774" y="85249"/>
                    </a:moveTo>
                    <a:cubicBezTo>
                      <a:pt x="94774" y="85249"/>
                      <a:pt x="94774" y="84296"/>
                      <a:pt x="94774" y="84296"/>
                    </a:cubicBezTo>
                    <a:cubicBezTo>
                      <a:pt x="95726" y="84296"/>
                      <a:pt x="95726" y="85249"/>
                      <a:pt x="96679" y="85249"/>
                    </a:cubicBezTo>
                    <a:cubicBezTo>
                      <a:pt x="95726" y="85249"/>
                      <a:pt x="95726" y="85249"/>
                      <a:pt x="94774" y="85249"/>
                    </a:cubicBezTo>
                    <a:close/>
                  </a:path>
                </a:pathLst>
              </a:custGeom>
              <a:grpFill/>
              <a:ln w="9525" cap="flat">
                <a:noFill/>
                <a:prstDash val="solid"/>
                <a:miter/>
              </a:ln>
            </p:spPr>
            <p:txBody>
              <a:bodyPr rtlCol="0" anchor="ctr"/>
              <a:lstStyle/>
              <a:p>
                <a:endParaRPr lang="en-US"/>
              </a:p>
            </p:txBody>
          </p:sp>
          <p:sp>
            <p:nvSpPr>
              <p:cNvPr id="168" name="Freeform: Shape 403">
                <a:extLst>
                  <a:ext uri="{FF2B5EF4-FFF2-40B4-BE49-F238E27FC236}">
                    <a16:creationId xmlns:a16="http://schemas.microsoft.com/office/drawing/2014/main" id="{729D86E4-9111-421B-9D17-A9C6089724CD}"/>
                  </a:ext>
                </a:extLst>
              </p:cNvPr>
              <p:cNvSpPr/>
              <p:nvPr/>
            </p:nvSpPr>
            <p:spPr>
              <a:xfrm>
                <a:off x="5920160" y="3238976"/>
                <a:ext cx="28575" cy="28575"/>
              </a:xfrm>
              <a:custGeom>
                <a:avLst/>
                <a:gdLst>
                  <a:gd name="connsiteX0" fmla="*/ 18678 w 28575"/>
                  <a:gd name="connsiteY0" fmla="*/ 30004 h 28575"/>
                  <a:gd name="connsiteX1" fmla="*/ 30108 w 28575"/>
                  <a:gd name="connsiteY1" fmla="*/ 18574 h 28575"/>
                  <a:gd name="connsiteX2" fmla="*/ 18678 w 28575"/>
                  <a:gd name="connsiteY2" fmla="*/ 7144 h 28575"/>
                  <a:gd name="connsiteX3" fmla="*/ 7248 w 28575"/>
                  <a:gd name="connsiteY3" fmla="*/ 18574 h 28575"/>
                  <a:gd name="connsiteX4" fmla="*/ 18678 w 28575"/>
                  <a:gd name="connsiteY4" fmla="*/ 3000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8678" y="30004"/>
                    </a:moveTo>
                    <a:cubicBezTo>
                      <a:pt x="25345" y="30004"/>
                      <a:pt x="30108" y="25241"/>
                      <a:pt x="30108" y="18574"/>
                    </a:cubicBezTo>
                    <a:cubicBezTo>
                      <a:pt x="30108" y="11906"/>
                      <a:pt x="25345" y="7144"/>
                      <a:pt x="18678" y="7144"/>
                    </a:cubicBezTo>
                    <a:cubicBezTo>
                      <a:pt x="12010" y="7144"/>
                      <a:pt x="7248" y="11906"/>
                      <a:pt x="7248" y="18574"/>
                    </a:cubicBezTo>
                    <a:cubicBezTo>
                      <a:pt x="6295" y="24289"/>
                      <a:pt x="12010" y="30004"/>
                      <a:pt x="18678" y="30004"/>
                    </a:cubicBezTo>
                    <a:close/>
                  </a:path>
                </a:pathLst>
              </a:custGeom>
              <a:grpFill/>
              <a:ln w="9525" cap="flat">
                <a:noFill/>
                <a:prstDash val="solid"/>
                <a:miter/>
              </a:ln>
            </p:spPr>
            <p:txBody>
              <a:bodyPr rtlCol="0" anchor="ctr"/>
              <a:lstStyle/>
              <a:p>
                <a:endParaRPr lang="en-US"/>
              </a:p>
            </p:txBody>
          </p:sp>
          <p:sp>
            <p:nvSpPr>
              <p:cNvPr id="169" name="Freeform: Shape 404">
                <a:extLst>
                  <a:ext uri="{FF2B5EF4-FFF2-40B4-BE49-F238E27FC236}">
                    <a16:creationId xmlns:a16="http://schemas.microsoft.com/office/drawing/2014/main" id="{492D1A7E-603C-4455-B12F-7284E71C742C}"/>
                  </a:ext>
                </a:extLst>
              </p:cNvPr>
              <p:cNvSpPr/>
              <p:nvPr/>
            </p:nvSpPr>
            <p:spPr>
              <a:xfrm>
                <a:off x="5753576" y="3219926"/>
                <a:ext cx="19050" cy="19050"/>
              </a:xfrm>
              <a:custGeom>
                <a:avLst/>
                <a:gdLst>
                  <a:gd name="connsiteX0" fmla="*/ 18574 w 19050"/>
                  <a:gd name="connsiteY0" fmla="*/ 12859 h 19050"/>
                  <a:gd name="connsiteX1" fmla="*/ 12859 w 19050"/>
                  <a:gd name="connsiteY1" fmla="*/ 7144 h 19050"/>
                  <a:gd name="connsiteX2" fmla="*/ 7144 w 19050"/>
                  <a:gd name="connsiteY2" fmla="*/ 12859 h 19050"/>
                  <a:gd name="connsiteX3" fmla="*/ 12859 w 19050"/>
                  <a:gd name="connsiteY3" fmla="*/ 18574 h 19050"/>
                  <a:gd name="connsiteX4" fmla="*/ 18574 w 19050"/>
                  <a:gd name="connsiteY4" fmla="*/ 1285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8574" y="12859"/>
                    </a:moveTo>
                    <a:cubicBezTo>
                      <a:pt x="18574" y="10001"/>
                      <a:pt x="15716" y="7144"/>
                      <a:pt x="12859" y="7144"/>
                    </a:cubicBezTo>
                    <a:cubicBezTo>
                      <a:pt x="10001" y="7144"/>
                      <a:pt x="7144" y="10001"/>
                      <a:pt x="7144" y="12859"/>
                    </a:cubicBezTo>
                    <a:cubicBezTo>
                      <a:pt x="7144" y="15716"/>
                      <a:pt x="10001" y="18574"/>
                      <a:pt x="12859" y="18574"/>
                    </a:cubicBezTo>
                    <a:cubicBezTo>
                      <a:pt x="15716" y="18574"/>
                      <a:pt x="18574" y="16669"/>
                      <a:pt x="18574" y="12859"/>
                    </a:cubicBezTo>
                    <a:close/>
                  </a:path>
                </a:pathLst>
              </a:custGeom>
              <a:grpFill/>
              <a:ln w="9525" cap="flat">
                <a:noFill/>
                <a:prstDash val="solid"/>
                <a:miter/>
              </a:ln>
            </p:spPr>
            <p:txBody>
              <a:bodyPr rtlCol="0" anchor="ctr"/>
              <a:lstStyle/>
              <a:p>
                <a:endParaRPr lang="en-US"/>
              </a:p>
            </p:txBody>
          </p:sp>
          <p:sp>
            <p:nvSpPr>
              <p:cNvPr id="170" name="Freeform: Shape 405">
                <a:extLst>
                  <a:ext uri="{FF2B5EF4-FFF2-40B4-BE49-F238E27FC236}">
                    <a16:creationId xmlns:a16="http://schemas.microsoft.com/office/drawing/2014/main" id="{7A198061-766D-4D08-B3F9-25676B7CAA6B}"/>
                  </a:ext>
                </a:extLst>
              </p:cNvPr>
              <p:cNvSpPr/>
              <p:nvPr/>
            </p:nvSpPr>
            <p:spPr>
              <a:xfrm>
                <a:off x="6035516" y="2895124"/>
                <a:ext cx="38100" cy="38100"/>
              </a:xfrm>
              <a:custGeom>
                <a:avLst/>
                <a:gdLst>
                  <a:gd name="connsiteX0" fmla="*/ 21431 w 38100"/>
                  <a:gd name="connsiteY0" fmla="*/ 7144 h 38100"/>
                  <a:gd name="connsiteX1" fmla="*/ 7144 w 38100"/>
                  <a:gd name="connsiteY1" fmla="*/ 21431 h 38100"/>
                  <a:gd name="connsiteX2" fmla="*/ 21431 w 38100"/>
                  <a:gd name="connsiteY2" fmla="*/ 35719 h 38100"/>
                  <a:gd name="connsiteX3" fmla="*/ 35719 w 38100"/>
                  <a:gd name="connsiteY3" fmla="*/ 21431 h 38100"/>
                  <a:gd name="connsiteX4" fmla="*/ 21431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1431" y="7144"/>
                    </a:moveTo>
                    <a:cubicBezTo>
                      <a:pt x="13811" y="7144"/>
                      <a:pt x="7144" y="13811"/>
                      <a:pt x="7144" y="21431"/>
                    </a:cubicBezTo>
                    <a:cubicBezTo>
                      <a:pt x="7144" y="29051"/>
                      <a:pt x="13811" y="35719"/>
                      <a:pt x="21431" y="35719"/>
                    </a:cubicBezTo>
                    <a:cubicBezTo>
                      <a:pt x="29051" y="35719"/>
                      <a:pt x="35719" y="29051"/>
                      <a:pt x="35719" y="21431"/>
                    </a:cubicBezTo>
                    <a:cubicBezTo>
                      <a:pt x="36671" y="13811"/>
                      <a:pt x="30004" y="7144"/>
                      <a:pt x="21431" y="7144"/>
                    </a:cubicBezTo>
                    <a:close/>
                  </a:path>
                </a:pathLst>
              </a:custGeom>
              <a:grpFill/>
              <a:ln w="9525" cap="flat">
                <a:noFill/>
                <a:prstDash val="solid"/>
                <a:miter/>
              </a:ln>
            </p:spPr>
            <p:txBody>
              <a:bodyPr rtlCol="0" anchor="ctr"/>
              <a:lstStyle/>
              <a:p>
                <a:endParaRPr lang="en-US"/>
              </a:p>
            </p:txBody>
          </p:sp>
          <p:sp>
            <p:nvSpPr>
              <p:cNvPr id="171" name="Freeform: Shape 406">
                <a:extLst>
                  <a:ext uri="{FF2B5EF4-FFF2-40B4-BE49-F238E27FC236}">
                    <a16:creationId xmlns:a16="http://schemas.microsoft.com/office/drawing/2014/main" id="{0FFE3825-9642-420B-8A42-7766FA256AD6}"/>
                  </a:ext>
                </a:extLst>
              </p:cNvPr>
              <p:cNvSpPr/>
              <p:nvPr/>
            </p:nvSpPr>
            <p:spPr>
              <a:xfrm>
                <a:off x="5612606" y="3429476"/>
                <a:ext cx="171450" cy="190500"/>
              </a:xfrm>
              <a:custGeom>
                <a:avLst/>
                <a:gdLst>
                  <a:gd name="connsiteX0" fmla="*/ 60484 w 171450"/>
                  <a:gd name="connsiteY0" fmla="*/ 172879 h 190500"/>
                  <a:gd name="connsiteX1" fmla="*/ 75724 w 171450"/>
                  <a:gd name="connsiteY1" fmla="*/ 188119 h 190500"/>
                  <a:gd name="connsiteX2" fmla="*/ 90964 w 171450"/>
                  <a:gd name="connsiteY2" fmla="*/ 172879 h 190500"/>
                  <a:gd name="connsiteX3" fmla="*/ 88106 w 171450"/>
                  <a:gd name="connsiteY3" fmla="*/ 164306 h 190500"/>
                  <a:gd name="connsiteX4" fmla="*/ 110966 w 171450"/>
                  <a:gd name="connsiteY4" fmla="*/ 131921 h 190500"/>
                  <a:gd name="connsiteX5" fmla="*/ 103346 w 171450"/>
                  <a:gd name="connsiteY5" fmla="*/ 110966 h 190500"/>
                  <a:gd name="connsiteX6" fmla="*/ 104299 w 171450"/>
                  <a:gd name="connsiteY6" fmla="*/ 102394 h 190500"/>
                  <a:gd name="connsiteX7" fmla="*/ 103346 w 171450"/>
                  <a:gd name="connsiteY7" fmla="*/ 94774 h 190500"/>
                  <a:gd name="connsiteX8" fmla="*/ 107156 w 171450"/>
                  <a:gd name="connsiteY8" fmla="*/ 94774 h 190500"/>
                  <a:gd name="connsiteX9" fmla="*/ 137636 w 171450"/>
                  <a:gd name="connsiteY9" fmla="*/ 70009 h 190500"/>
                  <a:gd name="connsiteX10" fmla="*/ 146209 w 171450"/>
                  <a:gd name="connsiteY10" fmla="*/ 71914 h 190500"/>
                  <a:gd name="connsiteX11" fmla="*/ 172879 w 171450"/>
                  <a:gd name="connsiteY11" fmla="*/ 45244 h 190500"/>
                  <a:gd name="connsiteX12" fmla="*/ 146209 w 171450"/>
                  <a:gd name="connsiteY12" fmla="*/ 18574 h 190500"/>
                  <a:gd name="connsiteX13" fmla="*/ 139541 w 171450"/>
                  <a:gd name="connsiteY13" fmla="*/ 19526 h 190500"/>
                  <a:gd name="connsiteX14" fmla="*/ 124301 w 171450"/>
                  <a:gd name="connsiteY14" fmla="*/ 7144 h 190500"/>
                  <a:gd name="connsiteX15" fmla="*/ 108109 w 171450"/>
                  <a:gd name="connsiteY15" fmla="*/ 23336 h 190500"/>
                  <a:gd name="connsiteX16" fmla="*/ 111919 w 171450"/>
                  <a:gd name="connsiteY16" fmla="*/ 33814 h 190500"/>
                  <a:gd name="connsiteX17" fmla="*/ 106204 w 171450"/>
                  <a:gd name="connsiteY17" fmla="*/ 32861 h 190500"/>
                  <a:gd name="connsiteX18" fmla="*/ 90964 w 171450"/>
                  <a:gd name="connsiteY18" fmla="*/ 36671 h 190500"/>
                  <a:gd name="connsiteX19" fmla="*/ 63341 w 171450"/>
                  <a:gd name="connsiteY19" fmla="*/ 19526 h 190500"/>
                  <a:gd name="connsiteX20" fmla="*/ 31909 w 171450"/>
                  <a:gd name="connsiteY20" fmla="*/ 50959 h 190500"/>
                  <a:gd name="connsiteX21" fmla="*/ 39529 w 171450"/>
                  <a:gd name="connsiteY21" fmla="*/ 70961 h 190500"/>
                  <a:gd name="connsiteX22" fmla="*/ 24289 w 171450"/>
                  <a:gd name="connsiteY22" fmla="*/ 101441 h 190500"/>
                  <a:gd name="connsiteX23" fmla="*/ 24289 w 171450"/>
                  <a:gd name="connsiteY23" fmla="*/ 105251 h 190500"/>
                  <a:gd name="connsiteX24" fmla="*/ 18574 w 171450"/>
                  <a:gd name="connsiteY24" fmla="*/ 103346 h 190500"/>
                  <a:gd name="connsiteX25" fmla="*/ 7144 w 171450"/>
                  <a:gd name="connsiteY25" fmla="*/ 114776 h 190500"/>
                  <a:gd name="connsiteX26" fmla="*/ 18574 w 171450"/>
                  <a:gd name="connsiteY26" fmla="*/ 126206 h 190500"/>
                  <a:gd name="connsiteX27" fmla="*/ 26194 w 171450"/>
                  <a:gd name="connsiteY27" fmla="*/ 123349 h 190500"/>
                  <a:gd name="connsiteX28" fmla="*/ 41434 w 171450"/>
                  <a:gd name="connsiteY28" fmla="*/ 140494 h 190500"/>
                  <a:gd name="connsiteX29" fmla="*/ 62389 w 171450"/>
                  <a:gd name="connsiteY29" fmla="*/ 164306 h 190500"/>
                  <a:gd name="connsiteX30" fmla="*/ 60484 w 171450"/>
                  <a:gd name="connsiteY30" fmla="*/ 172879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1450" h="190500">
                    <a:moveTo>
                      <a:pt x="60484" y="172879"/>
                    </a:moveTo>
                    <a:cubicBezTo>
                      <a:pt x="60484" y="181451"/>
                      <a:pt x="67151" y="188119"/>
                      <a:pt x="75724" y="188119"/>
                    </a:cubicBezTo>
                    <a:cubicBezTo>
                      <a:pt x="84296" y="188119"/>
                      <a:pt x="90964" y="181451"/>
                      <a:pt x="90964" y="172879"/>
                    </a:cubicBezTo>
                    <a:cubicBezTo>
                      <a:pt x="90964" y="169069"/>
                      <a:pt x="90011" y="166211"/>
                      <a:pt x="88106" y="164306"/>
                    </a:cubicBezTo>
                    <a:cubicBezTo>
                      <a:pt x="101441" y="159544"/>
                      <a:pt x="110966" y="147161"/>
                      <a:pt x="110966" y="131921"/>
                    </a:cubicBezTo>
                    <a:cubicBezTo>
                      <a:pt x="110966" y="124301"/>
                      <a:pt x="108109" y="116681"/>
                      <a:pt x="103346" y="110966"/>
                    </a:cubicBezTo>
                    <a:cubicBezTo>
                      <a:pt x="104299" y="108109"/>
                      <a:pt x="104299" y="105251"/>
                      <a:pt x="104299" y="102394"/>
                    </a:cubicBezTo>
                    <a:cubicBezTo>
                      <a:pt x="104299" y="99536"/>
                      <a:pt x="104299" y="97631"/>
                      <a:pt x="103346" y="94774"/>
                    </a:cubicBezTo>
                    <a:cubicBezTo>
                      <a:pt x="104299" y="94774"/>
                      <a:pt x="106204" y="94774"/>
                      <a:pt x="107156" y="94774"/>
                    </a:cubicBezTo>
                    <a:cubicBezTo>
                      <a:pt x="122396" y="94774"/>
                      <a:pt x="134779" y="84296"/>
                      <a:pt x="137636" y="70009"/>
                    </a:cubicBezTo>
                    <a:cubicBezTo>
                      <a:pt x="140494" y="70961"/>
                      <a:pt x="143351" y="71914"/>
                      <a:pt x="146209" y="71914"/>
                    </a:cubicBezTo>
                    <a:cubicBezTo>
                      <a:pt x="161449" y="71914"/>
                      <a:pt x="172879" y="59531"/>
                      <a:pt x="172879" y="45244"/>
                    </a:cubicBezTo>
                    <a:cubicBezTo>
                      <a:pt x="172879" y="30956"/>
                      <a:pt x="160496" y="18574"/>
                      <a:pt x="146209" y="18574"/>
                    </a:cubicBezTo>
                    <a:cubicBezTo>
                      <a:pt x="144304" y="18574"/>
                      <a:pt x="141446" y="18574"/>
                      <a:pt x="139541" y="19526"/>
                    </a:cubicBezTo>
                    <a:cubicBezTo>
                      <a:pt x="138589" y="11906"/>
                      <a:pt x="131921" y="7144"/>
                      <a:pt x="124301" y="7144"/>
                    </a:cubicBezTo>
                    <a:cubicBezTo>
                      <a:pt x="115729" y="7144"/>
                      <a:pt x="108109" y="13811"/>
                      <a:pt x="108109" y="23336"/>
                    </a:cubicBezTo>
                    <a:cubicBezTo>
                      <a:pt x="108109" y="27146"/>
                      <a:pt x="110014" y="30956"/>
                      <a:pt x="111919" y="33814"/>
                    </a:cubicBezTo>
                    <a:cubicBezTo>
                      <a:pt x="110014" y="33814"/>
                      <a:pt x="108109" y="32861"/>
                      <a:pt x="106204" y="32861"/>
                    </a:cubicBezTo>
                    <a:cubicBezTo>
                      <a:pt x="100489" y="32861"/>
                      <a:pt x="95726" y="34766"/>
                      <a:pt x="90964" y="36671"/>
                    </a:cubicBezTo>
                    <a:cubicBezTo>
                      <a:pt x="85249" y="27146"/>
                      <a:pt x="75724" y="19526"/>
                      <a:pt x="63341" y="19526"/>
                    </a:cubicBezTo>
                    <a:cubicBezTo>
                      <a:pt x="46196" y="19526"/>
                      <a:pt x="31909" y="33814"/>
                      <a:pt x="31909" y="50959"/>
                    </a:cubicBezTo>
                    <a:cubicBezTo>
                      <a:pt x="31909" y="58579"/>
                      <a:pt x="34766" y="65246"/>
                      <a:pt x="39529" y="70961"/>
                    </a:cubicBezTo>
                    <a:cubicBezTo>
                      <a:pt x="30004" y="78581"/>
                      <a:pt x="24289" y="89059"/>
                      <a:pt x="24289" y="101441"/>
                    </a:cubicBezTo>
                    <a:cubicBezTo>
                      <a:pt x="24289" y="103346"/>
                      <a:pt x="24289" y="104299"/>
                      <a:pt x="24289" y="105251"/>
                    </a:cubicBezTo>
                    <a:cubicBezTo>
                      <a:pt x="22384" y="104299"/>
                      <a:pt x="20479" y="103346"/>
                      <a:pt x="18574" y="103346"/>
                    </a:cubicBezTo>
                    <a:cubicBezTo>
                      <a:pt x="12859" y="103346"/>
                      <a:pt x="7144" y="108109"/>
                      <a:pt x="7144" y="114776"/>
                    </a:cubicBezTo>
                    <a:cubicBezTo>
                      <a:pt x="7144" y="120491"/>
                      <a:pt x="11906" y="126206"/>
                      <a:pt x="18574" y="126206"/>
                    </a:cubicBezTo>
                    <a:cubicBezTo>
                      <a:pt x="21431" y="126206"/>
                      <a:pt x="24289" y="125254"/>
                      <a:pt x="26194" y="123349"/>
                    </a:cubicBezTo>
                    <a:cubicBezTo>
                      <a:pt x="28099" y="130969"/>
                      <a:pt x="33814" y="137636"/>
                      <a:pt x="41434" y="140494"/>
                    </a:cubicBezTo>
                    <a:cubicBezTo>
                      <a:pt x="44291" y="151924"/>
                      <a:pt x="51911" y="160496"/>
                      <a:pt x="62389" y="164306"/>
                    </a:cubicBezTo>
                    <a:cubicBezTo>
                      <a:pt x="61436" y="166211"/>
                      <a:pt x="60484" y="169069"/>
                      <a:pt x="60484" y="172879"/>
                    </a:cubicBezTo>
                    <a:close/>
                  </a:path>
                </a:pathLst>
              </a:custGeom>
              <a:grpFill/>
              <a:ln w="9525" cap="flat">
                <a:noFill/>
                <a:prstDash val="solid"/>
                <a:miter/>
              </a:ln>
            </p:spPr>
            <p:txBody>
              <a:bodyPr rtlCol="0" anchor="ctr"/>
              <a:lstStyle/>
              <a:p>
                <a:endParaRPr lang="en-US"/>
              </a:p>
            </p:txBody>
          </p:sp>
          <p:sp>
            <p:nvSpPr>
              <p:cNvPr id="172" name="Freeform: Shape 407">
                <a:extLst>
                  <a:ext uri="{FF2B5EF4-FFF2-40B4-BE49-F238E27FC236}">
                    <a16:creationId xmlns:a16="http://schemas.microsoft.com/office/drawing/2014/main" id="{E853D9DB-E59B-4544-9AD3-0C2959347D0E}"/>
                  </a:ext>
                </a:extLst>
              </p:cNvPr>
              <p:cNvSpPr/>
              <p:nvPr/>
            </p:nvSpPr>
            <p:spPr>
              <a:xfrm>
                <a:off x="5805011" y="4197191"/>
                <a:ext cx="66675" cy="57150"/>
              </a:xfrm>
              <a:custGeom>
                <a:avLst/>
                <a:gdLst>
                  <a:gd name="connsiteX0" fmla="*/ 39529 w 66675"/>
                  <a:gd name="connsiteY0" fmla="*/ 50959 h 57150"/>
                  <a:gd name="connsiteX1" fmla="*/ 61436 w 66675"/>
                  <a:gd name="connsiteY1" fmla="*/ 29051 h 57150"/>
                  <a:gd name="connsiteX2" fmla="*/ 39529 w 66675"/>
                  <a:gd name="connsiteY2" fmla="*/ 7144 h 57150"/>
                  <a:gd name="connsiteX3" fmla="*/ 20479 w 66675"/>
                  <a:gd name="connsiteY3" fmla="*/ 17621 h 57150"/>
                  <a:gd name="connsiteX4" fmla="*/ 19526 w 66675"/>
                  <a:gd name="connsiteY4" fmla="*/ 17621 h 57150"/>
                  <a:gd name="connsiteX5" fmla="*/ 7144 w 66675"/>
                  <a:gd name="connsiteY5" fmla="*/ 30004 h 57150"/>
                  <a:gd name="connsiteX6" fmla="*/ 19526 w 66675"/>
                  <a:gd name="connsiteY6" fmla="*/ 42386 h 57150"/>
                  <a:gd name="connsiteX7" fmla="*/ 22384 w 66675"/>
                  <a:gd name="connsiteY7" fmla="*/ 41434 h 57150"/>
                  <a:gd name="connsiteX8" fmla="*/ 39529 w 66675"/>
                  <a:gd name="connsiteY8" fmla="*/ 5095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75" h="57150">
                    <a:moveTo>
                      <a:pt x="39529" y="50959"/>
                    </a:moveTo>
                    <a:cubicBezTo>
                      <a:pt x="51911" y="50959"/>
                      <a:pt x="61436" y="41434"/>
                      <a:pt x="61436" y="29051"/>
                    </a:cubicBezTo>
                    <a:cubicBezTo>
                      <a:pt x="61436" y="16669"/>
                      <a:pt x="51911" y="7144"/>
                      <a:pt x="39529" y="7144"/>
                    </a:cubicBezTo>
                    <a:cubicBezTo>
                      <a:pt x="31909" y="7144"/>
                      <a:pt x="24289" y="11906"/>
                      <a:pt x="20479" y="17621"/>
                    </a:cubicBezTo>
                    <a:cubicBezTo>
                      <a:pt x="20479" y="17621"/>
                      <a:pt x="20479" y="17621"/>
                      <a:pt x="19526" y="17621"/>
                    </a:cubicBezTo>
                    <a:cubicBezTo>
                      <a:pt x="12859" y="17621"/>
                      <a:pt x="7144" y="23336"/>
                      <a:pt x="7144" y="30004"/>
                    </a:cubicBezTo>
                    <a:cubicBezTo>
                      <a:pt x="7144" y="36671"/>
                      <a:pt x="12859" y="42386"/>
                      <a:pt x="19526" y="42386"/>
                    </a:cubicBezTo>
                    <a:cubicBezTo>
                      <a:pt x="20479" y="42386"/>
                      <a:pt x="21431" y="42386"/>
                      <a:pt x="22384" y="41434"/>
                    </a:cubicBezTo>
                    <a:cubicBezTo>
                      <a:pt x="27146" y="48101"/>
                      <a:pt x="32861" y="50959"/>
                      <a:pt x="39529" y="50959"/>
                    </a:cubicBezTo>
                    <a:close/>
                  </a:path>
                </a:pathLst>
              </a:custGeom>
              <a:grpFill/>
              <a:ln w="9525" cap="flat">
                <a:noFill/>
                <a:prstDash val="solid"/>
                <a:miter/>
              </a:ln>
            </p:spPr>
            <p:txBody>
              <a:bodyPr rtlCol="0" anchor="ctr"/>
              <a:lstStyle/>
              <a:p>
                <a:endParaRPr lang="en-US"/>
              </a:p>
            </p:txBody>
          </p:sp>
          <p:sp>
            <p:nvSpPr>
              <p:cNvPr id="173" name="Freeform: Shape 408">
                <a:extLst>
                  <a:ext uri="{FF2B5EF4-FFF2-40B4-BE49-F238E27FC236}">
                    <a16:creationId xmlns:a16="http://schemas.microsoft.com/office/drawing/2014/main" id="{39AE0C84-9D4D-4B32-A610-CF5F55BEAE42}"/>
                  </a:ext>
                </a:extLst>
              </p:cNvPr>
              <p:cNvSpPr/>
              <p:nvPr/>
            </p:nvSpPr>
            <p:spPr>
              <a:xfrm>
                <a:off x="5743099" y="3115151"/>
                <a:ext cx="66675" cy="76200"/>
              </a:xfrm>
              <a:custGeom>
                <a:avLst/>
                <a:gdLst>
                  <a:gd name="connsiteX0" fmla="*/ 18574 w 66675"/>
                  <a:gd name="connsiteY0" fmla="*/ 56674 h 76200"/>
                  <a:gd name="connsiteX1" fmla="*/ 10954 w 66675"/>
                  <a:gd name="connsiteY1" fmla="*/ 67151 h 76200"/>
                  <a:gd name="connsiteX2" fmla="*/ 21431 w 66675"/>
                  <a:gd name="connsiteY2" fmla="*/ 77629 h 76200"/>
                  <a:gd name="connsiteX3" fmla="*/ 31909 w 66675"/>
                  <a:gd name="connsiteY3" fmla="*/ 67151 h 76200"/>
                  <a:gd name="connsiteX4" fmla="*/ 30956 w 66675"/>
                  <a:gd name="connsiteY4" fmla="*/ 62389 h 76200"/>
                  <a:gd name="connsiteX5" fmla="*/ 34766 w 66675"/>
                  <a:gd name="connsiteY5" fmla="*/ 62389 h 76200"/>
                  <a:gd name="connsiteX6" fmla="*/ 62389 w 66675"/>
                  <a:gd name="connsiteY6" fmla="*/ 34766 h 76200"/>
                  <a:gd name="connsiteX7" fmla="*/ 34766 w 66675"/>
                  <a:gd name="connsiteY7" fmla="*/ 7144 h 76200"/>
                  <a:gd name="connsiteX8" fmla="*/ 7144 w 66675"/>
                  <a:gd name="connsiteY8" fmla="*/ 34766 h 76200"/>
                  <a:gd name="connsiteX9" fmla="*/ 18574 w 66675"/>
                  <a:gd name="connsiteY9" fmla="*/ 56674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 h="76200">
                    <a:moveTo>
                      <a:pt x="18574" y="56674"/>
                    </a:moveTo>
                    <a:cubicBezTo>
                      <a:pt x="13811" y="57626"/>
                      <a:pt x="10954" y="62389"/>
                      <a:pt x="10954" y="67151"/>
                    </a:cubicBezTo>
                    <a:cubicBezTo>
                      <a:pt x="10954" y="72866"/>
                      <a:pt x="15716" y="77629"/>
                      <a:pt x="21431" y="77629"/>
                    </a:cubicBezTo>
                    <a:cubicBezTo>
                      <a:pt x="27146" y="77629"/>
                      <a:pt x="31909" y="72866"/>
                      <a:pt x="31909" y="67151"/>
                    </a:cubicBezTo>
                    <a:cubicBezTo>
                      <a:pt x="31909" y="65246"/>
                      <a:pt x="30956" y="63341"/>
                      <a:pt x="30956" y="62389"/>
                    </a:cubicBezTo>
                    <a:cubicBezTo>
                      <a:pt x="31909" y="62389"/>
                      <a:pt x="33814" y="62389"/>
                      <a:pt x="34766" y="62389"/>
                    </a:cubicBezTo>
                    <a:cubicBezTo>
                      <a:pt x="50006" y="62389"/>
                      <a:pt x="62389" y="50006"/>
                      <a:pt x="62389" y="34766"/>
                    </a:cubicBezTo>
                    <a:cubicBezTo>
                      <a:pt x="62389" y="19526"/>
                      <a:pt x="50006" y="7144"/>
                      <a:pt x="34766" y="7144"/>
                    </a:cubicBezTo>
                    <a:cubicBezTo>
                      <a:pt x="19526" y="7144"/>
                      <a:pt x="7144" y="19526"/>
                      <a:pt x="7144" y="34766"/>
                    </a:cubicBezTo>
                    <a:cubicBezTo>
                      <a:pt x="7144" y="44291"/>
                      <a:pt x="11906" y="51911"/>
                      <a:pt x="18574" y="56674"/>
                    </a:cubicBezTo>
                    <a:close/>
                  </a:path>
                </a:pathLst>
              </a:custGeom>
              <a:grpFill/>
              <a:ln w="9525" cap="flat">
                <a:noFill/>
                <a:prstDash val="solid"/>
                <a:miter/>
              </a:ln>
            </p:spPr>
            <p:txBody>
              <a:bodyPr rtlCol="0" anchor="ctr"/>
              <a:lstStyle/>
              <a:p>
                <a:endParaRPr lang="en-US"/>
              </a:p>
            </p:txBody>
          </p:sp>
          <p:sp>
            <p:nvSpPr>
              <p:cNvPr id="174" name="Freeform: Shape 409">
                <a:extLst>
                  <a:ext uri="{FF2B5EF4-FFF2-40B4-BE49-F238E27FC236}">
                    <a16:creationId xmlns:a16="http://schemas.microsoft.com/office/drawing/2014/main" id="{11F49D51-8D11-41EA-8C6E-0A154484BCB0}"/>
                  </a:ext>
                </a:extLst>
              </p:cNvPr>
              <p:cNvSpPr/>
              <p:nvPr/>
            </p:nvSpPr>
            <p:spPr>
              <a:xfrm>
                <a:off x="5561171" y="3656171"/>
                <a:ext cx="28575" cy="28575"/>
              </a:xfrm>
              <a:custGeom>
                <a:avLst/>
                <a:gdLst>
                  <a:gd name="connsiteX0" fmla="*/ 17621 w 28575"/>
                  <a:gd name="connsiteY0" fmla="*/ 7144 h 28575"/>
                  <a:gd name="connsiteX1" fmla="*/ 7144 w 28575"/>
                  <a:gd name="connsiteY1" fmla="*/ 17621 h 28575"/>
                  <a:gd name="connsiteX2" fmla="*/ 17621 w 28575"/>
                  <a:gd name="connsiteY2" fmla="*/ 28099 h 28575"/>
                  <a:gd name="connsiteX3" fmla="*/ 28099 w 28575"/>
                  <a:gd name="connsiteY3" fmla="*/ 17621 h 28575"/>
                  <a:gd name="connsiteX4" fmla="*/ 17621 w 28575"/>
                  <a:gd name="connsiteY4" fmla="*/ 714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7621" y="7144"/>
                    </a:moveTo>
                    <a:cubicBezTo>
                      <a:pt x="11906" y="7144"/>
                      <a:pt x="7144" y="11906"/>
                      <a:pt x="7144" y="17621"/>
                    </a:cubicBezTo>
                    <a:cubicBezTo>
                      <a:pt x="7144" y="23336"/>
                      <a:pt x="11906" y="28099"/>
                      <a:pt x="17621" y="28099"/>
                    </a:cubicBezTo>
                    <a:cubicBezTo>
                      <a:pt x="23336" y="28099"/>
                      <a:pt x="28099" y="23336"/>
                      <a:pt x="28099" y="17621"/>
                    </a:cubicBezTo>
                    <a:cubicBezTo>
                      <a:pt x="27146" y="11906"/>
                      <a:pt x="23336" y="7144"/>
                      <a:pt x="17621" y="7144"/>
                    </a:cubicBezTo>
                    <a:close/>
                  </a:path>
                </a:pathLst>
              </a:custGeom>
              <a:grpFill/>
              <a:ln w="9525" cap="flat">
                <a:noFill/>
                <a:prstDash val="solid"/>
                <a:miter/>
              </a:ln>
            </p:spPr>
            <p:txBody>
              <a:bodyPr rtlCol="0" anchor="ctr"/>
              <a:lstStyle/>
              <a:p>
                <a:endParaRPr lang="en-US"/>
              </a:p>
            </p:txBody>
          </p:sp>
          <p:sp>
            <p:nvSpPr>
              <p:cNvPr id="175" name="Freeform: Shape 410">
                <a:extLst>
                  <a:ext uri="{FF2B5EF4-FFF2-40B4-BE49-F238E27FC236}">
                    <a16:creationId xmlns:a16="http://schemas.microsoft.com/office/drawing/2014/main" id="{EF56E072-1823-49F6-BAAD-E4B48E55EBB0}"/>
                  </a:ext>
                </a:extLst>
              </p:cNvPr>
              <p:cNvSpPr/>
              <p:nvPr/>
            </p:nvSpPr>
            <p:spPr>
              <a:xfrm>
                <a:off x="5945981" y="3291038"/>
                <a:ext cx="47625" cy="38100"/>
              </a:xfrm>
              <a:custGeom>
                <a:avLst/>
                <a:gdLst>
                  <a:gd name="connsiteX0" fmla="*/ 7144 w 47625"/>
                  <a:gd name="connsiteY0" fmla="*/ 21757 h 38100"/>
                  <a:gd name="connsiteX1" fmla="*/ 23336 w 47625"/>
                  <a:gd name="connsiteY1" fmla="*/ 37950 h 38100"/>
                  <a:gd name="connsiteX2" fmla="*/ 37624 w 47625"/>
                  <a:gd name="connsiteY2" fmla="*/ 28425 h 38100"/>
                  <a:gd name="connsiteX3" fmla="*/ 47149 w 47625"/>
                  <a:gd name="connsiteY3" fmla="*/ 17947 h 38100"/>
                  <a:gd name="connsiteX4" fmla="*/ 36671 w 47625"/>
                  <a:gd name="connsiteY4" fmla="*/ 7470 h 38100"/>
                  <a:gd name="connsiteX5" fmla="*/ 30956 w 47625"/>
                  <a:gd name="connsiteY5" fmla="*/ 9375 h 38100"/>
                  <a:gd name="connsiteX6" fmla="*/ 23336 w 47625"/>
                  <a:gd name="connsiteY6" fmla="*/ 7470 h 38100"/>
                  <a:gd name="connsiteX7" fmla="*/ 7144 w 47625"/>
                  <a:gd name="connsiteY7" fmla="*/ 2175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5" h="38100">
                    <a:moveTo>
                      <a:pt x="7144" y="21757"/>
                    </a:moveTo>
                    <a:cubicBezTo>
                      <a:pt x="7144" y="30330"/>
                      <a:pt x="13811" y="37950"/>
                      <a:pt x="23336" y="37950"/>
                    </a:cubicBezTo>
                    <a:cubicBezTo>
                      <a:pt x="30004" y="37950"/>
                      <a:pt x="35719" y="34140"/>
                      <a:pt x="37624" y="28425"/>
                    </a:cubicBezTo>
                    <a:cubicBezTo>
                      <a:pt x="43339" y="27472"/>
                      <a:pt x="47149" y="23662"/>
                      <a:pt x="47149" y="17947"/>
                    </a:cubicBezTo>
                    <a:cubicBezTo>
                      <a:pt x="47149" y="12232"/>
                      <a:pt x="42386" y="7470"/>
                      <a:pt x="36671" y="7470"/>
                    </a:cubicBezTo>
                    <a:cubicBezTo>
                      <a:pt x="34766" y="7470"/>
                      <a:pt x="32861" y="8422"/>
                      <a:pt x="30956" y="9375"/>
                    </a:cubicBezTo>
                    <a:cubicBezTo>
                      <a:pt x="29051" y="8422"/>
                      <a:pt x="26194" y="7470"/>
                      <a:pt x="23336" y="7470"/>
                    </a:cubicBezTo>
                    <a:cubicBezTo>
                      <a:pt x="14764" y="5565"/>
                      <a:pt x="7144" y="12232"/>
                      <a:pt x="7144" y="21757"/>
                    </a:cubicBezTo>
                    <a:close/>
                  </a:path>
                </a:pathLst>
              </a:custGeom>
              <a:grpFill/>
              <a:ln w="9525" cap="flat">
                <a:noFill/>
                <a:prstDash val="solid"/>
                <a:miter/>
              </a:ln>
            </p:spPr>
            <p:txBody>
              <a:bodyPr rtlCol="0" anchor="ctr"/>
              <a:lstStyle/>
              <a:p>
                <a:endParaRPr lang="en-US"/>
              </a:p>
            </p:txBody>
          </p:sp>
          <p:sp>
            <p:nvSpPr>
              <p:cNvPr id="176" name="Freeform: Shape 411">
                <a:extLst>
                  <a:ext uri="{FF2B5EF4-FFF2-40B4-BE49-F238E27FC236}">
                    <a16:creationId xmlns:a16="http://schemas.microsoft.com/office/drawing/2014/main" id="{30C92AD6-0B68-4905-9F4D-3E9099363AAE}"/>
                  </a:ext>
                </a:extLst>
              </p:cNvPr>
              <p:cNvSpPr/>
              <p:nvPr/>
            </p:nvSpPr>
            <p:spPr>
              <a:xfrm>
                <a:off x="5442109" y="3480911"/>
                <a:ext cx="19050" cy="19050"/>
              </a:xfrm>
              <a:custGeom>
                <a:avLst/>
                <a:gdLst>
                  <a:gd name="connsiteX0" fmla="*/ 18574 w 19050"/>
                  <a:gd name="connsiteY0" fmla="*/ 12859 h 19050"/>
                  <a:gd name="connsiteX1" fmla="*/ 12859 w 19050"/>
                  <a:gd name="connsiteY1" fmla="*/ 7144 h 19050"/>
                  <a:gd name="connsiteX2" fmla="*/ 7144 w 19050"/>
                  <a:gd name="connsiteY2" fmla="*/ 12859 h 19050"/>
                  <a:gd name="connsiteX3" fmla="*/ 12859 w 19050"/>
                  <a:gd name="connsiteY3" fmla="*/ 18574 h 19050"/>
                  <a:gd name="connsiteX4" fmla="*/ 18574 w 19050"/>
                  <a:gd name="connsiteY4" fmla="*/ 1285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8574" y="12859"/>
                    </a:moveTo>
                    <a:cubicBezTo>
                      <a:pt x="18574" y="10001"/>
                      <a:pt x="15716" y="7144"/>
                      <a:pt x="12859" y="7144"/>
                    </a:cubicBezTo>
                    <a:cubicBezTo>
                      <a:pt x="10001" y="7144"/>
                      <a:pt x="7144" y="10001"/>
                      <a:pt x="7144" y="12859"/>
                    </a:cubicBezTo>
                    <a:cubicBezTo>
                      <a:pt x="7144" y="15716"/>
                      <a:pt x="10001" y="18574"/>
                      <a:pt x="12859" y="18574"/>
                    </a:cubicBezTo>
                    <a:cubicBezTo>
                      <a:pt x="15716" y="18574"/>
                      <a:pt x="18574" y="15716"/>
                      <a:pt x="18574" y="12859"/>
                    </a:cubicBezTo>
                    <a:close/>
                  </a:path>
                </a:pathLst>
              </a:custGeom>
              <a:grpFill/>
              <a:ln w="9525" cap="flat">
                <a:noFill/>
                <a:prstDash val="solid"/>
                <a:miter/>
              </a:ln>
            </p:spPr>
            <p:txBody>
              <a:bodyPr rtlCol="0" anchor="ctr"/>
              <a:lstStyle/>
              <a:p>
                <a:endParaRPr lang="en-US"/>
              </a:p>
            </p:txBody>
          </p:sp>
          <p:sp>
            <p:nvSpPr>
              <p:cNvPr id="177" name="Freeform: Shape 412">
                <a:extLst>
                  <a:ext uri="{FF2B5EF4-FFF2-40B4-BE49-F238E27FC236}">
                    <a16:creationId xmlns:a16="http://schemas.microsoft.com/office/drawing/2014/main" id="{EED20C1E-6072-46D8-88A8-470E498308FA}"/>
                  </a:ext>
                </a:extLst>
              </p:cNvPr>
              <p:cNvSpPr/>
              <p:nvPr/>
            </p:nvSpPr>
            <p:spPr>
              <a:xfrm>
                <a:off x="5835491" y="2999899"/>
                <a:ext cx="47625" cy="38100"/>
              </a:xfrm>
              <a:custGeom>
                <a:avLst/>
                <a:gdLst>
                  <a:gd name="connsiteX0" fmla="*/ 15716 w 47625"/>
                  <a:gd name="connsiteY0" fmla="*/ 15716 h 38100"/>
                  <a:gd name="connsiteX1" fmla="*/ 7144 w 47625"/>
                  <a:gd name="connsiteY1" fmla="*/ 24289 h 38100"/>
                  <a:gd name="connsiteX2" fmla="*/ 15716 w 47625"/>
                  <a:gd name="connsiteY2" fmla="*/ 32861 h 38100"/>
                  <a:gd name="connsiteX3" fmla="*/ 21431 w 47625"/>
                  <a:gd name="connsiteY3" fmla="*/ 30956 h 38100"/>
                  <a:gd name="connsiteX4" fmla="*/ 33814 w 47625"/>
                  <a:gd name="connsiteY4" fmla="*/ 37624 h 38100"/>
                  <a:gd name="connsiteX5" fmla="*/ 49054 w 47625"/>
                  <a:gd name="connsiteY5" fmla="*/ 22384 h 38100"/>
                  <a:gd name="connsiteX6" fmla="*/ 33814 w 47625"/>
                  <a:gd name="connsiteY6" fmla="*/ 7144 h 38100"/>
                  <a:gd name="connsiteX7" fmla="*/ 18574 w 47625"/>
                  <a:gd name="connsiteY7" fmla="*/ 17621 h 38100"/>
                  <a:gd name="connsiteX8" fmla="*/ 15716 w 47625"/>
                  <a:gd name="connsiteY8" fmla="*/ 15716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38100">
                    <a:moveTo>
                      <a:pt x="15716" y="15716"/>
                    </a:moveTo>
                    <a:cubicBezTo>
                      <a:pt x="10954" y="15716"/>
                      <a:pt x="7144" y="19526"/>
                      <a:pt x="7144" y="24289"/>
                    </a:cubicBezTo>
                    <a:cubicBezTo>
                      <a:pt x="7144" y="29051"/>
                      <a:pt x="10954" y="32861"/>
                      <a:pt x="15716" y="32861"/>
                    </a:cubicBezTo>
                    <a:cubicBezTo>
                      <a:pt x="17621" y="32861"/>
                      <a:pt x="19526" y="31909"/>
                      <a:pt x="21431" y="30956"/>
                    </a:cubicBezTo>
                    <a:cubicBezTo>
                      <a:pt x="24289" y="34766"/>
                      <a:pt x="29051" y="37624"/>
                      <a:pt x="33814" y="37624"/>
                    </a:cubicBezTo>
                    <a:cubicBezTo>
                      <a:pt x="42386" y="37624"/>
                      <a:pt x="49054" y="30956"/>
                      <a:pt x="49054" y="22384"/>
                    </a:cubicBezTo>
                    <a:cubicBezTo>
                      <a:pt x="49054" y="13811"/>
                      <a:pt x="42386" y="7144"/>
                      <a:pt x="33814" y="7144"/>
                    </a:cubicBezTo>
                    <a:cubicBezTo>
                      <a:pt x="27146" y="7144"/>
                      <a:pt x="21431" y="11906"/>
                      <a:pt x="18574" y="17621"/>
                    </a:cubicBezTo>
                    <a:cubicBezTo>
                      <a:pt x="17621" y="15716"/>
                      <a:pt x="16669" y="15716"/>
                      <a:pt x="15716" y="15716"/>
                    </a:cubicBezTo>
                    <a:close/>
                  </a:path>
                </a:pathLst>
              </a:custGeom>
              <a:grpFill/>
              <a:ln w="9525" cap="flat">
                <a:noFill/>
                <a:prstDash val="solid"/>
                <a:miter/>
              </a:ln>
            </p:spPr>
            <p:txBody>
              <a:bodyPr rtlCol="0" anchor="ctr"/>
              <a:lstStyle/>
              <a:p>
                <a:endParaRPr lang="en-US"/>
              </a:p>
            </p:txBody>
          </p:sp>
          <p:sp>
            <p:nvSpPr>
              <p:cNvPr id="178" name="Freeform: Shape 413">
                <a:extLst>
                  <a:ext uri="{FF2B5EF4-FFF2-40B4-BE49-F238E27FC236}">
                    <a16:creationId xmlns:a16="http://schemas.microsoft.com/office/drawing/2014/main" id="{EF6DFE70-9E23-4D50-96E4-20B52A9CA0C5}"/>
                  </a:ext>
                </a:extLst>
              </p:cNvPr>
              <p:cNvSpPr/>
              <p:nvPr/>
            </p:nvSpPr>
            <p:spPr>
              <a:xfrm>
                <a:off x="5748814" y="3547586"/>
                <a:ext cx="57150" cy="57150"/>
              </a:xfrm>
              <a:custGeom>
                <a:avLst/>
                <a:gdLst>
                  <a:gd name="connsiteX0" fmla="*/ 7144 w 57150"/>
                  <a:gd name="connsiteY0" fmla="*/ 30956 h 57150"/>
                  <a:gd name="connsiteX1" fmla="*/ 30956 w 57150"/>
                  <a:gd name="connsiteY1" fmla="*/ 54769 h 57150"/>
                  <a:gd name="connsiteX2" fmla="*/ 54769 w 57150"/>
                  <a:gd name="connsiteY2" fmla="*/ 30956 h 57150"/>
                  <a:gd name="connsiteX3" fmla="*/ 30956 w 57150"/>
                  <a:gd name="connsiteY3" fmla="*/ 7144 h 57150"/>
                  <a:gd name="connsiteX4" fmla="*/ 7144 w 57150"/>
                  <a:gd name="connsiteY4" fmla="*/ 3095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7144" y="30956"/>
                    </a:moveTo>
                    <a:cubicBezTo>
                      <a:pt x="7144" y="44291"/>
                      <a:pt x="17621" y="54769"/>
                      <a:pt x="30956" y="54769"/>
                    </a:cubicBezTo>
                    <a:cubicBezTo>
                      <a:pt x="44291" y="54769"/>
                      <a:pt x="54769" y="44291"/>
                      <a:pt x="54769" y="30956"/>
                    </a:cubicBezTo>
                    <a:cubicBezTo>
                      <a:pt x="54769" y="17621"/>
                      <a:pt x="44291" y="7144"/>
                      <a:pt x="30956" y="7144"/>
                    </a:cubicBezTo>
                    <a:cubicBezTo>
                      <a:pt x="17621" y="7144"/>
                      <a:pt x="7144" y="17621"/>
                      <a:pt x="7144" y="30956"/>
                    </a:cubicBezTo>
                    <a:close/>
                  </a:path>
                </a:pathLst>
              </a:custGeom>
              <a:grpFill/>
              <a:ln w="9525" cap="flat">
                <a:noFill/>
                <a:prstDash val="solid"/>
                <a:miter/>
              </a:ln>
            </p:spPr>
            <p:txBody>
              <a:bodyPr rtlCol="0" anchor="ctr"/>
              <a:lstStyle/>
              <a:p>
                <a:endParaRPr lang="en-US"/>
              </a:p>
            </p:txBody>
          </p:sp>
          <p:sp>
            <p:nvSpPr>
              <p:cNvPr id="179" name="Freeform: Shape 414">
                <a:extLst>
                  <a:ext uri="{FF2B5EF4-FFF2-40B4-BE49-F238E27FC236}">
                    <a16:creationId xmlns:a16="http://schemas.microsoft.com/office/drawing/2014/main" id="{FC5812A9-E7E5-4141-A677-18E5191D3B2E}"/>
                  </a:ext>
                </a:extLst>
              </p:cNvPr>
              <p:cNvSpPr/>
              <p:nvPr/>
            </p:nvSpPr>
            <p:spPr>
              <a:xfrm>
                <a:off x="6052661" y="2749336"/>
                <a:ext cx="57150" cy="57150"/>
              </a:xfrm>
              <a:custGeom>
                <a:avLst/>
                <a:gdLst>
                  <a:gd name="connsiteX0" fmla="*/ 7144 w 57150"/>
                  <a:gd name="connsiteY0" fmla="*/ 31012 h 57150"/>
                  <a:gd name="connsiteX1" fmla="*/ 30956 w 57150"/>
                  <a:gd name="connsiteY1" fmla="*/ 54824 h 57150"/>
                  <a:gd name="connsiteX2" fmla="*/ 54769 w 57150"/>
                  <a:gd name="connsiteY2" fmla="*/ 31012 h 57150"/>
                  <a:gd name="connsiteX3" fmla="*/ 30956 w 57150"/>
                  <a:gd name="connsiteY3" fmla="*/ 7199 h 57150"/>
                  <a:gd name="connsiteX4" fmla="*/ 7144 w 57150"/>
                  <a:gd name="connsiteY4" fmla="*/ 31012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7144" y="31012"/>
                    </a:moveTo>
                    <a:cubicBezTo>
                      <a:pt x="7144" y="44347"/>
                      <a:pt x="17621" y="54824"/>
                      <a:pt x="30956" y="54824"/>
                    </a:cubicBezTo>
                    <a:cubicBezTo>
                      <a:pt x="44291" y="54824"/>
                      <a:pt x="54769" y="44347"/>
                      <a:pt x="54769" y="31012"/>
                    </a:cubicBezTo>
                    <a:cubicBezTo>
                      <a:pt x="54769" y="17677"/>
                      <a:pt x="44291" y="7199"/>
                      <a:pt x="30956" y="7199"/>
                    </a:cubicBezTo>
                    <a:cubicBezTo>
                      <a:pt x="17621" y="6247"/>
                      <a:pt x="7144" y="17677"/>
                      <a:pt x="7144" y="31012"/>
                    </a:cubicBezTo>
                    <a:close/>
                  </a:path>
                </a:pathLst>
              </a:custGeom>
              <a:grpFill/>
              <a:ln w="9525" cap="flat">
                <a:noFill/>
                <a:prstDash val="solid"/>
                <a:miter/>
              </a:ln>
            </p:spPr>
            <p:txBody>
              <a:bodyPr rtlCol="0" anchor="ctr"/>
              <a:lstStyle/>
              <a:p>
                <a:endParaRPr lang="en-US"/>
              </a:p>
            </p:txBody>
          </p:sp>
          <p:sp>
            <p:nvSpPr>
              <p:cNvPr id="180" name="Freeform: Shape 415">
                <a:extLst>
                  <a:ext uri="{FF2B5EF4-FFF2-40B4-BE49-F238E27FC236}">
                    <a16:creationId xmlns:a16="http://schemas.microsoft.com/office/drawing/2014/main" id="{BD54D223-8B36-4944-8C3B-AF42A19DA865}"/>
                  </a:ext>
                </a:extLst>
              </p:cNvPr>
              <p:cNvSpPr/>
              <p:nvPr/>
            </p:nvSpPr>
            <p:spPr>
              <a:xfrm>
                <a:off x="5403056" y="3395186"/>
                <a:ext cx="38100" cy="38100"/>
              </a:xfrm>
              <a:custGeom>
                <a:avLst/>
                <a:gdLst>
                  <a:gd name="connsiteX0" fmla="*/ 37624 w 38100"/>
                  <a:gd name="connsiteY0" fmla="*/ 22384 h 38100"/>
                  <a:gd name="connsiteX1" fmla="*/ 22384 w 38100"/>
                  <a:gd name="connsiteY1" fmla="*/ 37624 h 38100"/>
                  <a:gd name="connsiteX2" fmla="*/ 7144 w 38100"/>
                  <a:gd name="connsiteY2" fmla="*/ 22384 h 38100"/>
                  <a:gd name="connsiteX3" fmla="*/ 22384 w 38100"/>
                  <a:gd name="connsiteY3" fmla="*/ 7144 h 38100"/>
                  <a:gd name="connsiteX4" fmla="*/ 37624 w 38100"/>
                  <a:gd name="connsiteY4" fmla="*/ 2238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7624" y="22384"/>
                    </a:moveTo>
                    <a:cubicBezTo>
                      <a:pt x="37624" y="30801"/>
                      <a:pt x="30801" y="37624"/>
                      <a:pt x="22384" y="37624"/>
                    </a:cubicBezTo>
                    <a:cubicBezTo>
                      <a:pt x="13967" y="37624"/>
                      <a:pt x="7144" y="30801"/>
                      <a:pt x="7144" y="22384"/>
                    </a:cubicBezTo>
                    <a:cubicBezTo>
                      <a:pt x="7144" y="13967"/>
                      <a:pt x="13967" y="7144"/>
                      <a:pt x="22384" y="7144"/>
                    </a:cubicBezTo>
                    <a:cubicBezTo>
                      <a:pt x="30801" y="7144"/>
                      <a:pt x="37624" y="13967"/>
                      <a:pt x="37624" y="22384"/>
                    </a:cubicBezTo>
                    <a:close/>
                  </a:path>
                </a:pathLst>
              </a:custGeom>
              <a:grpFill/>
              <a:ln w="9525" cap="flat">
                <a:noFill/>
                <a:prstDash val="solid"/>
                <a:miter/>
              </a:ln>
            </p:spPr>
            <p:txBody>
              <a:bodyPr rtlCol="0" anchor="ctr"/>
              <a:lstStyle/>
              <a:p>
                <a:endParaRPr lang="en-US"/>
              </a:p>
            </p:txBody>
          </p:sp>
          <p:sp>
            <p:nvSpPr>
              <p:cNvPr id="181" name="Freeform: Shape 416">
                <a:extLst>
                  <a:ext uri="{FF2B5EF4-FFF2-40B4-BE49-F238E27FC236}">
                    <a16:creationId xmlns:a16="http://schemas.microsoft.com/office/drawing/2014/main" id="{C715409C-37AA-414A-9B22-322E10FCA127}"/>
                  </a:ext>
                </a:extLst>
              </p:cNvPr>
              <p:cNvSpPr/>
              <p:nvPr/>
            </p:nvSpPr>
            <p:spPr>
              <a:xfrm>
                <a:off x="5899309" y="3254216"/>
                <a:ext cx="28575" cy="28575"/>
              </a:xfrm>
              <a:custGeom>
                <a:avLst/>
                <a:gdLst>
                  <a:gd name="connsiteX0" fmla="*/ 16669 w 28575"/>
                  <a:gd name="connsiteY0" fmla="*/ 26194 h 28575"/>
                  <a:gd name="connsiteX1" fmla="*/ 26194 w 28575"/>
                  <a:gd name="connsiteY1" fmla="*/ 16669 h 28575"/>
                  <a:gd name="connsiteX2" fmla="*/ 16669 w 28575"/>
                  <a:gd name="connsiteY2" fmla="*/ 7144 h 28575"/>
                  <a:gd name="connsiteX3" fmla="*/ 7144 w 28575"/>
                  <a:gd name="connsiteY3" fmla="*/ 16669 h 28575"/>
                  <a:gd name="connsiteX4" fmla="*/ 16669 w 28575"/>
                  <a:gd name="connsiteY4" fmla="*/ 2619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6669" y="26194"/>
                    </a:moveTo>
                    <a:cubicBezTo>
                      <a:pt x="22384" y="26194"/>
                      <a:pt x="26194" y="22384"/>
                      <a:pt x="26194" y="16669"/>
                    </a:cubicBezTo>
                    <a:cubicBezTo>
                      <a:pt x="26194" y="10954"/>
                      <a:pt x="22384" y="7144"/>
                      <a:pt x="16669" y="7144"/>
                    </a:cubicBezTo>
                    <a:cubicBezTo>
                      <a:pt x="10954" y="7144"/>
                      <a:pt x="7144" y="10954"/>
                      <a:pt x="7144" y="16669"/>
                    </a:cubicBezTo>
                    <a:cubicBezTo>
                      <a:pt x="7144" y="22384"/>
                      <a:pt x="10954" y="26194"/>
                      <a:pt x="16669" y="26194"/>
                    </a:cubicBezTo>
                    <a:close/>
                  </a:path>
                </a:pathLst>
              </a:custGeom>
              <a:grpFill/>
              <a:ln w="9525" cap="flat">
                <a:noFill/>
                <a:prstDash val="solid"/>
                <a:miter/>
              </a:ln>
            </p:spPr>
            <p:txBody>
              <a:bodyPr rtlCol="0" anchor="ctr"/>
              <a:lstStyle/>
              <a:p>
                <a:endParaRPr lang="en-US"/>
              </a:p>
            </p:txBody>
          </p:sp>
          <p:sp>
            <p:nvSpPr>
              <p:cNvPr id="182" name="Freeform: Shape 417">
                <a:extLst>
                  <a:ext uri="{FF2B5EF4-FFF2-40B4-BE49-F238E27FC236}">
                    <a16:creationId xmlns:a16="http://schemas.microsoft.com/office/drawing/2014/main" id="{DE0B3118-27AE-44CD-A22A-5FB54B7289CC}"/>
                  </a:ext>
                </a:extLst>
              </p:cNvPr>
              <p:cNvSpPr/>
              <p:nvPr/>
            </p:nvSpPr>
            <p:spPr>
              <a:xfrm>
                <a:off x="5721191" y="4040029"/>
                <a:ext cx="38100" cy="38100"/>
              </a:xfrm>
              <a:custGeom>
                <a:avLst/>
                <a:gdLst>
                  <a:gd name="connsiteX0" fmla="*/ 39529 w 38100"/>
                  <a:gd name="connsiteY0" fmla="*/ 23336 h 38100"/>
                  <a:gd name="connsiteX1" fmla="*/ 23336 w 38100"/>
                  <a:gd name="connsiteY1" fmla="*/ 7144 h 38100"/>
                  <a:gd name="connsiteX2" fmla="*/ 7144 w 38100"/>
                  <a:gd name="connsiteY2" fmla="*/ 23336 h 38100"/>
                  <a:gd name="connsiteX3" fmla="*/ 23336 w 38100"/>
                  <a:gd name="connsiteY3" fmla="*/ 39529 h 38100"/>
                  <a:gd name="connsiteX4" fmla="*/ 39529 w 38100"/>
                  <a:gd name="connsiteY4" fmla="*/ 2333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9529" y="23336"/>
                    </a:moveTo>
                    <a:cubicBezTo>
                      <a:pt x="39529" y="14764"/>
                      <a:pt x="31909" y="7144"/>
                      <a:pt x="23336" y="7144"/>
                    </a:cubicBezTo>
                    <a:cubicBezTo>
                      <a:pt x="14764" y="7144"/>
                      <a:pt x="7144" y="14764"/>
                      <a:pt x="7144" y="23336"/>
                    </a:cubicBezTo>
                    <a:cubicBezTo>
                      <a:pt x="7144" y="31909"/>
                      <a:pt x="14764" y="39529"/>
                      <a:pt x="23336" y="39529"/>
                    </a:cubicBezTo>
                    <a:cubicBezTo>
                      <a:pt x="31909" y="39529"/>
                      <a:pt x="39529" y="31909"/>
                      <a:pt x="39529" y="23336"/>
                    </a:cubicBezTo>
                    <a:close/>
                  </a:path>
                </a:pathLst>
              </a:custGeom>
              <a:grpFill/>
              <a:ln w="9525" cap="flat">
                <a:noFill/>
                <a:prstDash val="solid"/>
                <a:miter/>
              </a:ln>
            </p:spPr>
            <p:txBody>
              <a:bodyPr rtlCol="0" anchor="ctr"/>
              <a:lstStyle/>
              <a:p>
                <a:endParaRPr lang="en-US"/>
              </a:p>
            </p:txBody>
          </p:sp>
          <p:sp>
            <p:nvSpPr>
              <p:cNvPr id="183" name="Freeform: Shape 418">
                <a:extLst>
                  <a:ext uri="{FF2B5EF4-FFF2-40B4-BE49-F238E27FC236}">
                    <a16:creationId xmlns:a16="http://schemas.microsoft.com/office/drawing/2014/main" id="{3A285D77-11BA-45A6-BE07-8F0331EDA505}"/>
                  </a:ext>
                </a:extLst>
              </p:cNvPr>
              <p:cNvSpPr/>
              <p:nvPr/>
            </p:nvSpPr>
            <p:spPr>
              <a:xfrm>
                <a:off x="5850731" y="3401854"/>
                <a:ext cx="28575" cy="28575"/>
              </a:xfrm>
              <a:custGeom>
                <a:avLst/>
                <a:gdLst>
                  <a:gd name="connsiteX0" fmla="*/ 28099 w 28575"/>
                  <a:gd name="connsiteY0" fmla="*/ 17621 h 28575"/>
                  <a:gd name="connsiteX1" fmla="*/ 17621 w 28575"/>
                  <a:gd name="connsiteY1" fmla="*/ 28099 h 28575"/>
                  <a:gd name="connsiteX2" fmla="*/ 7144 w 28575"/>
                  <a:gd name="connsiteY2" fmla="*/ 17621 h 28575"/>
                  <a:gd name="connsiteX3" fmla="*/ 17621 w 28575"/>
                  <a:gd name="connsiteY3" fmla="*/ 7144 h 28575"/>
                  <a:gd name="connsiteX4" fmla="*/ 28099 w 28575"/>
                  <a:gd name="connsiteY4" fmla="*/ 1762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099" y="17621"/>
                    </a:moveTo>
                    <a:cubicBezTo>
                      <a:pt x="28099" y="23408"/>
                      <a:pt x="23408" y="28099"/>
                      <a:pt x="17621" y="28099"/>
                    </a:cubicBezTo>
                    <a:cubicBezTo>
                      <a:pt x="11835" y="28099"/>
                      <a:pt x="7144" y="23408"/>
                      <a:pt x="7144" y="17621"/>
                    </a:cubicBezTo>
                    <a:cubicBezTo>
                      <a:pt x="7144" y="11835"/>
                      <a:pt x="11835" y="7144"/>
                      <a:pt x="17621" y="7144"/>
                    </a:cubicBezTo>
                    <a:cubicBezTo>
                      <a:pt x="23408" y="7144"/>
                      <a:pt x="28099" y="11835"/>
                      <a:pt x="28099" y="17621"/>
                    </a:cubicBezTo>
                    <a:close/>
                  </a:path>
                </a:pathLst>
              </a:custGeom>
              <a:grpFill/>
              <a:ln w="9525" cap="flat">
                <a:noFill/>
                <a:prstDash val="solid"/>
                <a:miter/>
              </a:ln>
            </p:spPr>
            <p:txBody>
              <a:bodyPr rtlCol="0" anchor="ctr"/>
              <a:lstStyle/>
              <a:p>
                <a:endParaRPr lang="en-US"/>
              </a:p>
            </p:txBody>
          </p:sp>
          <p:sp>
            <p:nvSpPr>
              <p:cNvPr id="184" name="Freeform: Shape 419">
                <a:extLst>
                  <a:ext uri="{FF2B5EF4-FFF2-40B4-BE49-F238E27FC236}">
                    <a16:creationId xmlns:a16="http://schemas.microsoft.com/office/drawing/2014/main" id="{FF965161-1EF8-4F13-A2A5-36E5EBE83491}"/>
                  </a:ext>
                </a:extLst>
              </p:cNvPr>
              <p:cNvSpPr/>
              <p:nvPr/>
            </p:nvSpPr>
            <p:spPr>
              <a:xfrm>
                <a:off x="5676424" y="2450306"/>
                <a:ext cx="1247775" cy="1857375"/>
              </a:xfrm>
              <a:custGeom>
                <a:avLst/>
                <a:gdLst>
                  <a:gd name="connsiteX0" fmla="*/ 1172051 w 1247775"/>
                  <a:gd name="connsiteY0" fmla="*/ 974884 h 1857375"/>
                  <a:gd name="connsiteX1" fmla="*/ 1037749 w 1247775"/>
                  <a:gd name="connsiteY1" fmla="*/ 787241 h 1857375"/>
                  <a:gd name="connsiteX2" fmla="*/ 1026319 w 1247775"/>
                  <a:gd name="connsiteY2" fmla="*/ 764381 h 1857375"/>
                  <a:gd name="connsiteX3" fmla="*/ 1023461 w 1247775"/>
                  <a:gd name="connsiteY3" fmla="*/ 751046 h 1857375"/>
                  <a:gd name="connsiteX4" fmla="*/ 1024414 w 1247775"/>
                  <a:gd name="connsiteY4" fmla="*/ 750094 h 1857375"/>
                  <a:gd name="connsiteX5" fmla="*/ 1025366 w 1247775"/>
                  <a:gd name="connsiteY5" fmla="*/ 744379 h 1857375"/>
                  <a:gd name="connsiteX6" fmla="*/ 1022509 w 1247775"/>
                  <a:gd name="connsiteY6" fmla="*/ 731996 h 1857375"/>
                  <a:gd name="connsiteX7" fmla="*/ 1037749 w 1247775"/>
                  <a:gd name="connsiteY7" fmla="*/ 609124 h 1857375"/>
                  <a:gd name="connsiteX8" fmla="*/ 1025366 w 1247775"/>
                  <a:gd name="connsiteY8" fmla="*/ 473869 h 1857375"/>
                  <a:gd name="connsiteX9" fmla="*/ 1025366 w 1247775"/>
                  <a:gd name="connsiteY9" fmla="*/ 472916 h 1857375"/>
                  <a:gd name="connsiteX10" fmla="*/ 1023461 w 1247775"/>
                  <a:gd name="connsiteY10" fmla="*/ 463391 h 1857375"/>
                  <a:gd name="connsiteX11" fmla="*/ 1020604 w 1247775"/>
                  <a:gd name="connsiteY11" fmla="*/ 450056 h 1857375"/>
                  <a:gd name="connsiteX12" fmla="*/ 1021556 w 1247775"/>
                  <a:gd name="connsiteY12" fmla="*/ 442436 h 1857375"/>
                  <a:gd name="connsiteX13" fmla="*/ 1014889 w 1247775"/>
                  <a:gd name="connsiteY13" fmla="*/ 424339 h 1857375"/>
                  <a:gd name="connsiteX14" fmla="*/ 1000601 w 1247775"/>
                  <a:gd name="connsiteY14" fmla="*/ 362426 h 1857375"/>
                  <a:gd name="connsiteX15" fmla="*/ 996791 w 1247775"/>
                  <a:gd name="connsiteY15" fmla="*/ 347186 h 1857375"/>
                  <a:gd name="connsiteX16" fmla="*/ 994886 w 1247775"/>
                  <a:gd name="connsiteY16" fmla="*/ 339566 h 1857375"/>
                  <a:gd name="connsiteX17" fmla="*/ 892969 w 1247775"/>
                  <a:gd name="connsiteY17" fmla="*/ 148114 h 1857375"/>
                  <a:gd name="connsiteX18" fmla="*/ 891064 w 1247775"/>
                  <a:gd name="connsiteY18" fmla="*/ 144304 h 1857375"/>
                  <a:gd name="connsiteX19" fmla="*/ 891064 w 1247775"/>
                  <a:gd name="connsiteY19" fmla="*/ 144304 h 1857375"/>
                  <a:gd name="connsiteX20" fmla="*/ 886301 w 1247775"/>
                  <a:gd name="connsiteY20" fmla="*/ 137636 h 1857375"/>
                  <a:gd name="connsiteX21" fmla="*/ 842486 w 1247775"/>
                  <a:gd name="connsiteY21" fmla="*/ 97631 h 1857375"/>
                  <a:gd name="connsiteX22" fmla="*/ 821531 w 1247775"/>
                  <a:gd name="connsiteY22" fmla="*/ 103346 h 1857375"/>
                  <a:gd name="connsiteX23" fmla="*/ 803434 w 1247775"/>
                  <a:gd name="connsiteY23" fmla="*/ 80486 h 1857375"/>
                  <a:gd name="connsiteX24" fmla="*/ 784384 w 1247775"/>
                  <a:gd name="connsiteY24" fmla="*/ 63341 h 1857375"/>
                  <a:gd name="connsiteX25" fmla="*/ 751046 w 1247775"/>
                  <a:gd name="connsiteY25" fmla="*/ 40481 h 1857375"/>
                  <a:gd name="connsiteX26" fmla="*/ 719614 w 1247775"/>
                  <a:gd name="connsiteY26" fmla="*/ 58579 h 1857375"/>
                  <a:gd name="connsiteX27" fmla="*/ 708184 w 1247775"/>
                  <a:gd name="connsiteY27" fmla="*/ 55721 h 1857375"/>
                  <a:gd name="connsiteX28" fmla="*/ 704374 w 1247775"/>
                  <a:gd name="connsiteY28" fmla="*/ 55721 h 1857375"/>
                  <a:gd name="connsiteX29" fmla="*/ 698659 w 1247775"/>
                  <a:gd name="connsiteY29" fmla="*/ 48101 h 1857375"/>
                  <a:gd name="connsiteX30" fmla="*/ 703421 w 1247775"/>
                  <a:gd name="connsiteY30" fmla="*/ 37624 h 1857375"/>
                  <a:gd name="connsiteX31" fmla="*/ 688181 w 1247775"/>
                  <a:gd name="connsiteY31" fmla="*/ 22384 h 1857375"/>
                  <a:gd name="connsiteX32" fmla="*/ 679609 w 1247775"/>
                  <a:gd name="connsiteY32" fmla="*/ 25241 h 1857375"/>
                  <a:gd name="connsiteX33" fmla="*/ 667226 w 1247775"/>
                  <a:gd name="connsiteY33" fmla="*/ 16669 h 1857375"/>
                  <a:gd name="connsiteX34" fmla="*/ 667226 w 1247775"/>
                  <a:gd name="connsiteY34" fmla="*/ 16669 h 1857375"/>
                  <a:gd name="connsiteX35" fmla="*/ 652939 w 1247775"/>
                  <a:gd name="connsiteY35" fmla="*/ 7144 h 1857375"/>
                  <a:gd name="connsiteX36" fmla="*/ 637699 w 1247775"/>
                  <a:gd name="connsiteY36" fmla="*/ 22384 h 1857375"/>
                  <a:gd name="connsiteX37" fmla="*/ 652939 w 1247775"/>
                  <a:gd name="connsiteY37" fmla="*/ 37624 h 1857375"/>
                  <a:gd name="connsiteX38" fmla="*/ 658654 w 1247775"/>
                  <a:gd name="connsiteY38" fmla="*/ 36671 h 1857375"/>
                  <a:gd name="connsiteX39" fmla="*/ 667226 w 1247775"/>
                  <a:gd name="connsiteY39" fmla="*/ 40481 h 1857375"/>
                  <a:gd name="connsiteX40" fmla="*/ 671989 w 1247775"/>
                  <a:gd name="connsiteY40" fmla="*/ 39529 h 1857375"/>
                  <a:gd name="connsiteX41" fmla="*/ 673894 w 1247775"/>
                  <a:gd name="connsiteY41" fmla="*/ 45244 h 1857375"/>
                  <a:gd name="connsiteX42" fmla="*/ 667226 w 1247775"/>
                  <a:gd name="connsiteY42" fmla="*/ 50006 h 1857375"/>
                  <a:gd name="connsiteX43" fmla="*/ 652939 w 1247775"/>
                  <a:gd name="connsiteY43" fmla="*/ 65246 h 1857375"/>
                  <a:gd name="connsiteX44" fmla="*/ 664369 w 1247775"/>
                  <a:gd name="connsiteY44" fmla="*/ 80486 h 1857375"/>
                  <a:gd name="connsiteX45" fmla="*/ 666274 w 1247775"/>
                  <a:gd name="connsiteY45" fmla="*/ 83344 h 1857375"/>
                  <a:gd name="connsiteX46" fmla="*/ 661511 w 1247775"/>
                  <a:gd name="connsiteY46" fmla="*/ 94774 h 1857375"/>
                  <a:gd name="connsiteX47" fmla="*/ 662464 w 1247775"/>
                  <a:gd name="connsiteY47" fmla="*/ 101441 h 1857375"/>
                  <a:gd name="connsiteX48" fmla="*/ 661511 w 1247775"/>
                  <a:gd name="connsiteY48" fmla="*/ 101441 h 1857375"/>
                  <a:gd name="connsiteX49" fmla="*/ 640556 w 1247775"/>
                  <a:gd name="connsiteY49" fmla="*/ 122396 h 1857375"/>
                  <a:gd name="connsiteX50" fmla="*/ 651034 w 1247775"/>
                  <a:gd name="connsiteY50" fmla="*/ 140494 h 1857375"/>
                  <a:gd name="connsiteX51" fmla="*/ 649129 w 1247775"/>
                  <a:gd name="connsiteY51" fmla="*/ 146209 h 1857375"/>
                  <a:gd name="connsiteX52" fmla="*/ 659606 w 1247775"/>
                  <a:gd name="connsiteY52" fmla="*/ 156686 h 1857375"/>
                  <a:gd name="connsiteX53" fmla="*/ 670084 w 1247775"/>
                  <a:gd name="connsiteY53" fmla="*/ 146209 h 1857375"/>
                  <a:gd name="connsiteX54" fmla="*/ 669131 w 1247775"/>
                  <a:gd name="connsiteY54" fmla="*/ 142399 h 1857375"/>
                  <a:gd name="connsiteX55" fmla="*/ 672941 w 1247775"/>
                  <a:gd name="connsiteY55" fmla="*/ 140494 h 1857375"/>
                  <a:gd name="connsiteX56" fmla="*/ 671989 w 1247775"/>
                  <a:gd name="connsiteY56" fmla="*/ 145256 h 1857375"/>
                  <a:gd name="connsiteX57" fmla="*/ 685324 w 1247775"/>
                  <a:gd name="connsiteY57" fmla="*/ 158591 h 1857375"/>
                  <a:gd name="connsiteX58" fmla="*/ 698659 w 1247775"/>
                  <a:gd name="connsiteY58" fmla="*/ 145256 h 1857375"/>
                  <a:gd name="connsiteX59" fmla="*/ 685324 w 1247775"/>
                  <a:gd name="connsiteY59" fmla="*/ 131921 h 1857375"/>
                  <a:gd name="connsiteX60" fmla="*/ 679609 w 1247775"/>
                  <a:gd name="connsiteY60" fmla="*/ 132874 h 1857375"/>
                  <a:gd name="connsiteX61" fmla="*/ 681514 w 1247775"/>
                  <a:gd name="connsiteY61" fmla="*/ 125254 h 1857375"/>
                  <a:gd name="connsiteX62" fmla="*/ 682466 w 1247775"/>
                  <a:gd name="connsiteY62" fmla="*/ 125254 h 1857375"/>
                  <a:gd name="connsiteX63" fmla="*/ 699611 w 1247775"/>
                  <a:gd name="connsiteY63" fmla="*/ 110014 h 1857375"/>
                  <a:gd name="connsiteX64" fmla="*/ 706279 w 1247775"/>
                  <a:gd name="connsiteY64" fmla="*/ 111919 h 1857375"/>
                  <a:gd name="connsiteX65" fmla="*/ 706279 w 1247775"/>
                  <a:gd name="connsiteY65" fmla="*/ 113824 h 1857375"/>
                  <a:gd name="connsiteX66" fmla="*/ 711994 w 1247775"/>
                  <a:gd name="connsiteY66" fmla="*/ 122396 h 1857375"/>
                  <a:gd name="connsiteX67" fmla="*/ 738664 w 1247775"/>
                  <a:gd name="connsiteY67" fmla="*/ 146209 h 1857375"/>
                  <a:gd name="connsiteX68" fmla="*/ 763429 w 1247775"/>
                  <a:gd name="connsiteY68" fmla="*/ 130969 h 1857375"/>
                  <a:gd name="connsiteX69" fmla="*/ 770096 w 1247775"/>
                  <a:gd name="connsiteY69" fmla="*/ 132874 h 1857375"/>
                  <a:gd name="connsiteX70" fmla="*/ 778669 w 1247775"/>
                  <a:gd name="connsiteY70" fmla="*/ 140494 h 1857375"/>
                  <a:gd name="connsiteX71" fmla="*/ 773906 w 1247775"/>
                  <a:gd name="connsiteY71" fmla="*/ 145256 h 1857375"/>
                  <a:gd name="connsiteX72" fmla="*/ 765334 w 1247775"/>
                  <a:gd name="connsiteY72" fmla="*/ 138589 h 1857375"/>
                  <a:gd name="connsiteX73" fmla="*/ 756761 w 1247775"/>
                  <a:gd name="connsiteY73" fmla="*/ 147161 h 1857375"/>
                  <a:gd name="connsiteX74" fmla="*/ 761524 w 1247775"/>
                  <a:gd name="connsiteY74" fmla="*/ 154781 h 1857375"/>
                  <a:gd name="connsiteX75" fmla="*/ 757714 w 1247775"/>
                  <a:gd name="connsiteY75" fmla="*/ 161449 h 1857375"/>
                  <a:gd name="connsiteX76" fmla="*/ 759619 w 1247775"/>
                  <a:gd name="connsiteY76" fmla="*/ 167164 h 1857375"/>
                  <a:gd name="connsiteX77" fmla="*/ 759619 w 1247775"/>
                  <a:gd name="connsiteY77" fmla="*/ 169069 h 1857375"/>
                  <a:gd name="connsiteX78" fmla="*/ 738664 w 1247775"/>
                  <a:gd name="connsiteY78" fmla="*/ 155734 h 1857375"/>
                  <a:gd name="connsiteX79" fmla="*/ 735806 w 1247775"/>
                  <a:gd name="connsiteY79" fmla="*/ 155734 h 1857375"/>
                  <a:gd name="connsiteX80" fmla="*/ 729139 w 1247775"/>
                  <a:gd name="connsiteY80" fmla="*/ 152876 h 1857375"/>
                  <a:gd name="connsiteX81" fmla="*/ 719614 w 1247775"/>
                  <a:gd name="connsiteY81" fmla="*/ 162401 h 1857375"/>
                  <a:gd name="connsiteX82" fmla="*/ 720566 w 1247775"/>
                  <a:gd name="connsiteY82" fmla="*/ 165259 h 1857375"/>
                  <a:gd name="connsiteX83" fmla="*/ 716756 w 1247775"/>
                  <a:gd name="connsiteY83" fmla="*/ 173831 h 1857375"/>
                  <a:gd name="connsiteX84" fmla="*/ 711994 w 1247775"/>
                  <a:gd name="connsiteY84" fmla="*/ 172879 h 1857375"/>
                  <a:gd name="connsiteX85" fmla="*/ 691991 w 1247775"/>
                  <a:gd name="connsiteY85" fmla="*/ 178594 h 1857375"/>
                  <a:gd name="connsiteX86" fmla="*/ 680561 w 1247775"/>
                  <a:gd name="connsiteY86" fmla="*/ 175736 h 1857375"/>
                  <a:gd name="connsiteX87" fmla="*/ 673894 w 1247775"/>
                  <a:gd name="connsiteY87" fmla="*/ 176689 h 1857375"/>
                  <a:gd name="connsiteX88" fmla="*/ 675799 w 1247775"/>
                  <a:gd name="connsiteY88" fmla="*/ 172879 h 1857375"/>
                  <a:gd name="connsiteX89" fmla="*/ 668179 w 1247775"/>
                  <a:gd name="connsiteY89" fmla="*/ 165259 h 1857375"/>
                  <a:gd name="connsiteX90" fmla="*/ 660559 w 1247775"/>
                  <a:gd name="connsiteY90" fmla="*/ 172879 h 1857375"/>
                  <a:gd name="connsiteX91" fmla="*/ 667226 w 1247775"/>
                  <a:gd name="connsiteY91" fmla="*/ 180499 h 1857375"/>
                  <a:gd name="connsiteX92" fmla="*/ 657701 w 1247775"/>
                  <a:gd name="connsiteY92" fmla="*/ 199549 h 1857375"/>
                  <a:gd name="connsiteX93" fmla="*/ 659606 w 1247775"/>
                  <a:gd name="connsiteY93" fmla="*/ 207169 h 1857375"/>
                  <a:gd name="connsiteX94" fmla="*/ 654844 w 1247775"/>
                  <a:gd name="connsiteY94" fmla="*/ 208121 h 1857375"/>
                  <a:gd name="connsiteX95" fmla="*/ 648176 w 1247775"/>
                  <a:gd name="connsiteY95" fmla="*/ 205264 h 1857375"/>
                  <a:gd name="connsiteX96" fmla="*/ 639604 w 1247775"/>
                  <a:gd name="connsiteY96" fmla="*/ 213836 h 1857375"/>
                  <a:gd name="connsiteX97" fmla="*/ 640556 w 1247775"/>
                  <a:gd name="connsiteY97" fmla="*/ 217646 h 1857375"/>
                  <a:gd name="connsiteX98" fmla="*/ 634841 w 1247775"/>
                  <a:gd name="connsiteY98" fmla="*/ 226219 h 1857375"/>
                  <a:gd name="connsiteX99" fmla="*/ 627221 w 1247775"/>
                  <a:gd name="connsiteY99" fmla="*/ 223361 h 1857375"/>
                  <a:gd name="connsiteX100" fmla="*/ 613886 w 1247775"/>
                  <a:gd name="connsiteY100" fmla="*/ 205264 h 1857375"/>
                  <a:gd name="connsiteX101" fmla="*/ 623411 w 1247775"/>
                  <a:gd name="connsiteY101" fmla="*/ 203359 h 1857375"/>
                  <a:gd name="connsiteX102" fmla="*/ 632936 w 1247775"/>
                  <a:gd name="connsiteY102" fmla="*/ 209074 h 1857375"/>
                  <a:gd name="connsiteX103" fmla="*/ 644366 w 1247775"/>
                  <a:gd name="connsiteY103" fmla="*/ 197644 h 1857375"/>
                  <a:gd name="connsiteX104" fmla="*/ 640556 w 1247775"/>
                  <a:gd name="connsiteY104" fmla="*/ 189071 h 1857375"/>
                  <a:gd name="connsiteX105" fmla="*/ 646271 w 1247775"/>
                  <a:gd name="connsiteY105" fmla="*/ 170021 h 1857375"/>
                  <a:gd name="connsiteX106" fmla="*/ 619601 w 1247775"/>
                  <a:gd name="connsiteY106" fmla="*/ 135731 h 1857375"/>
                  <a:gd name="connsiteX107" fmla="*/ 612934 w 1247775"/>
                  <a:gd name="connsiteY107" fmla="*/ 132874 h 1857375"/>
                  <a:gd name="connsiteX108" fmla="*/ 607219 w 1247775"/>
                  <a:gd name="connsiteY108" fmla="*/ 134779 h 1857375"/>
                  <a:gd name="connsiteX109" fmla="*/ 600551 w 1247775"/>
                  <a:gd name="connsiteY109" fmla="*/ 135731 h 1857375"/>
                  <a:gd name="connsiteX110" fmla="*/ 601504 w 1247775"/>
                  <a:gd name="connsiteY110" fmla="*/ 129064 h 1857375"/>
                  <a:gd name="connsiteX111" fmla="*/ 607219 w 1247775"/>
                  <a:gd name="connsiteY111" fmla="*/ 130969 h 1857375"/>
                  <a:gd name="connsiteX112" fmla="*/ 616744 w 1247775"/>
                  <a:gd name="connsiteY112" fmla="*/ 121444 h 1857375"/>
                  <a:gd name="connsiteX113" fmla="*/ 607219 w 1247775"/>
                  <a:gd name="connsiteY113" fmla="*/ 111919 h 1857375"/>
                  <a:gd name="connsiteX114" fmla="*/ 599599 w 1247775"/>
                  <a:gd name="connsiteY114" fmla="*/ 116681 h 1857375"/>
                  <a:gd name="connsiteX115" fmla="*/ 591979 w 1247775"/>
                  <a:gd name="connsiteY115" fmla="*/ 107156 h 1857375"/>
                  <a:gd name="connsiteX116" fmla="*/ 598646 w 1247775"/>
                  <a:gd name="connsiteY116" fmla="*/ 108109 h 1857375"/>
                  <a:gd name="connsiteX117" fmla="*/ 626269 w 1247775"/>
                  <a:gd name="connsiteY117" fmla="*/ 84296 h 1857375"/>
                  <a:gd name="connsiteX118" fmla="*/ 631031 w 1247775"/>
                  <a:gd name="connsiteY118" fmla="*/ 85249 h 1857375"/>
                  <a:gd name="connsiteX119" fmla="*/ 644366 w 1247775"/>
                  <a:gd name="connsiteY119" fmla="*/ 71914 h 1857375"/>
                  <a:gd name="connsiteX120" fmla="*/ 631031 w 1247775"/>
                  <a:gd name="connsiteY120" fmla="*/ 58579 h 1857375"/>
                  <a:gd name="connsiteX121" fmla="*/ 620554 w 1247775"/>
                  <a:gd name="connsiteY121" fmla="*/ 64294 h 1857375"/>
                  <a:gd name="connsiteX122" fmla="*/ 598646 w 1247775"/>
                  <a:gd name="connsiteY122" fmla="*/ 53816 h 1857375"/>
                  <a:gd name="connsiteX123" fmla="*/ 578644 w 1247775"/>
                  <a:gd name="connsiteY123" fmla="*/ 62389 h 1857375"/>
                  <a:gd name="connsiteX124" fmla="*/ 578644 w 1247775"/>
                  <a:gd name="connsiteY124" fmla="*/ 58579 h 1857375"/>
                  <a:gd name="connsiteX125" fmla="*/ 557689 w 1247775"/>
                  <a:gd name="connsiteY125" fmla="*/ 37624 h 1857375"/>
                  <a:gd name="connsiteX126" fmla="*/ 536734 w 1247775"/>
                  <a:gd name="connsiteY126" fmla="*/ 58579 h 1857375"/>
                  <a:gd name="connsiteX127" fmla="*/ 557689 w 1247775"/>
                  <a:gd name="connsiteY127" fmla="*/ 79534 h 1857375"/>
                  <a:gd name="connsiteX128" fmla="*/ 571024 w 1247775"/>
                  <a:gd name="connsiteY128" fmla="*/ 74771 h 1857375"/>
                  <a:gd name="connsiteX129" fmla="*/ 570071 w 1247775"/>
                  <a:gd name="connsiteY129" fmla="*/ 83344 h 1857375"/>
                  <a:gd name="connsiteX130" fmla="*/ 582454 w 1247775"/>
                  <a:gd name="connsiteY130" fmla="*/ 106204 h 1857375"/>
                  <a:gd name="connsiteX131" fmla="*/ 577691 w 1247775"/>
                  <a:gd name="connsiteY131" fmla="*/ 105251 h 1857375"/>
                  <a:gd name="connsiteX132" fmla="*/ 559594 w 1247775"/>
                  <a:gd name="connsiteY132" fmla="*/ 113824 h 1857375"/>
                  <a:gd name="connsiteX133" fmla="*/ 541496 w 1247775"/>
                  <a:gd name="connsiteY133" fmla="*/ 103346 h 1857375"/>
                  <a:gd name="connsiteX134" fmla="*/ 519589 w 1247775"/>
                  <a:gd name="connsiteY134" fmla="*/ 125254 h 1857375"/>
                  <a:gd name="connsiteX135" fmla="*/ 541496 w 1247775"/>
                  <a:gd name="connsiteY135" fmla="*/ 147161 h 1857375"/>
                  <a:gd name="connsiteX136" fmla="*/ 556736 w 1247775"/>
                  <a:gd name="connsiteY136" fmla="*/ 140494 h 1857375"/>
                  <a:gd name="connsiteX137" fmla="*/ 578644 w 1247775"/>
                  <a:gd name="connsiteY137" fmla="*/ 153829 h 1857375"/>
                  <a:gd name="connsiteX138" fmla="*/ 581501 w 1247775"/>
                  <a:gd name="connsiteY138" fmla="*/ 153829 h 1857375"/>
                  <a:gd name="connsiteX139" fmla="*/ 576739 w 1247775"/>
                  <a:gd name="connsiteY139" fmla="*/ 170974 h 1857375"/>
                  <a:gd name="connsiteX140" fmla="*/ 577691 w 1247775"/>
                  <a:gd name="connsiteY140" fmla="*/ 176689 h 1857375"/>
                  <a:gd name="connsiteX141" fmla="*/ 557689 w 1247775"/>
                  <a:gd name="connsiteY141" fmla="*/ 170974 h 1857375"/>
                  <a:gd name="connsiteX142" fmla="*/ 526256 w 1247775"/>
                  <a:gd name="connsiteY142" fmla="*/ 186214 h 1857375"/>
                  <a:gd name="connsiteX143" fmla="*/ 512921 w 1247775"/>
                  <a:gd name="connsiteY143" fmla="*/ 177641 h 1857375"/>
                  <a:gd name="connsiteX144" fmla="*/ 497681 w 1247775"/>
                  <a:gd name="connsiteY144" fmla="*/ 192881 h 1857375"/>
                  <a:gd name="connsiteX145" fmla="*/ 512921 w 1247775"/>
                  <a:gd name="connsiteY145" fmla="*/ 208121 h 1857375"/>
                  <a:gd name="connsiteX146" fmla="*/ 518636 w 1247775"/>
                  <a:gd name="connsiteY146" fmla="*/ 207169 h 1857375"/>
                  <a:gd name="connsiteX147" fmla="*/ 518636 w 1247775"/>
                  <a:gd name="connsiteY147" fmla="*/ 210026 h 1857375"/>
                  <a:gd name="connsiteX148" fmla="*/ 532924 w 1247775"/>
                  <a:gd name="connsiteY148" fmla="*/ 239554 h 1857375"/>
                  <a:gd name="connsiteX149" fmla="*/ 530066 w 1247775"/>
                  <a:gd name="connsiteY149" fmla="*/ 249079 h 1857375"/>
                  <a:gd name="connsiteX150" fmla="*/ 530066 w 1247775"/>
                  <a:gd name="connsiteY150" fmla="*/ 250984 h 1857375"/>
                  <a:gd name="connsiteX151" fmla="*/ 514826 w 1247775"/>
                  <a:gd name="connsiteY151" fmla="*/ 270034 h 1857375"/>
                  <a:gd name="connsiteX152" fmla="*/ 503396 w 1247775"/>
                  <a:gd name="connsiteY152" fmla="*/ 291941 h 1857375"/>
                  <a:gd name="connsiteX153" fmla="*/ 531019 w 1247775"/>
                  <a:gd name="connsiteY153" fmla="*/ 319564 h 1857375"/>
                  <a:gd name="connsiteX154" fmla="*/ 540544 w 1247775"/>
                  <a:gd name="connsiteY154" fmla="*/ 317659 h 1857375"/>
                  <a:gd name="connsiteX155" fmla="*/ 549116 w 1247775"/>
                  <a:gd name="connsiteY155" fmla="*/ 318611 h 1857375"/>
                  <a:gd name="connsiteX156" fmla="*/ 582454 w 1247775"/>
                  <a:gd name="connsiteY156" fmla="*/ 295751 h 1857375"/>
                  <a:gd name="connsiteX157" fmla="*/ 584359 w 1247775"/>
                  <a:gd name="connsiteY157" fmla="*/ 294799 h 1857375"/>
                  <a:gd name="connsiteX158" fmla="*/ 585311 w 1247775"/>
                  <a:gd name="connsiteY158" fmla="*/ 294799 h 1857375"/>
                  <a:gd name="connsiteX159" fmla="*/ 596741 w 1247775"/>
                  <a:gd name="connsiteY159" fmla="*/ 310991 h 1857375"/>
                  <a:gd name="connsiteX160" fmla="*/ 596741 w 1247775"/>
                  <a:gd name="connsiteY160" fmla="*/ 311944 h 1857375"/>
                  <a:gd name="connsiteX161" fmla="*/ 596741 w 1247775"/>
                  <a:gd name="connsiteY161" fmla="*/ 313849 h 1857375"/>
                  <a:gd name="connsiteX162" fmla="*/ 595789 w 1247775"/>
                  <a:gd name="connsiteY162" fmla="*/ 321469 h 1857375"/>
                  <a:gd name="connsiteX163" fmla="*/ 603409 w 1247775"/>
                  <a:gd name="connsiteY163" fmla="*/ 337661 h 1857375"/>
                  <a:gd name="connsiteX164" fmla="*/ 603409 w 1247775"/>
                  <a:gd name="connsiteY164" fmla="*/ 339566 h 1857375"/>
                  <a:gd name="connsiteX165" fmla="*/ 614839 w 1247775"/>
                  <a:gd name="connsiteY165" fmla="*/ 354806 h 1857375"/>
                  <a:gd name="connsiteX166" fmla="*/ 611029 w 1247775"/>
                  <a:gd name="connsiteY166" fmla="*/ 363379 h 1857375"/>
                  <a:gd name="connsiteX167" fmla="*/ 586264 w 1247775"/>
                  <a:gd name="connsiteY167" fmla="*/ 352901 h 1857375"/>
                  <a:gd name="connsiteX168" fmla="*/ 551974 w 1247775"/>
                  <a:gd name="connsiteY168" fmla="*/ 387191 h 1857375"/>
                  <a:gd name="connsiteX169" fmla="*/ 552926 w 1247775"/>
                  <a:gd name="connsiteY169" fmla="*/ 395764 h 1857375"/>
                  <a:gd name="connsiteX170" fmla="*/ 541496 w 1247775"/>
                  <a:gd name="connsiteY170" fmla="*/ 385286 h 1857375"/>
                  <a:gd name="connsiteX171" fmla="*/ 527209 w 1247775"/>
                  <a:gd name="connsiteY171" fmla="*/ 375761 h 1857375"/>
                  <a:gd name="connsiteX172" fmla="*/ 511969 w 1247775"/>
                  <a:gd name="connsiteY172" fmla="*/ 391001 h 1857375"/>
                  <a:gd name="connsiteX173" fmla="*/ 511969 w 1247775"/>
                  <a:gd name="connsiteY173" fmla="*/ 392906 h 1857375"/>
                  <a:gd name="connsiteX174" fmla="*/ 506254 w 1247775"/>
                  <a:gd name="connsiteY174" fmla="*/ 409099 h 1857375"/>
                  <a:gd name="connsiteX175" fmla="*/ 511969 w 1247775"/>
                  <a:gd name="connsiteY175" fmla="*/ 425291 h 1857375"/>
                  <a:gd name="connsiteX176" fmla="*/ 511016 w 1247775"/>
                  <a:gd name="connsiteY176" fmla="*/ 430054 h 1857375"/>
                  <a:gd name="connsiteX177" fmla="*/ 524351 w 1247775"/>
                  <a:gd name="connsiteY177" fmla="*/ 443389 h 1857375"/>
                  <a:gd name="connsiteX178" fmla="*/ 537686 w 1247775"/>
                  <a:gd name="connsiteY178" fmla="*/ 433864 h 1857375"/>
                  <a:gd name="connsiteX179" fmla="*/ 537686 w 1247775"/>
                  <a:gd name="connsiteY179" fmla="*/ 433864 h 1857375"/>
                  <a:gd name="connsiteX180" fmla="*/ 539591 w 1247775"/>
                  <a:gd name="connsiteY180" fmla="*/ 441484 h 1857375"/>
                  <a:gd name="connsiteX181" fmla="*/ 531971 w 1247775"/>
                  <a:gd name="connsiteY181" fmla="*/ 450056 h 1857375"/>
                  <a:gd name="connsiteX182" fmla="*/ 540544 w 1247775"/>
                  <a:gd name="connsiteY182" fmla="*/ 458629 h 1857375"/>
                  <a:gd name="connsiteX183" fmla="*/ 549116 w 1247775"/>
                  <a:gd name="connsiteY183" fmla="*/ 451009 h 1857375"/>
                  <a:gd name="connsiteX184" fmla="*/ 557689 w 1247775"/>
                  <a:gd name="connsiteY184" fmla="*/ 452914 h 1857375"/>
                  <a:gd name="connsiteX185" fmla="*/ 563404 w 1247775"/>
                  <a:gd name="connsiteY185" fmla="*/ 451961 h 1857375"/>
                  <a:gd name="connsiteX186" fmla="*/ 565309 w 1247775"/>
                  <a:gd name="connsiteY186" fmla="*/ 454819 h 1857375"/>
                  <a:gd name="connsiteX187" fmla="*/ 560546 w 1247775"/>
                  <a:gd name="connsiteY187" fmla="*/ 464344 h 1857375"/>
                  <a:gd name="connsiteX188" fmla="*/ 560546 w 1247775"/>
                  <a:gd name="connsiteY188" fmla="*/ 467201 h 1857375"/>
                  <a:gd name="connsiteX189" fmla="*/ 551974 w 1247775"/>
                  <a:gd name="connsiteY189" fmla="*/ 487204 h 1857375"/>
                  <a:gd name="connsiteX190" fmla="*/ 551974 w 1247775"/>
                  <a:gd name="connsiteY190" fmla="*/ 488156 h 1857375"/>
                  <a:gd name="connsiteX191" fmla="*/ 548164 w 1247775"/>
                  <a:gd name="connsiteY191" fmla="*/ 499586 h 1857375"/>
                  <a:gd name="connsiteX192" fmla="*/ 566261 w 1247775"/>
                  <a:gd name="connsiteY192" fmla="*/ 517684 h 1857375"/>
                  <a:gd name="connsiteX193" fmla="*/ 573881 w 1247775"/>
                  <a:gd name="connsiteY193" fmla="*/ 515779 h 1857375"/>
                  <a:gd name="connsiteX194" fmla="*/ 571024 w 1247775"/>
                  <a:gd name="connsiteY194" fmla="*/ 523399 h 1857375"/>
                  <a:gd name="connsiteX195" fmla="*/ 574834 w 1247775"/>
                  <a:gd name="connsiteY195" fmla="*/ 531971 h 1857375"/>
                  <a:gd name="connsiteX196" fmla="*/ 574834 w 1247775"/>
                  <a:gd name="connsiteY196" fmla="*/ 532924 h 1857375"/>
                  <a:gd name="connsiteX197" fmla="*/ 586264 w 1247775"/>
                  <a:gd name="connsiteY197" fmla="*/ 544354 h 1857375"/>
                  <a:gd name="connsiteX198" fmla="*/ 596741 w 1247775"/>
                  <a:gd name="connsiteY198" fmla="*/ 537686 h 1857375"/>
                  <a:gd name="connsiteX199" fmla="*/ 598646 w 1247775"/>
                  <a:gd name="connsiteY199" fmla="*/ 536734 h 1857375"/>
                  <a:gd name="connsiteX200" fmla="*/ 611981 w 1247775"/>
                  <a:gd name="connsiteY200" fmla="*/ 542449 h 1857375"/>
                  <a:gd name="connsiteX201" fmla="*/ 631984 w 1247775"/>
                  <a:gd name="connsiteY201" fmla="*/ 522446 h 1857375"/>
                  <a:gd name="connsiteX202" fmla="*/ 643414 w 1247775"/>
                  <a:gd name="connsiteY202" fmla="*/ 525304 h 1857375"/>
                  <a:gd name="connsiteX203" fmla="*/ 632936 w 1247775"/>
                  <a:gd name="connsiteY203" fmla="*/ 538639 h 1857375"/>
                  <a:gd name="connsiteX204" fmla="*/ 633889 w 1247775"/>
                  <a:gd name="connsiteY204" fmla="*/ 542449 h 1857375"/>
                  <a:gd name="connsiteX205" fmla="*/ 626269 w 1247775"/>
                  <a:gd name="connsiteY205" fmla="*/ 554831 h 1857375"/>
                  <a:gd name="connsiteX206" fmla="*/ 626269 w 1247775"/>
                  <a:gd name="connsiteY206" fmla="*/ 555784 h 1857375"/>
                  <a:gd name="connsiteX207" fmla="*/ 614839 w 1247775"/>
                  <a:gd name="connsiteY207" fmla="*/ 548164 h 1857375"/>
                  <a:gd name="connsiteX208" fmla="*/ 602456 w 1247775"/>
                  <a:gd name="connsiteY208" fmla="*/ 560546 h 1857375"/>
                  <a:gd name="connsiteX209" fmla="*/ 614839 w 1247775"/>
                  <a:gd name="connsiteY209" fmla="*/ 572929 h 1857375"/>
                  <a:gd name="connsiteX210" fmla="*/ 627221 w 1247775"/>
                  <a:gd name="connsiteY210" fmla="*/ 560546 h 1857375"/>
                  <a:gd name="connsiteX211" fmla="*/ 627221 w 1247775"/>
                  <a:gd name="connsiteY211" fmla="*/ 560546 h 1857375"/>
                  <a:gd name="connsiteX212" fmla="*/ 631031 w 1247775"/>
                  <a:gd name="connsiteY212" fmla="*/ 566261 h 1857375"/>
                  <a:gd name="connsiteX213" fmla="*/ 628174 w 1247775"/>
                  <a:gd name="connsiteY213" fmla="*/ 571024 h 1857375"/>
                  <a:gd name="connsiteX214" fmla="*/ 633889 w 1247775"/>
                  <a:gd name="connsiteY214" fmla="*/ 576739 h 1857375"/>
                  <a:gd name="connsiteX215" fmla="*/ 639604 w 1247775"/>
                  <a:gd name="connsiteY215" fmla="*/ 571024 h 1857375"/>
                  <a:gd name="connsiteX216" fmla="*/ 639604 w 1247775"/>
                  <a:gd name="connsiteY216" fmla="*/ 569119 h 1857375"/>
                  <a:gd name="connsiteX217" fmla="*/ 640556 w 1247775"/>
                  <a:gd name="connsiteY217" fmla="*/ 569119 h 1857375"/>
                  <a:gd name="connsiteX218" fmla="*/ 646271 w 1247775"/>
                  <a:gd name="connsiteY218" fmla="*/ 568166 h 1857375"/>
                  <a:gd name="connsiteX219" fmla="*/ 648176 w 1247775"/>
                  <a:gd name="connsiteY219" fmla="*/ 570071 h 1857375"/>
                  <a:gd name="connsiteX220" fmla="*/ 647224 w 1247775"/>
                  <a:gd name="connsiteY220" fmla="*/ 573881 h 1857375"/>
                  <a:gd name="connsiteX221" fmla="*/ 650081 w 1247775"/>
                  <a:gd name="connsiteY221" fmla="*/ 579596 h 1857375"/>
                  <a:gd name="connsiteX222" fmla="*/ 642461 w 1247775"/>
                  <a:gd name="connsiteY222" fmla="*/ 589121 h 1857375"/>
                  <a:gd name="connsiteX223" fmla="*/ 648176 w 1247775"/>
                  <a:gd name="connsiteY223" fmla="*/ 597694 h 1857375"/>
                  <a:gd name="connsiteX224" fmla="*/ 656749 w 1247775"/>
                  <a:gd name="connsiteY224" fmla="*/ 605314 h 1857375"/>
                  <a:gd name="connsiteX225" fmla="*/ 656749 w 1247775"/>
                  <a:gd name="connsiteY225" fmla="*/ 608171 h 1857375"/>
                  <a:gd name="connsiteX226" fmla="*/ 647224 w 1247775"/>
                  <a:gd name="connsiteY226" fmla="*/ 603409 h 1857375"/>
                  <a:gd name="connsiteX227" fmla="*/ 635794 w 1247775"/>
                  <a:gd name="connsiteY227" fmla="*/ 614839 h 1857375"/>
                  <a:gd name="connsiteX228" fmla="*/ 636746 w 1247775"/>
                  <a:gd name="connsiteY228" fmla="*/ 617696 h 1857375"/>
                  <a:gd name="connsiteX229" fmla="*/ 634841 w 1247775"/>
                  <a:gd name="connsiteY229" fmla="*/ 617696 h 1857375"/>
                  <a:gd name="connsiteX230" fmla="*/ 614839 w 1247775"/>
                  <a:gd name="connsiteY230" fmla="*/ 623411 h 1857375"/>
                  <a:gd name="connsiteX231" fmla="*/ 613886 w 1247775"/>
                  <a:gd name="connsiteY231" fmla="*/ 623411 h 1857375"/>
                  <a:gd name="connsiteX232" fmla="*/ 609124 w 1247775"/>
                  <a:gd name="connsiteY232" fmla="*/ 624364 h 1857375"/>
                  <a:gd name="connsiteX233" fmla="*/ 609124 w 1247775"/>
                  <a:gd name="connsiteY233" fmla="*/ 624364 h 1857375"/>
                  <a:gd name="connsiteX234" fmla="*/ 596741 w 1247775"/>
                  <a:gd name="connsiteY234" fmla="*/ 611981 h 1857375"/>
                  <a:gd name="connsiteX235" fmla="*/ 587216 w 1247775"/>
                  <a:gd name="connsiteY235" fmla="*/ 617696 h 1857375"/>
                  <a:gd name="connsiteX236" fmla="*/ 564356 w 1247775"/>
                  <a:gd name="connsiteY236" fmla="*/ 605314 h 1857375"/>
                  <a:gd name="connsiteX237" fmla="*/ 542449 w 1247775"/>
                  <a:gd name="connsiteY237" fmla="*/ 616744 h 1857375"/>
                  <a:gd name="connsiteX238" fmla="*/ 540544 w 1247775"/>
                  <a:gd name="connsiteY238" fmla="*/ 615791 h 1857375"/>
                  <a:gd name="connsiteX239" fmla="*/ 536734 w 1247775"/>
                  <a:gd name="connsiteY239" fmla="*/ 609124 h 1857375"/>
                  <a:gd name="connsiteX240" fmla="*/ 556736 w 1247775"/>
                  <a:gd name="connsiteY240" fmla="*/ 593884 h 1857375"/>
                  <a:gd name="connsiteX241" fmla="*/ 563404 w 1247775"/>
                  <a:gd name="connsiteY241" fmla="*/ 579596 h 1857375"/>
                  <a:gd name="connsiteX242" fmla="*/ 563404 w 1247775"/>
                  <a:gd name="connsiteY242" fmla="*/ 575786 h 1857375"/>
                  <a:gd name="connsiteX243" fmla="*/ 564356 w 1247775"/>
                  <a:gd name="connsiteY243" fmla="*/ 575786 h 1857375"/>
                  <a:gd name="connsiteX244" fmla="*/ 572929 w 1247775"/>
                  <a:gd name="connsiteY244" fmla="*/ 573881 h 1857375"/>
                  <a:gd name="connsiteX245" fmla="*/ 569119 w 1247775"/>
                  <a:gd name="connsiteY245" fmla="*/ 585311 h 1857375"/>
                  <a:gd name="connsiteX246" fmla="*/ 591026 w 1247775"/>
                  <a:gd name="connsiteY246" fmla="*/ 607219 h 1857375"/>
                  <a:gd name="connsiteX247" fmla="*/ 612934 w 1247775"/>
                  <a:gd name="connsiteY247" fmla="*/ 585311 h 1857375"/>
                  <a:gd name="connsiteX248" fmla="*/ 591026 w 1247775"/>
                  <a:gd name="connsiteY248" fmla="*/ 563404 h 1857375"/>
                  <a:gd name="connsiteX249" fmla="*/ 579596 w 1247775"/>
                  <a:gd name="connsiteY249" fmla="*/ 567214 h 1857375"/>
                  <a:gd name="connsiteX250" fmla="*/ 581501 w 1247775"/>
                  <a:gd name="connsiteY250" fmla="*/ 558641 h 1857375"/>
                  <a:gd name="connsiteX251" fmla="*/ 564356 w 1247775"/>
                  <a:gd name="connsiteY251" fmla="*/ 541496 h 1857375"/>
                  <a:gd name="connsiteX252" fmla="*/ 547211 w 1247775"/>
                  <a:gd name="connsiteY252" fmla="*/ 558641 h 1857375"/>
                  <a:gd name="connsiteX253" fmla="*/ 547211 w 1247775"/>
                  <a:gd name="connsiteY253" fmla="*/ 560546 h 1857375"/>
                  <a:gd name="connsiteX254" fmla="*/ 543401 w 1247775"/>
                  <a:gd name="connsiteY254" fmla="*/ 560546 h 1857375"/>
                  <a:gd name="connsiteX255" fmla="*/ 528161 w 1247775"/>
                  <a:gd name="connsiteY255" fmla="*/ 567214 h 1857375"/>
                  <a:gd name="connsiteX256" fmla="*/ 526256 w 1247775"/>
                  <a:gd name="connsiteY256" fmla="*/ 568166 h 1857375"/>
                  <a:gd name="connsiteX257" fmla="*/ 526256 w 1247775"/>
                  <a:gd name="connsiteY257" fmla="*/ 566261 h 1857375"/>
                  <a:gd name="connsiteX258" fmla="*/ 508159 w 1247775"/>
                  <a:gd name="connsiteY258" fmla="*/ 548164 h 1857375"/>
                  <a:gd name="connsiteX259" fmla="*/ 490061 w 1247775"/>
                  <a:gd name="connsiteY259" fmla="*/ 566261 h 1857375"/>
                  <a:gd name="connsiteX260" fmla="*/ 508159 w 1247775"/>
                  <a:gd name="connsiteY260" fmla="*/ 584359 h 1857375"/>
                  <a:gd name="connsiteX261" fmla="*/ 513874 w 1247775"/>
                  <a:gd name="connsiteY261" fmla="*/ 583406 h 1857375"/>
                  <a:gd name="connsiteX262" fmla="*/ 512921 w 1247775"/>
                  <a:gd name="connsiteY262" fmla="*/ 588169 h 1857375"/>
                  <a:gd name="connsiteX263" fmla="*/ 515779 w 1247775"/>
                  <a:gd name="connsiteY263" fmla="*/ 599599 h 1857375"/>
                  <a:gd name="connsiteX264" fmla="*/ 511969 w 1247775"/>
                  <a:gd name="connsiteY264" fmla="*/ 599599 h 1857375"/>
                  <a:gd name="connsiteX265" fmla="*/ 506254 w 1247775"/>
                  <a:gd name="connsiteY265" fmla="*/ 600551 h 1857375"/>
                  <a:gd name="connsiteX266" fmla="*/ 497681 w 1247775"/>
                  <a:gd name="connsiteY266" fmla="*/ 594836 h 1857375"/>
                  <a:gd name="connsiteX267" fmla="*/ 489109 w 1247775"/>
                  <a:gd name="connsiteY267" fmla="*/ 602456 h 1857375"/>
                  <a:gd name="connsiteX268" fmla="*/ 487204 w 1247775"/>
                  <a:gd name="connsiteY268" fmla="*/ 603409 h 1857375"/>
                  <a:gd name="connsiteX269" fmla="*/ 475774 w 1247775"/>
                  <a:gd name="connsiteY269" fmla="*/ 599599 h 1857375"/>
                  <a:gd name="connsiteX270" fmla="*/ 454819 w 1247775"/>
                  <a:gd name="connsiteY270" fmla="*/ 620554 h 1857375"/>
                  <a:gd name="connsiteX271" fmla="*/ 455771 w 1247775"/>
                  <a:gd name="connsiteY271" fmla="*/ 625316 h 1857375"/>
                  <a:gd name="connsiteX272" fmla="*/ 450056 w 1247775"/>
                  <a:gd name="connsiteY272" fmla="*/ 633889 h 1857375"/>
                  <a:gd name="connsiteX273" fmla="*/ 459581 w 1247775"/>
                  <a:gd name="connsiteY273" fmla="*/ 643414 h 1857375"/>
                  <a:gd name="connsiteX274" fmla="*/ 484346 w 1247775"/>
                  <a:gd name="connsiteY274" fmla="*/ 668179 h 1857375"/>
                  <a:gd name="connsiteX275" fmla="*/ 498634 w 1247775"/>
                  <a:gd name="connsiteY275" fmla="*/ 663416 h 1857375"/>
                  <a:gd name="connsiteX276" fmla="*/ 503396 w 1247775"/>
                  <a:gd name="connsiteY276" fmla="*/ 662464 h 1857375"/>
                  <a:gd name="connsiteX277" fmla="*/ 511016 w 1247775"/>
                  <a:gd name="connsiteY277" fmla="*/ 664369 h 1857375"/>
                  <a:gd name="connsiteX278" fmla="*/ 511969 w 1247775"/>
                  <a:gd name="connsiteY278" fmla="*/ 667226 h 1857375"/>
                  <a:gd name="connsiteX279" fmla="*/ 511969 w 1247775"/>
                  <a:gd name="connsiteY279" fmla="*/ 668179 h 1857375"/>
                  <a:gd name="connsiteX280" fmla="*/ 513874 w 1247775"/>
                  <a:gd name="connsiteY280" fmla="*/ 677704 h 1857375"/>
                  <a:gd name="connsiteX281" fmla="*/ 511969 w 1247775"/>
                  <a:gd name="connsiteY281" fmla="*/ 678656 h 1857375"/>
                  <a:gd name="connsiteX282" fmla="*/ 498634 w 1247775"/>
                  <a:gd name="connsiteY282" fmla="*/ 671036 h 1857375"/>
                  <a:gd name="connsiteX283" fmla="*/ 487204 w 1247775"/>
                  <a:gd name="connsiteY283" fmla="*/ 675799 h 1857375"/>
                  <a:gd name="connsiteX284" fmla="*/ 481489 w 1247775"/>
                  <a:gd name="connsiteY284" fmla="*/ 673894 h 1857375"/>
                  <a:gd name="connsiteX285" fmla="*/ 470059 w 1247775"/>
                  <a:gd name="connsiteY285" fmla="*/ 685324 h 1857375"/>
                  <a:gd name="connsiteX286" fmla="*/ 481489 w 1247775"/>
                  <a:gd name="connsiteY286" fmla="*/ 696754 h 1857375"/>
                  <a:gd name="connsiteX287" fmla="*/ 484346 w 1247775"/>
                  <a:gd name="connsiteY287" fmla="*/ 695801 h 1857375"/>
                  <a:gd name="connsiteX288" fmla="*/ 488156 w 1247775"/>
                  <a:gd name="connsiteY288" fmla="*/ 700564 h 1857375"/>
                  <a:gd name="connsiteX289" fmla="*/ 486251 w 1247775"/>
                  <a:gd name="connsiteY289" fmla="*/ 712946 h 1857375"/>
                  <a:gd name="connsiteX290" fmla="*/ 486251 w 1247775"/>
                  <a:gd name="connsiteY290" fmla="*/ 715804 h 1857375"/>
                  <a:gd name="connsiteX291" fmla="*/ 460534 w 1247775"/>
                  <a:gd name="connsiteY291" fmla="*/ 701516 h 1857375"/>
                  <a:gd name="connsiteX292" fmla="*/ 435769 w 1247775"/>
                  <a:gd name="connsiteY292" fmla="*/ 714851 h 1857375"/>
                  <a:gd name="connsiteX293" fmla="*/ 426244 w 1247775"/>
                  <a:gd name="connsiteY293" fmla="*/ 711041 h 1857375"/>
                  <a:gd name="connsiteX294" fmla="*/ 432911 w 1247775"/>
                  <a:gd name="connsiteY294" fmla="*/ 701516 h 1857375"/>
                  <a:gd name="connsiteX295" fmla="*/ 437674 w 1247775"/>
                  <a:gd name="connsiteY295" fmla="*/ 691039 h 1857375"/>
                  <a:gd name="connsiteX296" fmla="*/ 431006 w 1247775"/>
                  <a:gd name="connsiteY296" fmla="*/ 679609 h 1857375"/>
                  <a:gd name="connsiteX297" fmla="*/ 410051 w 1247775"/>
                  <a:gd name="connsiteY297" fmla="*/ 668179 h 1857375"/>
                  <a:gd name="connsiteX298" fmla="*/ 404336 w 1247775"/>
                  <a:gd name="connsiteY298" fmla="*/ 669131 h 1857375"/>
                  <a:gd name="connsiteX299" fmla="*/ 401479 w 1247775"/>
                  <a:gd name="connsiteY299" fmla="*/ 661511 h 1857375"/>
                  <a:gd name="connsiteX300" fmla="*/ 409099 w 1247775"/>
                  <a:gd name="connsiteY300" fmla="*/ 650081 h 1857375"/>
                  <a:gd name="connsiteX301" fmla="*/ 410051 w 1247775"/>
                  <a:gd name="connsiteY301" fmla="*/ 647224 h 1857375"/>
                  <a:gd name="connsiteX302" fmla="*/ 410051 w 1247775"/>
                  <a:gd name="connsiteY302" fmla="*/ 647224 h 1857375"/>
                  <a:gd name="connsiteX303" fmla="*/ 411956 w 1247775"/>
                  <a:gd name="connsiteY303" fmla="*/ 634841 h 1857375"/>
                  <a:gd name="connsiteX304" fmla="*/ 370046 w 1247775"/>
                  <a:gd name="connsiteY304" fmla="*/ 592931 h 1857375"/>
                  <a:gd name="connsiteX305" fmla="*/ 360521 w 1247775"/>
                  <a:gd name="connsiteY305" fmla="*/ 593884 h 1857375"/>
                  <a:gd name="connsiteX306" fmla="*/ 362426 w 1247775"/>
                  <a:gd name="connsiteY306" fmla="*/ 588169 h 1857375"/>
                  <a:gd name="connsiteX307" fmla="*/ 350996 w 1247775"/>
                  <a:gd name="connsiteY307" fmla="*/ 576739 h 1857375"/>
                  <a:gd name="connsiteX308" fmla="*/ 342424 w 1247775"/>
                  <a:gd name="connsiteY308" fmla="*/ 580549 h 1857375"/>
                  <a:gd name="connsiteX309" fmla="*/ 335756 w 1247775"/>
                  <a:gd name="connsiteY309" fmla="*/ 578644 h 1857375"/>
                  <a:gd name="connsiteX310" fmla="*/ 324326 w 1247775"/>
                  <a:gd name="connsiteY310" fmla="*/ 590074 h 1857375"/>
                  <a:gd name="connsiteX311" fmla="*/ 335756 w 1247775"/>
                  <a:gd name="connsiteY311" fmla="*/ 601504 h 1857375"/>
                  <a:gd name="connsiteX312" fmla="*/ 344329 w 1247775"/>
                  <a:gd name="connsiteY312" fmla="*/ 597694 h 1857375"/>
                  <a:gd name="connsiteX313" fmla="*/ 348139 w 1247775"/>
                  <a:gd name="connsiteY313" fmla="*/ 599599 h 1857375"/>
                  <a:gd name="connsiteX314" fmla="*/ 324326 w 1247775"/>
                  <a:gd name="connsiteY314" fmla="*/ 625316 h 1857375"/>
                  <a:gd name="connsiteX315" fmla="*/ 324326 w 1247775"/>
                  <a:gd name="connsiteY315" fmla="*/ 627221 h 1857375"/>
                  <a:gd name="connsiteX316" fmla="*/ 316706 w 1247775"/>
                  <a:gd name="connsiteY316" fmla="*/ 633889 h 1857375"/>
                  <a:gd name="connsiteX317" fmla="*/ 316706 w 1247775"/>
                  <a:gd name="connsiteY317" fmla="*/ 633889 h 1857375"/>
                  <a:gd name="connsiteX318" fmla="*/ 316706 w 1247775"/>
                  <a:gd name="connsiteY318" fmla="*/ 631031 h 1857375"/>
                  <a:gd name="connsiteX319" fmla="*/ 310039 w 1247775"/>
                  <a:gd name="connsiteY319" fmla="*/ 616744 h 1857375"/>
                  <a:gd name="connsiteX320" fmla="*/ 294799 w 1247775"/>
                  <a:gd name="connsiteY320" fmla="*/ 602456 h 1857375"/>
                  <a:gd name="connsiteX321" fmla="*/ 279559 w 1247775"/>
                  <a:gd name="connsiteY321" fmla="*/ 617696 h 1857375"/>
                  <a:gd name="connsiteX322" fmla="*/ 280511 w 1247775"/>
                  <a:gd name="connsiteY322" fmla="*/ 623411 h 1857375"/>
                  <a:gd name="connsiteX323" fmla="*/ 278606 w 1247775"/>
                  <a:gd name="connsiteY323" fmla="*/ 631031 h 1857375"/>
                  <a:gd name="connsiteX324" fmla="*/ 297656 w 1247775"/>
                  <a:gd name="connsiteY324" fmla="*/ 650081 h 1857375"/>
                  <a:gd name="connsiteX325" fmla="*/ 310039 w 1247775"/>
                  <a:gd name="connsiteY325" fmla="*/ 645319 h 1857375"/>
                  <a:gd name="connsiteX326" fmla="*/ 310991 w 1247775"/>
                  <a:gd name="connsiteY326" fmla="*/ 645319 h 1857375"/>
                  <a:gd name="connsiteX327" fmla="*/ 310039 w 1247775"/>
                  <a:gd name="connsiteY327" fmla="*/ 652939 h 1857375"/>
                  <a:gd name="connsiteX328" fmla="*/ 312896 w 1247775"/>
                  <a:gd name="connsiteY328" fmla="*/ 666274 h 1857375"/>
                  <a:gd name="connsiteX329" fmla="*/ 308134 w 1247775"/>
                  <a:gd name="connsiteY329" fmla="*/ 665321 h 1857375"/>
                  <a:gd name="connsiteX330" fmla="*/ 304324 w 1247775"/>
                  <a:gd name="connsiteY330" fmla="*/ 666274 h 1857375"/>
                  <a:gd name="connsiteX331" fmla="*/ 304324 w 1247775"/>
                  <a:gd name="connsiteY331" fmla="*/ 664369 h 1857375"/>
                  <a:gd name="connsiteX332" fmla="*/ 290036 w 1247775"/>
                  <a:gd name="connsiteY332" fmla="*/ 650081 h 1857375"/>
                  <a:gd name="connsiteX333" fmla="*/ 275749 w 1247775"/>
                  <a:gd name="connsiteY333" fmla="*/ 664369 h 1857375"/>
                  <a:gd name="connsiteX334" fmla="*/ 290036 w 1247775"/>
                  <a:gd name="connsiteY334" fmla="*/ 678656 h 1857375"/>
                  <a:gd name="connsiteX335" fmla="*/ 289084 w 1247775"/>
                  <a:gd name="connsiteY335" fmla="*/ 685324 h 1857375"/>
                  <a:gd name="connsiteX336" fmla="*/ 309086 w 1247775"/>
                  <a:gd name="connsiteY336" fmla="*/ 705326 h 1857375"/>
                  <a:gd name="connsiteX337" fmla="*/ 329089 w 1247775"/>
                  <a:gd name="connsiteY337" fmla="*/ 685324 h 1857375"/>
                  <a:gd name="connsiteX338" fmla="*/ 328136 w 1247775"/>
                  <a:gd name="connsiteY338" fmla="*/ 679609 h 1857375"/>
                  <a:gd name="connsiteX339" fmla="*/ 337661 w 1247775"/>
                  <a:gd name="connsiteY339" fmla="*/ 682466 h 1857375"/>
                  <a:gd name="connsiteX340" fmla="*/ 342424 w 1247775"/>
                  <a:gd name="connsiteY340" fmla="*/ 690086 h 1857375"/>
                  <a:gd name="connsiteX341" fmla="*/ 345281 w 1247775"/>
                  <a:gd name="connsiteY341" fmla="*/ 698659 h 1857375"/>
                  <a:gd name="connsiteX342" fmla="*/ 344329 w 1247775"/>
                  <a:gd name="connsiteY342" fmla="*/ 698659 h 1857375"/>
                  <a:gd name="connsiteX343" fmla="*/ 329089 w 1247775"/>
                  <a:gd name="connsiteY343" fmla="*/ 713899 h 1857375"/>
                  <a:gd name="connsiteX344" fmla="*/ 329089 w 1247775"/>
                  <a:gd name="connsiteY344" fmla="*/ 715804 h 1857375"/>
                  <a:gd name="connsiteX345" fmla="*/ 327184 w 1247775"/>
                  <a:gd name="connsiteY345" fmla="*/ 719614 h 1857375"/>
                  <a:gd name="connsiteX346" fmla="*/ 316706 w 1247775"/>
                  <a:gd name="connsiteY346" fmla="*/ 715804 h 1857375"/>
                  <a:gd name="connsiteX347" fmla="*/ 300514 w 1247775"/>
                  <a:gd name="connsiteY347" fmla="*/ 731996 h 1857375"/>
                  <a:gd name="connsiteX348" fmla="*/ 316706 w 1247775"/>
                  <a:gd name="connsiteY348" fmla="*/ 748189 h 1857375"/>
                  <a:gd name="connsiteX349" fmla="*/ 328136 w 1247775"/>
                  <a:gd name="connsiteY349" fmla="*/ 743426 h 1857375"/>
                  <a:gd name="connsiteX350" fmla="*/ 333851 w 1247775"/>
                  <a:gd name="connsiteY350" fmla="*/ 750094 h 1857375"/>
                  <a:gd name="connsiteX351" fmla="*/ 333851 w 1247775"/>
                  <a:gd name="connsiteY351" fmla="*/ 750094 h 1857375"/>
                  <a:gd name="connsiteX352" fmla="*/ 324326 w 1247775"/>
                  <a:gd name="connsiteY352" fmla="*/ 759619 h 1857375"/>
                  <a:gd name="connsiteX353" fmla="*/ 333851 w 1247775"/>
                  <a:gd name="connsiteY353" fmla="*/ 769144 h 1857375"/>
                  <a:gd name="connsiteX354" fmla="*/ 341471 w 1247775"/>
                  <a:gd name="connsiteY354" fmla="*/ 765334 h 1857375"/>
                  <a:gd name="connsiteX355" fmla="*/ 339566 w 1247775"/>
                  <a:gd name="connsiteY355" fmla="*/ 774859 h 1857375"/>
                  <a:gd name="connsiteX356" fmla="*/ 342424 w 1247775"/>
                  <a:gd name="connsiteY356" fmla="*/ 788194 h 1857375"/>
                  <a:gd name="connsiteX357" fmla="*/ 332899 w 1247775"/>
                  <a:gd name="connsiteY357" fmla="*/ 794861 h 1857375"/>
                  <a:gd name="connsiteX358" fmla="*/ 332899 w 1247775"/>
                  <a:gd name="connsiteY358" fmla="*/ 792956 h 1857375"/>
                  <a:gd name="connsiteX359" fmla="*/ 313849 w 1247775"/>
                  <a:gd name="connsiteY359" fmla="*/ 772954 h 1857375"/>
                  <a:gd name="connsiteX360" fmla="*/ 309086 w 1247775"/>
                  <a:gd name="connsiteY360" fmla="*/ 772001 h 1857375"/>
                  <a:gd name="connsiteX361" fmla="*/ 299561 w 1247775"/>
                  <a:gd name="connsiteY361" fmla="*/ 777716 h 1857375"/>
                  <a:gd name="connsiteX362" fmla="*/ 292894 w 1247775"/>
                  <a:gd name="connsiteY362" fmla="*/ 792956 h 1857375"/>
                  <a:gd name="connsiteX363" fmla="*/ 312896 w 1247775"/>
                  <a:gd name="connsiteY363" fmla="*/ 812959 h 1857375"/>
                  <a:gd name="connsiteX364" fmla="*/ 328136 w 1247775"/>
                  <a:gd name="connsiteY364" fmla="*/ 806291 h 1857375"/>
                  <a:gd name="connsiteX365" fmla="*/ 328136 w 1247775"/>
                  <a:gd name="connsiteY365" fmla="*/ 808196 h 1857375"/>
                  <a:gd name="connsiteX366" fmla="*/ 331946 w 1247775"/>
                  <a:gd name="connsiteY366" fmla="*/ 820579 h 1857375"/>
                  <a:gd name="connsiteX367" fmla="*/ 314801 w 1247775"/>
                  <a:gd name="connsiteY367" fmla="*/ 844391 h 1857375"/>
                  <a:gd name="connsiteX368" fmla="*/ 340519 w 1247775"/>
                  <a:gd name="connsiteY368" fmla="*/ 870109 h 1857375"/>
                  <a:gd name="connsiteX369" fmla="*/ 351949 w 1247775"/>
                  <a:gd name="connsiteY369" fmla="*/ 867251 h 1857375"/>
                  <a:gd name="connsiteX370" fmla="*/ 353854 w 1247775"/>
                  <a:gd name="connsiteY370" fmla="*/ 867251 h 1857375"/>
                  <a:gd name="connsiteX371" fmla="*/ 352901 w 1247775"/>
                  <a:gd name="connsiteY371" fmla="*/ 871061 h 1857375"/>
                  <a:gd name="connsiteX372" fmla="*/ 367189 w 1247775"/>
                  <a:gd name="connsiteY372" fmla="*/ 885349 h 1857375"/>
                  <a:gd name="connsiteX373" fmla="*/ 368141 w 1247775"/>
                  <a:gd name="connsiteY373" fmla="*/ 885349 h 1857375"/>
                  <a:gd name="connsiteX374" fmla="*/ 371951 w 1247775"/>
                  <a:gd name="connsiteY374" fmla="*/ 890111 h 1857375"/>
                  <a:gd name="connsiteX375" fmla="*/ 372904 w 1247775"/>
                  <a:gd name="connsiteY375" fmla="*/ 892016 h 1857375"/>
                  <a:gd name="connsiteX376" fmla="*/ 367189 w 1247775"/>
                  <a:gd name="connsiteY376" fmla="*/ 890111 h 1857375"/>
                  <a:gd name="connsiteX377" fmla="*/ 358616 w 1247775"/>
                  <a:gd name="connsiteY377" fmla="*/ 898684 h 1857375"/>
                  <a:gd name="connsiteX378" fmla="*/ 367189 w 1247775"/>
                  <a:gd name="connsiteY378" fmla="*/ 907256 h 1857375"/>
                  <a:gd name="connsiteX379" fmla="*/ 375761 w 1247775"/>
                  <a:gd name="connsiteY379" fmla="*/ 898684 h 1857375"/>
                  <a:gd name="connsiteX380" fmla="*/ 373856 w 1247775"/>
                  <a:gd name="connsiteY380" fmla="*/ 892969 h 1857375"/>
                  <a:gd name="connsiteX381" fmla="*/ 386239 w 1247775"/>
                  <a:gd name="connsiteY381" fmla="*/ 899636 h 1857375"/>
                  <a:gd name="connsiteX382" fmla="*/ 386239 w 1247775"/>
                  <a:gd name="connsiteY382" fmla="*/ 899636 h 1857375"/>
                  <a:gd name="connsiteX383" fmla="*/ 417671 w 1247775"/>
                  <a:gd name="connsiteY383" fmla="*/ 920591 h 1857375"/>
                  <a:gd name="connsiteX384" fmla="*/ 417671 w 1247775"/>
                  <a:gd name="connsiteY384" fmla="*/ 920591 h 1857375"/>
                  <a:gd name="connsiteX385" fmla="*/ 425291 w 1247775"/>
                  <a:gd name="connsiteY385" fmla="*/ 926306 h 1857375"/>
                  <a:gd name="connsiteX386" fmla="*/ 431006 w 1247775"/>
                  <a:gd name="connsiteY386" fmla="*/ 923449 h 1857375"/>
                  <a:gd name="connsiteX387" fmla="*/ 435769 w 1247775"/>
                  <a:gd name="connsiteY387" fmla="*/ 924401 h 1857375"/>
                  <a:gd name="connsiteX388" fmla="*/ 447199 w 1247775"/>
                  <a:gd name="connsiteY388" fmla="*/ 916781 h 1857375"/>
                  <a:gd name="connsiteX389" fmla="*/ 450056 w 1247775"/>
                  <a:gd name="connsiteY389" fmla="*/ 917734 h 1857375"/>
                  <a:gd name="connsiteX390" fmla="*/ 449104 w 1247775"/>
                  <a:gd name="connsiteY390" fmla="*/ 922496 h 1857375"/>
                  <a:gd name="connsiteX391" fmla="*/ 454819 w 1247775"/>
                  <a:gd name="connsiteY391" fmla="*/ 935831 h 1857375"/>
                  <a:gd name="connsiteX392" fmla="*/ 454819 w 1247775"/>
                  <a:gd name="connsiteY392" fmla="*/ 935831 h 1857375"/>
                  <a:gd name="connsiteX393" fmla="*/ 449104 w 1247775"/>
                  <a:gd name="connsiteY393" fmla="*/ 936784 h 1857375"/>
                  <a:gd name="connsiteX394" fmla="*/ 438626 w 1247775"/>
                  <a:gd name="connsiteY394" fmla="*/ 934879 h 1857375"/>
                  <a:gd name="connsiteX395" fmla="*/ 415766 w 1247775"/>
                  <a:gd name="connsiteY395" fmla="*/ 942499 h 1857375"/>
                  <a:gd name="connsiteX396" fmla="*/ 415766 w 1247775"/>
                  <a:gd name="connsiteY396" fmla="*/ 939641 h 1857375"/>
                  <a:gd name="connsiteX397" fmla="*/ 401479 w 1247775"/>
                  <a:gd name="connsiteY397" fmla="*/ 925354 h 1857375"/>
                  <a:gd name="connsiteX398" fmla="*/ 387191 w 1247775"/>
                  <a:gd name="connsiteY398" fmla="*/ 939641 h 1857375"/>
                  <a:gd name="connsiteX399" fmla="*/ 401479 w 1247775"/>
                  <a:gd name="connsiteY399" fmla="*/ 953929 h 1857375"/>
                  <a:gd name="connsiteX400" fmla="*/ 405289 w 1247775"/>
                  <a:gd name="connsiteY400" fmla="*/ 953929 h 1857375"/>
                  <a:gd name="connsiteX401" fmla="*/ 399574 w 1247775"/>
                  <a:gd name="connsiteY401" fmla="*/ 973931 h 1857375"/>
                  <a:gd name="connsiteX402" fmla="*/ 392906 w 1247775"/>
                  <a:gd name="connsiteY402" fmla="*/ 972979 h 1857375"/>
                  <a:gd name="connsiteX403" fmla="*/ 359569 w 1247775"/>
                  <a:gd name="connsiteY403" fmla="*/ 1006316 h 1857375"/>
                  <a:gd name="connsiteX404" fmla="*/ 392906 w 1247775"/>
                  <a:gd name="connsiteY404" fmla="*/ 1039654 h 1857375"/>
                  <a:gd name="connsiteX405" fmla="*/ 404336 w 1247775"/>
                  <a:gd name="connsiteY405" fmla="*/ 1037749 h 1857375"/>
                  <a:gd name="connsiteX406" fmla="*/ 409099 w 1247775"/>
                  <a:gd name="connsiteY406" fmla="*/ 1038701 h 1857375"/>
                  <a:gd name="connsiteX407" fmla="*/ 418624 w 1247775"/>
                  <a:gd name="connsiteY407" fmla="*/ 1029176 h 1857375"/>
                  <a:gd name="connsiteX408" fmla="*/ 418624 w 1247775"/>
                  <a:gd name="connsiteY408" fmla="*/ 1028224 h 1857375"/>
                  <a:gd name="connsiteX409" fmla="*/ 421481 w 1247775"/>
                  <a:gd name="connsiteY409" fmla="*/ 1024414 h 1857375"/>
                  <a:gd name="connsiteX410" fmla="*/ 424339 w 1247775"/>
                  <a:gd name="connsiteY410" fmla="*/ 1026319 h 1857375"/>
                  <a:gd name="connsiteX411" fmla="*/ 432911 w 1247775"/>
                  <a:gd name="connsiteY411" fmla="*/ 1035844 h 1857375"/>
                  <a:gd name="connsiteX412" fmla="*/ 429101 w 1247775"/>
                  <a:gd name="connsiteY412" fmla="*/ 1042511 h 1857375"/>
                  <a:gd name="connsiteX413" fmla="*/ 436721 w 1247775"/>
                  <a:gd name="connsiteY413" fmla="*/ 1050131 h 1857375"/>
                  <a:gd name="connsiteX414" fmla="*/ 444341 w 1247775"/>
                  <a:gd name="connsiteY414" fmla="*/ 1042511 h 1857375"/>
                  <a:gd name="connsiteX415" fmla="*/ 442436 w 1247775"/>
                  <a:gd name="connsiteY415" fmla="*/ 1037749 h 1857375"/>
                  <a:gd name="connsiteX416" fmla="*/ 447199 w 1247775"/>
                  <a:gd name="connsiteY416" fmla="*/ 1036796 h 1857375"/>
                  <a:gd name="connsiteX417" fmla="*/ 452914 w 1247775"/>
                  <a:gd name="connsiteY417" fmla="*/ 1042511 h 1857375"/>
                  <a:gd name="connsiteX418" fmla="*/ 447199 w 1247775"/>
                  <a:gd name="connsiteY418" fmla="*/ 1048226 h 1857375"/>
                  <a:gd name="connsiteX419" fmla="*/ 447199 w 1247775"/>
                  <a:gd name="connsiteY419" fmla="*/ 1048226 h 1857375"/>
                  <a:gd name="connsiteX420" fmla="*/ 424339 w 1247775"/>
                  <a:gd name="connsiteY420" fmla="*/ 1071086 h 1857375"/>
                  <a:gd name="connsiteX421" fmla="*/ 425291 w 1247775"/>
                  <a:gd name="connsiteY421" fmla="*/ 1076801 h 1857375"/>
                  <a:gd name="connsiteX422" fmla="*/ 412909 w 1247775"/>
                  <a:gd name="connsiteY422" fmla="*/ 1072991 h 1857375"/>
                  <a:gd name="connsiteX423" fmla="*/ 389096 w 1247775"/>
                  <a:gd name="connsiteY423" fmla="*/ 1096804 h 1857375"/>
                  <a:gd name="connsiteX424" fmla="*/ 389096 w 1247775"/>
                  <a:gd name="connsiteY424" fmla="*/ 1098709 h 1857375"/>
                  <a:gd name="connsiteX425" fmla="*/ 389096 w 1247775"/>
                  <a:gd name="connsiteY425" fmla="*/ 1098709 h 1857375"/>
                  <a:gd name="connsiteX426" fmla="*/ 377666 w 1247775"/>
                  <a:gd name="connsiteY426" fmla="*/ 1091089 h 1857375"/>
                  <a:gd name="connsiteX427" fmla="*/ 371951 w 1247775"/>
                  <a:gd name="connsiteY427" fmla="*/ 1092994 h 1857375"/>
                  <a:gd name="connsiteX428" fmla="*/ 374809 w 1247775"/>
                  <a:gd name="connsiteY428" fmla="*/ 1082516 h 1857375"/>
                  <a:gd name="connsiteX429" fmla="*/ 371951 w 1247775"/>
                  <a:gd name="connsiteY429" fmla="*/ 1072039 h 1857375"/>
                  <a:gd name="connsiteX430" fmla="*/ 375761 w 1247775"/>
                  <a:gd name="connsiteY430" fmla="*/ 1072991 h 1857375"/>
                  <a:gd name="connsiteX431" fmla="*/ 388144 w 1247775"/>
                  <a:gd name="connsiteY431" fmla="*/ 1060609 h 1857375"/>
                  <a:gd name="connsiteX432" fmla="*/ 388144 w 1247775"/>
                  <a:gd name="connsiteY432" fmla="*/ 1060609 h 1857375"/>
                  <a:gd name="connsiteX433" fmla="*/ 390049 w 1247775"/>
                  <a:gd name="connsiteY433" fmla="*/ 1054894 h 1857375"/>
                  <a:gd name="connsiteX434" fmla="*/ 381476 w 1247775"/>
                  <a:gd name="connsiteY434" fmla="*/ 1046321 h 1857375"/>
                  <a:gd name="connsiteX435" fmla="*/ 375761 w 1247775"/>
                  <a:gd name="connsiteY435" fmla="*/ 1048226 h 1857375"/>
                  <a:gd name="connsiteX436" fmla="*/ 374809 w 1247775"/>
                  <a:gd name="connsiteY436" fmla="*/ 1048226 h 1857375"/>
                  <a:gd name="connsiteX437" fmla="*/ 362426 w 1247775"/>
                  <a:gd name="connsiteY437" fmla="*/ 1060609 h 1857375"/>
                  <a:gd name="connsiteX438" fmla="*/ 363379 w 1247775"/>
                  <a:gd name="connsiteY438" fmla="*/ 1065371 h 1857375"/>
                  <a:gd name="connsiteX439" fmla="*/ 353854 w 1247775"/>
                  <a:gd name="connsiteY439" fmla="*/ 1062514 h 1857375"/>
                  <a:gd name="connsiteX440" fmla="*/ 333851 w 1247775"/>
                  <a:gd name="connsiteY440" fmla="*/ 1082516 h 1857375"/>
                  <a:gd name="connsiteX441" fmla="*/ 338614 w 1247775"/>
                  <a:gd name="connsiteY441" fmla="*/ 1094899 h 1857375"/>
                  <a:gd name="connsiteX442" fmla="*/ 336709 w 1247775"/>
                  <a:gd name="connsiteY442" fmla="*/ 1094899 h 1857375"/>
                  <a:gd name="connsiteX443" fmla="*/ 327184 w 1247775"/>
                  <a:gd name="connsiteY443" fmla="*/ 1104424 h 1857375"/>
                  <a:gd name="connsiteX444" fmla="*/ 328136 w 1247775"/>
                  <a:gd name="connsiteY444" fmla="*/ 1107281 h 1857375"/>
                  <a:gd name="connsiteX445" fmla="*/ 324326 w 1247775"/>
                  <a:gd name="connsiteY445" fmla="*/ 1108234 h 1857375"/>
                  <a:gd name="connsiteX446" fmla="*/ 324326 w 1247775"/>
                  <a:gd name="connsiteY446" fmla="*/ 1108234 h 1857375"/>
                  <a:gd name="connsiteX447" fmla="*/ 323374 w 1247775"/>
                  <a:gd name="connsiteY447" fmla="*/ 1108234 h 1857375"/>
                  <a:gd name="connsiteX448" fmla="*/ 326231 w 1247775"/>
                  <a:gd name="connsiteY448" fmla="*/ 1100614 h 1857375"/>
                  <a:gd name="connsiteX449" fmla="*/ 311944 w 1247775"/>
                  <a:gd name="connsiteY449" fmla="*/ 1086326 h 1857375"/>
                  <a:gd name="connsiteX450" fmla="*/ 307181 w 1247775"/>
                  <a:gd name="connsiteY450" fmla="*/ 1087279 h 1857375"/>
                  <a:gd name="connsiteX451" fmla="*/ 310991 w 1247775"/>
                  <a:gd name="connsiteY451" fmla="*/ 1080611 h 1857375"/>
                  <a:gd name="connsiteX452" fmla="*/ 312896 w 1247775"/>
                  <a:gd name="connsiteY452" fmla="*/ 1080611 h 1857375"/>
                  <a:gd name="connsiteX453" fmla="*/ 343376 w 1247775"/>
                  <a:gd name="connsiteY453" fmla="*/ 1050131 h 1857375"/>
                  <a:gd name="connsiteX454" fmla="*/ 342424 w 1247775"/>
                  <a:gd name="connsiteY454" fmla="*/ 1044416 h 1857375"/>
                  <a:gd name="connsiteX455" fmla="*/ 350996 w 1247775"/>
                  <a:gd name="connsiteY455" fmla="*/ 1032034 h 1857375"/>
                  <a:gd name="connsiteX456" fmla="*/ 337661 w 1247775"/>
                  <a:gd name="connsiteY456" fmla="*/ 1018699 h 1857375"/>
                  <a:gd name="connsiteX457" fmla="*/ 327184 w 1247775"/>
                  <a:gd name="connsiteY457" fmla="*/ 1023461 h 1857375"/>
                  <a:gd name="connsiteX458" fmla="*/ 322421 w 1247775"/>
                  <a:gd name="connsiteY458" fmla="*/ 1021556 h 1857375"/>
                  <a:gd name="connsiteX459" fmla="*/ 322421 w 1247775"/>
                  <a:gd name="connsiteY459" fmla="*/ 1020604 h 1857375"/>
                  <a:gd name="connsiteX460" fmla="*/ 330041 w 1247775"/>
                  <a:gd name="connsiteY460" fmla="*/ 1005364 h 1857375"/>
                  <a:gd name="connsiteX461" fmla="*/ 312896 w 1247775"/>
                  <a:gd name="connsiteY461" fmla="*/ 987266 h 1857375"/>
                  <a:gd name="connsiteX462" fmla="*/ 317659 w 1247775"/>
                  <a:gd name="connsiteY462" fmla="*/ 978694 h 1857375"/>
                  <a:gd name="connsiteX463" fmla="*/ 328136 w 1247775"/>
                  <a:gd name="connsiteY463" fmla="*/ 971074 h 1857375"/>
                  <a:gd name="connsiteX464" fmla="*/ 345281 w 1247775"/>
                  <a:gd name="connsiteY464" fmla="*/ 976789 h 1857375"/>
                  <a:gd name="connsiteX465" fmla="*/ 374809 w 1247775"/>
                  <a:gd name="connsiteY465" fmla="*/ 947261 h 1857375"/>
                  <a:gd name="connsiteX466" fmla="*/ 350996 w 1247775"/>
                  <a:gd name="connsiteY466" fmla="*/ 918686 h 1857375"/>
                  <a:gd name="connsiteX467" fmla="*/ 350044 w 1247775"/>
                  <a:gd name="connsiteY467" fmla="*/ 915829 h 1857375"/>
                  <a:gd name="connsiteX468" fmla="*/ 357664 w 1247775"/>
                  <a:gd name="connsiteY468" fmla="*/ 903446 h 1857375"/>
                  <a:gd name="connsiteX469" fmla="*/ 344329 w 1247775"/>
                  <a:gd name="connsiteY469" fmla="*/ 890111 h 1857375"/>
                  <a:gd name="connsiteX470" fmla="*/ 330994 w 1247775"/>
                  <a:gd name="connsiteY470" fmla="*/ 903446 h 1857375"/>
                  <a:gd name="connsiteX471" fmla="*/ 331946 w 1247775"/>
                  <a:gd name="connsiteY471" fmla="*/ 908209 h 1857375"/>
                  <a:gd name="connsiteX472" fmla="*/ 323374 w 1247775"/>
                  <a:gd name="connsiteY472" fmla="*/ 918686 h 1857375"/>
                  <a:gd name="connsiteX473" fmla="*/ 304324 w 1247775"/>
                  <a:gd name="connsiteY473" fmla="*/ 912971 h 1857375"/>
                  <a:gd name="connsiteX474" fmla="*/ 281464 w 1247775"/>
                  <a:gd name="connsiteY474" fmla="*/ 921544 h 1857375"/>
                  <a:gd name="connsiteX475" fmla="*/ 281464 w 1247775"/>
                  <a:gd name="connsiteY475" fmla="*/ 920591 h 1857375"/>
                  <a:gd name="connsiteX476" fmla="*/ 256699 w 1247775"/>
                  <a:gd name="connsiteY476" fmla="*/ 895826 h 1857375"/>
                  <a:gd name="connsiteX477" fmla="*/ 251936 w 1247775"/>
                  <a:gd name="connsiteY477" fmla="*/ 896779 h 1857375"/>
                  <a:gd name="connsiteX478" fmla="*/ 234791 w 1247775"/>
                  <a:gd name="connsiteY478" fmla="*/ 872966 h 1857375"/>
                  <a:gd name="connsiteX479" fmla="*/ 234791 w 1247775"/>
                  <a:gd name="connsiteY479" fmla="*/ 872966 h 1857375"/>
                  <a:gd name="connsiteX480" fmla="*/ 250984 w 1247775"/>
                  <a:gd name="connsiteY480" fmla="*/ 856774 h 1857375"/>
                  <a:gd name="connsiteX481" fmla="*/ 234791 w 1247775"/>
                  <a:gd name="connsiteY481" fmla="*/ 840581 h 1857375"/>
                  <a:gd name="connsiteX482" fmla="*/ 218599 w 1247775"/>
                  <a:gd name="connsiteY482" fmla="*/ 856774 h 1857375"/>
                  <a:gd name="connsiteX483" fmla="*/ 227171 w 1247775"/>
                  <a:gd name="connsiteY483" fmla="*/ 871061 h 1857375"/>
                  <a:gd name="connsiteX484" fmla="*/ 223361 w 1247775"/>
                  <a:gd name="connsiteY484" fmla="*/ 871061 h 1857375"/>
                  <a:gd name="connsiteX485" fmla="*/ 216694 w 1247775"/>
                  <a:gd name="connsiteY485" fmla="*/ 872014 h 1857375"/>
                  <a:gd name="connsiteX486" fmla="*/ 213836 w 1247775"/>
                  <a:gd name="connsiteY486" fmla="*/ 870109 h 1857375"/>
                  <a:gd name="connsiteX487" fmla="*/ 200501 w 1247775"/>
                  <a:gd name="connsiteY487" fmla="*/ 859631 h 1857375"/>
                  <a:gd name="connsiteX488" fmla="*/ 196691 w 1247775"/>
                  <a:gd name="connsiteY488" fmla="*/ 860584 h 1857375"/>
                  <a:gd name="connsiteX489" fmla="*/ 196691 w 1247775"/>
                  <a:gd name="connsiteY489" fmla="*/ 860584 h 1857375"/>
                  <a:gd name="connsiteX490" fmla="*/ 194786 w 1247775"/>
                  <a:gd name="connsiteY490" fmla="*/ 849154 h 1857375"/>
                  <a:gd name="connsiteX491" fmla="*/ 198596 w 1247775"/>
                  <a:gd name="connsiteY491" fmla="*/ 842486 h 1857375"/>
                  <a:gd name="connsiteX492" fmla="*/ 203359 w 1247775"/>
                  <a:gd name="connsiteY492" fmla="*/ 827246 h 1857375"/>
                  <a:gd name="connsiteX493" fmla="*/ 200501 w 1247775"/>
                  <a:gd name="connsiteY493" fmla="*/ 815816 h 1857375"/>
                  <a:gd name="connsiteX494" fmla="*/ 205264 w 1247775"/>
                  <a:gd name="connsiteY494" fmla="*/ 816769 h 1857375"/>
                  <a:gd name="connsiteX495" fmla="*/ 226219 w 1247775"/>
                  <a:gd name="connsiteY495" fmla="*/ 795814 h 1857375"/>
                  <a:gd name="connsiteX496" fmla="*/ 205264 w 1247775"/>
                  <a:gd name="connsiteY496" fmla="*/ 774859 h 1857375"/>
                  <a:gd name="connsiteX497" fmla="*/ 184309 w 1247775"/>
                  <a:gd name="connsiteY497" fmla="*/ 795814 h 1857375"/>
                  <a:gd name="connsiteX498" fmla="*/ 186214 w 1247775"/>
                  <a:gd name="connsiteY498" fmla="*/ 803434 h 1857375"/>
                  <a:gd name="connsiteX499" fmla="*/ 177641 w 1247775"/>
                  <a:gd name="connsiteY499" fmla="*/ 802481 h 1857375"/>
                  <a:gd name="connsiteX500" fmla="*/ 157639 w 1247775"/>
                  <a:gd name="connsiteY500" fmla="*/ 812006 h 1857375"/>
                  <a:gd name="connsiteX501" fmla="*/ 140494 w 1247775"/>
                  <a:gd name="connsiteY501" fmla="*/ 802481 h 1857375"/>
                  <a:gd name="connsiteX502" fmla="*/ 130969 w 1247775"/>
                  <a:gd name="connsiteY502" fmla="*/ 804386 h 1857375"/>
                  <a:gd name="connsiteX503" fmla="*/ 120491 w 1247775"/>
                  <a:gd name="connsiteY503" fmla="*/ 794861 h 1857375"/>
                  <a:gd name="connsiteX504" fmla="*/ 110966 w 1247775"/>
                  <a:gd name="connsiteY504" fmla="*/ 800576 h 1857375"/>
                  <a:gd name="connsiteX505" fmla="*/ 98584 w 1247775"/>
                  <a:gd name="connsiteY505" fmla="*/ 818674 h 1857375"/>
                  <a:gd name="connsiteX506" fmla="*/ 118586 w 1247775"/>
                  <a:gd name="connsiteY506" fmla="*/ 838676 h 1857375"/>
                  <a:gd name="connsiteX507" fmla="*/ 126206 w 1247775"/>
                  <a:gd name="connsiteY507" fmla="*/ 836771 h 1857375"/>
                  <a:gd name="connsiteX508" fmla="*/ 140494 w 1247775"/>
                  <a:gd name="connsiteY508" fmla="*/ 842486 h 1857375"/>
                  <a:gd name="connsiteX509" fmla="*/ 148114 w 1247775"/>
                  <a:gd name="connsiteY509" fmla="*/ 840581 h 1857375"/>
                  <a:gd name="connsiteX510" fmla="*/ 141446 w 1247775"/>
                  <a:gd name="connsiteY510" fmla="*/ 858679 h 1857375"/>
                  <a:gd name="connsiteX511" fmla="*/ 161449 w 1247775"/>
                  <a:gd name="connsiteY511" fmla="*/ 885349 h 1857375"/>
                  <a:gd name="connsiteX512" fmla="*/ 153829 w 1247775"/>
                  <a:gd name="connsiteY512" fmla="*/ 911066 h 1857375"/>
                  <a:gd name="connsiteX513" fmla="*/ 165259 w 1247775"/>
                  <a:gd name="connsiteY513" fmla="*/ 940594 h 1857375"/>
                  <a:gd name="connsiteX514" fmla="*/ 154781 w 1247775"/>
                  <a:gd name="connsiteY514" fmla="*/ 955834 h 1857375"/>
                  <a:gd name="connsiteX515" fmla="*/ 170974 w 1247775"/>
                  <a:gd name="connsiteY515" fmla="*/ 972026 h 1857375"/>
                  <a:gd name="connsiteX516" fmla="*/ 187166 w 1247775"/>
                  <a:gd name="connsiteY516" fmla="*/ 957739 h 1857375"/>
                  <a:gd name="connsiteX517" fmla="*/ 188119 w 1247775"/>
                  <a:gd name="connsiteY517" fmla="*/ 957739 h 1857375"/>
                  <a:gd name="connsiteX518" fmla="*/ 192881 w 1247775"/>
                  <a:gd name="connsiteY518" fmla="*/ 955834 h 1857375"/>
                  <a:gd name="connsiteX519" fmla="*/ 199549 w 1247775"/>
                  <a:gd name="connsiteY519" fmla="*/ 956786 h 1857375"/>
                  <a:gd name="connsiteX520" fmla="*/ 211931 w 1247775"/>
                  <a:gd name="connsiteY520" fmla="*/ 954881 h 1857375"/>
                  <a:gd name="connsiteX521" fmla="*/ 211931 w 1247775"/>
                  <a:gd name="connsiteY521" fmla="*/ 954881 h 1857375"/>
                  <a:gd name="connsiteX522" fmla="*/ 228124 w 1247775"/>
                  <a:gd name="connsiteY522" fmla="*/ 948214 h 1857375"/>
                  <a:gd name="connsiteX523" fmla="*/ 237649 w 1247775"/>
                  <a:gd name="connsiteY523" fmla="*/ 954881 h 1857375"/>
                  <a:gd name="connsiteX524" fmla="*/ 241459 w 1247775"/>
                  <a:gd name="connsiteY524" fmla="*/ 953929 h 1857375"/>
                  <a:gd name="connsiteX525" fmla="*/ 254794 w 1247775"/>
                  <a:gd name="connsiteY525" fmla="*/ 957739 h 1857375"/>
                  <a:gd name="connsiteX526" fmla="*/ 267176 w 1247775"/>
                  <a:gd name="connsiteY526" fmla="*/ 953929 h 1857375"/>
                  <a:gd name="connsiteX527" fmla="*/ 269081 w 1247775"/>
                  <a:gd name="connsiteY527" fmla="*/ 953929 h 1857375"/>
                  <a:gd name="connsiteX528" fmla="*/ 272891 w 1247775"/>
                  <a:gd name="connsiteY528" fmla="*/ 952976 h 1857375"/>
                  <a:gd name="connsiteX529" fmla="*/ 281464 w 1247775"/>
                  <a:gd name="connsiteY529" fmla="*/ 970121 h 1857375"/>
                  <a:gd name="connsiteX530" fmla="*/ 277654 w 1247775"/>
                  <a:gd name="connsiteY530" fmla="*/ 970121 h 1857375"/>
                  <a:gd name="connsiteX531" fmla="*/ 275749 w 1247775"/>
                  <a:gd name="connsiteY531" fmla="*/ 970121 h 1857375"/>
                  <a:gd name="connsiteX532" fmla="*/ 265271 w 1247775"/>
                  <a:gd name="connsiteY532" fmla="*/ 959644 h 1857375"/>
                  <a:gd name="connsiteX533" fmla="*/ 254794 w 1247775"/>
                  <a:gd name="connsiteY533" fmla="*/ 970121 h 1857375"/>
                  <a:gd name="connsiteX534" fmla="*/ 260509 w 1247775"/>
                  <a:gd name="connsiteY534" fmla="*/ 979646 h 1857375"/>
                  <a:gd name="connsiteX535" fmla="*/ 257651 w 1247775"/>
                  <a:gd name="connsiteY535" fmla="*/ 986314 h 1857375"/>
                  <a:gd name="connsiteX536" fmla="*/ 247174 w 1247775"/>
                  <a:gd name="connsiteY536" fmla="*/ 982504 h 1857375"/>
                  <a:gd name="connsiteX537" fmla="*/ 230029 w 1247775"/>
                  <a:gd name="connsiteY537" fmla="*/ 966311 h 1857375"/>
                  <a:gd name="connsiteX538" fmla="*/ 212884 w 1247775"/>
                  <a:gd name="connsiteY538" fmla="*/ 983456 h 1857375"/>
                  <a:gd name="connsiteX539" fmla="*/ 215741 w 1247775"/>
                  <a:gd name="connsiteY539" fmla="*/ 992029 h 1857375"/>
                  <a:gd name="connsiteX540" fmla="*/ 206216 w 1247775"/>
                  <a:gd name="connsiteY540" fmla="*/ 1014889 h 1857375"/>
                  <a:gd name="connsiteX541" fmla="*/ 207169 w 1247775"/>
                  <a:gd name="connsiteY541" fmla="*/ 1022509 h 1857375"/>
                  <a:gd name="connsiteX542" fmla="*/ 200501 w 1247775"/>
                  <a:gd name="connsiteY542" fmla="*/ 1021556 h 1857375"/>
                  <a:gd name="connsiteX543" fmla="*/ 195739 w 1247775"/>
                  <a:gd name="connsiteY543" fmla="*/ 1022509 h 1857375"/>
                  <a:gd name="connsiteX544" fmla="*/ 182404 w 1247775"/>
                  <a:gd name="connsiteY544" fmla="*/ 1015841 h 1857375"/>
                  <a:gd name="connsiteX545" fmla="*/ 165259 w 1247775"/>
                  <a:gd name="connsiteY545" fmla="*/ 1032986 h 1857375"/>
                  <a:gd name="connsiteX546" fmla="*/ 170974 w 1247775"/>
                  <a:gd name="connsiteY546" fmla="*/ 1045369 h 1857375"/>
                  <a:gd name="connsiteX547" fmla="*/ 170021 w 1247775"/>
                  <a:gd name="connsiteY547" fmla="*/ 1051084 h 1857375"/>
                  <a:gd name="connsiteX548" fmla="*/ 170974 w 1247775"/>
                  <a:gd name="connsiteY548" fmla="*/ 1057751 h 1857375"/>
                  <a:gd name="connsiteX549" fmla="*/ 164306 w 1247775"/>
                  <a:gd name="connsiteY549" fmla="*/ 1073944 h 1857375"/>
                  <a:gd name="connsiteX550" fmla="*/ 166211 w 1247775"/>
                  <a:gd name="connsiteY550" fmla="*/ 1081564 h 1857375"/>
                  <a:gd name="connsiteX551" fmla="*/ 162401 w 1247775"/>
                  <a:gd name="connsiteY551" fmla="*/ 1081564 h 1857375"/>
                  <a:gd name="connsiteX552" fmla="*/ 162401 w 1247775"/>
                  <a:gd name="connsiteY552" fmla="*/ 1080611 h 1857375"/>
                  <a:gd name="connsiteX553" fmla="*/ 161449 w 1247775"/>
                  <a:gd name="connsiteY553" fmla="*/ 1074896 h 1857375"/>
                  <a:gd name="connsiteX554" fmla="*/ 162401 w 1247775"/>
                  <a:gd name="connsiteY554" fmla="*/ 1070134 h 1857375"/>
                  <a:gd name="connsiteX555" fmla="*/ 147161 w 1247775"/>
                  <a:gd name="connsiteY555" fmla="*/ 1054894 h 1857375"/>
                  <a:gd name="connsiteX556" fmla="*/ 137636 w 1247775"/>
                  <a:gd name="connsiteY556" fmla="*/ 1057751 h 1857375"/>
                  <a:gd name="connsiteX557" fmla="*/ 116681 w 1247775"/>
                  <a:gd name="connsiteY557" fmla="*/ 1080611 h 1857375"/>
                  <a:gd name="connsiteX558" fmla="*/ 135731 w 1247775"/>
                  <a:gd name="connsiteY558" fmla="*/ 1103471 h 1857375"/>
                  <a:gd name="connsiteX559" fmla="*/ 132874 w 1247775"/>
                  <a:gd name="connsiteY559" fmla="*/ 1115854 h 1857375"/>
                  <a:gd name="connsiteX560" fmla="*/ 157639 w 1247775"/>
                  <a:gd name="connsiteY560" fmla="*/ 1149191 h 1857375"/>
                  <a:gd name="connsiteX561" fmla="*/ 151924 w 1247775"/>
                  <a:gd name="connsiteY561" fmla="*/ 1148239 h 1857375"/>
                  <a:gd name="connsiteX562" fmla="*/ 123349 w 1247775"/>
                  <a:gd name="connsiteY562" fmla="*/ 1166336 h 1857375"/>
                  <a:gd name="connsiteX563" fmla="*/ 102394 w 1247775"/>
                  <a:gd name="connsiteY563" fmla="*/ 1157764 h 1857375"/>
                  <a:gd name="connsiteX564" fmla="*/ 73819 w 1247775"/>
                  <a:gd name="connsiteY564" fmla="*/ 1186339 h 1857375"/>
                  <a:gd name="connsiteX565" fmla="*/ 85249 w 1247775"/>
                  <a:gd name="connsiteY565" fmla="*/ 1209199 h 1857375"/>
                  <a:gd name="connsiteX566" fmla="*/ 85249 w 1247775"/>
                  <a:gd name="connsiteY566" fmla="*/ 1210151 h 1857375"/>
                  <a:gd name="connsiteX567" fmla="*/ 96679 w 1247775"/>
                  <a:gd name="connsiteY567" fmla="*/ 1222534 h 1857375"/>
                  <a:gd name="connsiteX568" fmla="*/ 84296 w 1247775"/>
                  <a:gd name="connsiteY568" fmla="*/ 1237774 h 1857375"/>
                  <a:gd name="connsiteX569" fmla="*/ 100489 w 1247775"/>
                  <a:gd name="connsiteY569" fmla="*/ 1253966 h 1857375"/>
                  <a:gd name="connsiteX570" fmla="*/ 115729 w 1247775"/>
                  <a:gd name="connsiteY570" fmla="*/ 1241584 h 1857375"/>
                  <a:gd name="connsiteX571" fmla="*/ 139541 w 1247775"/>
                  <a:gd name="connsiteY571" fmla="*/ 1256824 h 1857375"/>
                  <a:gd name="connsiteX572" fmla="*/ 140494 w 1247775"/>
                  <a:gd name="connsiteY572" fmla="*/ 1256824 h 1857375"/>
                  <a:gd name="connsiteX573" fmla="*/ 140494 w 1247775"/>
                  <a:gd name="connsiteY573" fmla="*/ 1257776 h 1857375"/>
                  <a:gd name="connsiteX574" fmla="*/ 130016 w 1247775"/>
                  <a:gd name="connsiteY574" fmla="*/ 1272064 h 1857375"/>
                  <a:gd name="connsiteX575" fmla="*/ 110966 w 1247775"/>
                  <a:gd name="connsiteY575" fmla="*/ 1267301 h 1857375"/>
                  <a:gd name="connsiteX576" fmla="*/ 85249 w 1247775"/>
                  <a:gd name="connsiteY576" fmla="*/ 1276826 h 1857375"/>
                  <a:gd name="connsiteX577" fmla="*/ 77629 w 1247775"/>
                  <a:gd name="connsiteY577" fmla="*/ 1273969 h 1857375"/>
                  <a:gd name="connsiteX578" fmla="*/ 64294 w 1247775"/>
                  <a:gd name="connsiteY578" fmla="*/ 1287304 h 1857375"/>
                  <a:gd name="connsiteX579" fmla="*/ 64294 w 1247775"/>
                  <a:gd name="connsiteY579" fmla="*/ 1290161 h 1857375"/>
                  <a:gd name="connsiteX580" fmla="*/ 64294 w 1247775"/>
                  <a:gd name="connsiteY580" fmla="*/ 1291114 h 1857375"/>
                  <a:gd name="connsiteX581" fmla="*/ 59531 w 1247775"/>
                  <a:gd name="connsiteY581" fmla="*/ 1290161 h 1857375"/>
                  <a:gd name="connsiteX582" fmla="*/ 40481 w 1247775"/>
                  <a:gd name="connsiteY582" fmla="*/ 1309211 h 1857375"/>
                  <a:gd name="connsiteX583" fmla="*/ 59531 w 1247775"/>
                  <a:gd name="connsiteY583" fmla="*/ 1328261 h 1857375"/>
                  <a:gd name="connsiteX584" fmla="*/ 73819 w 1247775"/>
                  <a:gd name="connsiteY584" fmla="*/ 1322546 h 1857375"/>
                  <a:gd name="connsiteX585" fmla="*/ 111919 w 1247775"/>
                  <a:gd name="connsiteY585" fmla="*/ 1348264 h 1857375"/>
                  <a:gd name="connsiteX586" fmla="*/ 139541 w 1247775"/>
                  <a:gd name="connsiteY586" fmla="*/ 1337786 h 1857375"/>
                  <a:gd name="connsiteX587" fmla="*/ 136684 w 1247775"/>
                  <a:gd name="connsiteY587" fmla="*/ 1345406 h 1857375"/>
                  <a:gd name="connsiteX588" fmla="*/ 136684 w 1247775"/>
                  <a:gd name="connsiteY588" fmla="*/ 1345406 h 1857375"/>
                  <a:gd name="connsiteX589" fmla="*/ 116681 w 1247775"/>
                  <a:gd name="connsiteY589" fmla="*/ 1373981 h 1857375"/>
                  <a:gd name="connsiteX590" fmla="*/ 123349 w 1247775"/>
                  <a:gd name="connsiteY590" fmla="*/ 1393031 h 1857375"/>
                  <a:gd name="connsiteX591" fmla="*/ 113824 w 1247775"/>
                  <a:gd name="connsiteY591" fmla="*/ 1390174 h 1857375"/>
                  <a:gd name="connsiteX592" fmla="*/ 99536 w 1247775"/>
                  <a:gd name="connsiteY592" fmla="*/ 1398746 h 1857375"/>
                  <a:gd name="connsiteX593" fmla="*/ 98584 w 1247775"/>
                  <a:gd name="connsiteY593" fmla="*/ 1398746 h 1857375"/>
                  <a:gd name="connsiteX594" fmla="*/ 90964 w 1247775"/>
                  <a:gd name="connsiteY594" fmla="*/ 1400651 h 1857375"/>
                  <a:gd name="connsiteX595" fmla="*/ 59531 w 1247775"/>
                  <a:gd name="connsiteY595" fmla="*/ 1384459 h 1857375"/>
                  <a:gd name="connsiteX596" fmla="*/ 33814 w 1247775"/>
                  <a:gd name="connsiteY596" fmla="*/ 1393984 h 1857375"/>
                  <a:gd name="connsiteX597" fmla="*/ 32861 w 1247775"/>
                  <a:gd name="connsiteY597" fmla="*/ 1393984 h 1857375"/>
                  <a:gd name="connsiteX598" fmla="*/ 27146 w 1247775"/>
                  <a:gd name="connsiteY598" fmla="*/ 1399699 h 1857375"/>
                  <a:gd name="connsiteX599" fmla="*/ 27146 w 1247775"/>
                  <a:gd name="connsiteY599" fmla="*/ 1400651 h 1857375"/>
                  <a:gd name="connsiteX600" fmla="*/ 19526 w 1247775"/>
                  <a:gd name="connsiteY600" fmla="*/ 1420654 h 1857375"/>
                  <a:gd name="connsiteX601" fmla="*/ 7144 w 1247775"/>
                  <a:gd name="connsiteY601" fmla="*/ 1437799 h 1857375"/>
                  <a:gd name="connsiteX602" fmla="*/ 26194 w 1247775"/>
                  <a:gd name="connsiteY602" fmla="*/ 1456849 h 1857375"/>
                  <a:gd name="connsiteX603" fmla="*/ 34766 w 1247775"/>
                  <a:gd name="connsiteY603" fmla="*/ 1454944 h 1857375"/>
                  <a:gd name="connsiteX604" fmla="*/ 59531 w 1247775"/>
                  <a:gd name="connsiteY604" fmla="*/ 1463516 h 1857375"/>
                  <a:gd name="connsiteX605" fmla="*/ 98584 w 1247775"/>
                  <a:gd name="connsiteY605" fmla="*/ 1429226 h 1857375"/>
                  <a:gd name="connsiteX606" fmla="*/ 98584 w 1247775"/>
                  <a:gd name="connsiteY606" fmla="*/ 1429226 h 1857375"/>
                  <a:gd name="connsiteX607" fmla="*/ 110966 w 1247775"/>
                  <a:gd name="connsiteY607" fmla="*/ 1422559 h 1857375"/>
                  <a:gd name="connsiteX608" fmla="*/ 112871 w 1247775"/>
                  <a:gd name="connsiteY608" fmla="*/ 1422559 h 1857375"/>
                  <a:gd name="connsiteX609" fmla="*/ 129064 w 1247775"/>
                  <a:gd name="connsiteY609" fmla="*/ 1406366 h 1857375"/>
                  <a:gd name="connsiteX610" fmla="*/ 126206 w 1247775"/>
                  <a:gd name="connsiteY610" fmla="*/ 1397794 h 1857375"/>
                  <a:gd name="connsiteX611" fmla="*/ 146209 w 1247775"/>
                  <a:gd name="connsiteY611" fmla="*/ 1405414 h 1857375"/>
                  <a:gd name="connsiteX612" fmla="*/ 173831 w 1247775"/>
                  <a:gd name="connsiteY612" fmla="*/ 1388269 h 1857375"/>
                  <a:gd name="connsiteX613" fmla="*/ 176689 w 1247775"/>
                  <a:gd name="connsiteY613" fmla="*/ 1388269 h 1857375"/>
                  <a:gd name="connsiteX614" fmla="*/ 177641 w 1247775"/>
                  <a:gd name="connsiteY614" fmla="*/ 1388269 h 1857375"/>
                  <a:gd name="connsiteX615" fmla="*/ 212884 w 1247775"/>
                  <a:gd name="connsiteY615" fmla="*/ 1410176 h 1857375"/>
                  <a:gd name="connsiteX616" fmla="*/ 246221 w 1247775"/>
                  <a:gd name="connsiteY616" fmla="*/ 1391126 h 1857375"/>
                  <a:gd name="connsiteX617" fmla="*/ 247174 w 1247775"/>
                  <a:gd name="connsiteY617" fmla="*/ 1391126 h 1857375"/>
                  <a:gd name="connsiteX618" fmla="*/ 253841 w 1247775"/>
                  <a:gd name="connsiteY618" fmla="*/ 1383506 h 1857375"/>
                  <a:gd name="connsiteX619" fmla="*/ 250984 w 1247775"/>
                  <a:gd name="connsiteY619" fmla="*/ 1377791 h 1857375"/>
                  <a:gd name="connsiteX620" fmla="*/ 251936 w 1247775"/>
                  <a:gd name="connsiteY620" fmla="*/ 1370171 h 1857375"/>
                  <a:gd name="connsiteX621" fmla="*/ 212884 w 1247775"/>
                  <a:gd name="connsiteY621" fmla="*/ 1331119 h 1857375"/>
                  <a:gd name="connsiteX622" fmla="*/ 206216 w 1247775"/>
                  <a:gd name="connsiteY622" fmla="*/ 1332071 h 1857375"/>
                  <a:gd name="connsiteX623" fmla="*/ 199549 w 1247775"/>
                  <a:gd name="connsiteY623" fmla="*/ 1331119 h 1857375"/>
                  <a:gd name="connsiteX624" fmla="*/ 188119 w 1247775"/>
                  <a:gd name="connsiteY624" fmla="*/ 1320641 h 1857375"/>
                  <a:gd name="connsiteX625" fmla="*/ 176689 w 1247775"/>
                  <a:gd name="connsiteY625" fmla="*/ 1332071 h 1857375"/>
                  <a:gd name="connsiteX626" fmla="*/ 176689 w 1247775"/>
                  <a:gd name="connsiteY626" fmla="*/ 1333024 h 1857375"/>
                  <a:gd name="connsiteX627" fmla="*/ 165259 w 1247775"/>
                  <a:gd name="connsiteY627" fmla="*/ 1329214 h 1857375"/>
                  <a:gd name="connsiteX628" fmla="*/ 150019 w 1247775"/>
                  <a:gd name="connsiteY628" fmla="*/ 1334929 h 1857375"/>
                  <a:gd name="connsiteX629" fmla="*/ 147161 w 1247775"/>
                  <a:gd name="connsiteY629" fmla="*/ 1333976 h 1857375"/>
                  <a:gd name="connsiteX630" fmla="*/ 139541 w 1247775"/>
                  <a:gd name="connsiteY630" fmla="*/ 1336834 h 1857375"/>
                  <a:gd name="connsiteX631" fmla="*/ 150971 w 1247775"/>
                  <a:gd name="connsiteY631" fmla="*/ 1308259 h 1857375"/>
                  <a:gd name="connsiteX632" fmla="*/ 150019 w 1247775"/>
                  <a:gd name="connsiteY632" fmla="*/ 1303496 h 1857375"/>
                  <a:gd name="connsiteX633" fmla="*/ 151924 w 1247775"/>
                  <a:gd name="connsiteY633" fmla="*/ 1303496 h 1857375"/>
                  <a:gd name="connsiteX634" fmla="*/ 176689 w 1247775"/>
                  <a:gd name="connsiteY634" fmla="*/ 1278731 h 1857375"/>
                  <a:gd name="connsiteX635" fmla="*/ 153829 w 1247775"/>
                  <a:gd name="connsiteY635" fmla="*/ 1254919 h 1857375"/>
                  <a:gd name="connsiteX636" fmla="*/ 152876 w 1247775"/>
                  <a:gd name="connsiteY636" fmla="*/ 1253014 h 1857375"/>
                  <a:gd name="connsiteX637" fmla="*/ 156686 w 1247775"/>
                  <a:gd name="connsiteY637" fmla="*/ 1249204 h 1857375"/>
                  <a:gd name="connsiteX638" fmla="*/ 170021 w 1247775"/>
                  <a:gd name="connsiteY638" fmla="*/ 1233011 h 1857375"/>
                  <a:gd name="connsiteX639" fmla="*/ 168116 w 1247775"/>
                  <a:gd name="connsiteY639" fmla="*/ 1224439 h 1857375"/>
                  <a:gd name="connsiteX640" fmla="*/ 176689 w 1247775"/>
                  <a:gd name="connsiteY640" fmla="*/ 1213961 h 1857375"/>
                  <a:gd name="connsiteX641" fmla="*/ 170021 w 1247775"/>
                  <a:gd name="connsiteY641" fmla="*/ 1204436 h 1857375"/>
                  <a:gd name="connsiteX642" fmla="*/ 180499 w 1247775"/>
                  <a:gd name="connsiteY642" fmla="*/ 1181576 h 1857375"/>
                  <a:gd name="connsiteX643" fmla="*/ 158591 w 1247775"/>
                  <a:gd name="connsiteY643" fmla="*/ 1152049 h 1857375"/>
                  <a:gd name="connsiteX644" fmla="*/ 165259 w 1247775"/>
                  <a:gd name="connsiteY644" fmla="*/ 1153001 h 1857375"/>
                  <a:gd name="connsiteX645" fmla="*/ 169069 w 1247775"/>
                  <a:gd name="connsiteY645" fmla="*/ 1153001 h 1857375"/>
                  <a:gd name="connsiteX646" fmla="*/ 169069 w 1247775"/>
                  <a:gd name="connsiteY646" fmla="*/ 1153001 h 1857375"/>
                  <a:gd name="connsiteX647" fmla="*/ 177641 w 1247775"/>
                  <a:gd name="connsiteY647" fmla="*/ 1161574 h 1857375"/>
                  <a:gd name="connsiteX648" fmla="*/ 178594 w 1247775"/>
                  <a:gd name="connsiteY648" fmla="*/ 1161574 h 1857375"/>
                  <a:gd name="connsiteX649" fmla="*/ 178594 w 1247775"/>
                  <a:gd name="connsiteY649" fmla="*/ 1162526 h 1857375"/>
                  <a:gd name="connsiteX650" fmla="*/ 188119 w 1247775"/>
                  <a:gd name="connsiteY650" fmla="*/ 1180624 h 1857375"/>
                  <a:gd name="connsiteX651" fmla="*/ 185261 w 1247775"/>
                  <a:gd name="connsiteY651" fmla="*/ 1193006 h 1857375"/>
                  <a:gd name="connsiteX652" fmla="*/ 210026 w 1247775"/>
                  <a:gd name="connsiteY652" fmla="*/ 1221581 h 1857375"/>
                  <a:gd name="connsiteX653" fmla="*/ 205264 w 1247775"/>
                  <a:gd name="connsiteY653" fmla="*/ 1229201 h 1857375"/>
                  <a:gd name="connsiteX654" fmla="*/ 213836 w 1247775"/>
                  <a:gd name="connsiteY654" fmla="*/ 1237774 h 1857375"/>
                  <a:gd name="connsiteX655" fmla="*/ 222409 w 1247775"/>
                  <a:gd name="connsiteY655" fmla="*/ 1229201 h 1857375"/>
                  <a:gd name="connsiteX656" fmla="*/ 217646 w 1247775"/>
                  <a:gd name="connsiteY656" fmla="*/ 1221581 h 1857375"/>
                  <a:gd name="connsiteX657" fmla="*/ 219551 w 1247775"/>
                  <a:gd name="connsiteY657" fmla="*/ 1221581 h 1857375"/>
                  <a:gd name="connsiteX658" fmla="*/ 226219 w 1247775"/>
                  <a:gd name="connsiteY658" fmla="*/ 1223486 h 1857375"/>
                  <a:gd name="connsiteX659" fmla="*/ 239554 w 1247775"/>
                  <a:gd name="connsiteY659" fmla="*/ 1210151 h 1857375"/>
                  <a:gd name="connsiteX660" fmla="*/ 239554 w 1247775"/>
                  <a:gd name="connsiteY660" fmla="*/ 1209199 h 1857375"/>
                  <a:gd name="connsiteX661" fmla="*/ 244316 w 1247775"/>
                  <a:gd name="connsiteY661" fmla="*/ 1196816 h 1857375"/>
                  <a:gd name="connsiteX662" fmla="*/ 246221 w 1247775"/>
                  <a:gd name="connsiteY662" fmla="*/ 1196816 h 1857375"/>
                  <a:gd name="connsiteX663" fmla="*/ 254794 w 1247775"/>
                  <a:gd name="connsiteY663" fmla="*/ 1188244 h 1857375"/>
                  <a:gd name="connsiteX664" fmla="*/ 250984 w 1247775"/>
                  <a:gd name="connsiteY664" fmla="*/ 1181576 h 1857375"/>
                  <a:gd name="connsiteX665" fmla="*/ 259556 w 1247775"/>
                  <a:gd name="connsiteY665" fmla="*/ 1172051 h 1857375"/>
                  <a:gd name="connsiteX666" fmla="*/ 252889 w 1247775"/>
                  <a:gd name="connsiteY666" fmla="*/ 1162526 h 1857375"/>
                  <a:gd name="connsiteX667" fmla="*/ 255746 w 1247775"/>
                  <a:gd name="connsiteY667" fmla="*/ 1153001 h 1857375"/>
                  <a:gd name="connsiteX668" fmla="*/ 239554 w 1247775"/>
                  <a:gd name="connsiteY668" fmla="*/ 1136809 h 1857375"/>
                  <a:gd name="connsiteX669" fmla="*/ 223361 w 1247775"/>
                  <a:gd name="connsiteY669" fmla="*/ 1153001 h 1857375"/>
                  <a:gd name="connsiteX670" fmla="*/ 239554 w 1247775"/>
                  <a:gd name="connsiteY670" fmla="*/ 1169194 h 1857375"/>
                  <a:gd name="connsiteX671" fmla="*/ 240506 w 1247775"/>
                  <a:gd name="connsiteY671" fmla="*/ 1169194 h 1857375"/>
                  <a:gd name="connsiteX672" fmla="*/ 239554 w 1247775"/>
                  <a:gd name="connsiteY672" fmla="*/ 1172051 h 1857375"/>
                  <a:gd name="connsiteX673" fmla="*/ 244316 w 1247775"/>
                  <a:gd name="connsiteY673" fmla="*/ 1180624 h 1857375"/>
                  <a:gd name="connsiteX674" fmla="*/ 241459 w 1247775"/>
                  <a:gd name="connsiteY674" fmla="*/ 1181576 h 1857375"/>
                  <a:gd name="connsiteX675" fmla="*/ 223361 w 1247775"/>
                  <a:gd name="connsiteY675" fmla="*/ 1165384 h 1857375"/>
                  <a:gd name="connsiteX676" fmla="*/ 223361 w 1247775"/>
                  <a:gd name="connsiteY676" fmla="*/ 1162526 h 1857375"/>
                  <a:gd name="connsiteX677" fmla="*/ 201454 w 1247775"/>
                  <a:gd name="connsiteY677" fmla="*/ 1140619 h 1857375"/>
                  <a:gd name="connsiteX678" fmla="*/ 190976 w 1247775"/>
                  <a:gd name="connsiteY678" fmla="*/ 1143476 h 1857375"/>
                  <a:gd name="connsiteX679" fmla="*/ 201454 w 1247775"/>
                  <a:gd name="connsiteY679" fmla="*/ 1118711 h 1857375"/>
                  <a:gd name="connsiteX680" fmla="*/ 200501 w 1247775"/>
                  <a:gd name="connsiteY680" fmla="*/ 1111091 h 1857375"/>
                  <a:gd name="connsiteX681" fmla="*/ 205264 w 1247775"/>
                  <a:gd name="connsiteY681" fmla="*/ 1105376 h 1857375"/>
                  <a:gd name="connsiteX682" fmla="*/ 199549 w 1247775"/>
                  <a:gd name="connsiteY682" fmla="*/ 1099661 h 1857375"/>
                  <a:gd name="connsiteX683" fmla="*/ 196691 w 1247775"/>
                  <a:gd name="connsiteY683" fmla="*/ 1100614 h 1857375"/>
                  <a:gd name="connsiteX684" fmla="*/ 193834 w 1247775"/>
                  <a:gd name="connsiteY684" fmla="*/ 1096804 h 1857375"/>
                  <a:gd name="connsiteX685" fmla="*/ 207169 w 1247775"/>
                  <a:gd name="connsiteY685" fmla="*/ 1081564 h 1857375"/>
                  <a:gd name="connsiteX686" fmla="*/ 228124 w 1247775"/>
                  <a:gd name="connsiteY686" fmla="*/ 1052989 h 1857375"/>
                  <a:gd name="connsiteX687" fmla="*/ 227171 w 1247775"/>
                  <a:gd name="connsiteY687" fmla="*/ 1048226 h 1857375"/>
                  <a:gd name="connsiteX688" fmla="*/ 236696 w 1247775"/>
                  <a:gd name="connsiteY688" fmla="*/ 1050131 h 1857375"/>
                  <a:gd name="connsiteX689" fmla="*/ 257651 w 1247775"/>
                  <a:gd name="connsiteY689" fmla="*/ 1042511 h 1857375"/>
                  <a:gd name="connsiteX690" fmla="*/ 263366 w 1247775"/>
                  <a:gd name="connsiteY690" fmla="*/ 1043464 h 1857375"/>
                  <a:gd name="connsiteX691" fmla="*/ 282416 w 1247775"/>
                  <a:gd name="connsiteY691" fmla="*/ 1024414 h 1857375"/>
                  <a:gd name="connsiteX692" fmla="*/ 279559 w 1247775"/>
                  <a:gd name="connsiteY692" fmla="*/ 1013936 h 1857375"/>
                  <a:gd name="connsiteX693" fmla="*/ 295751 w 1247775"/>
                  <a:gd name="connsiteY693" fmla="*/ 1000601 h 1857375"/>
                  <a:gd name="connsiteX694" fmla="*/ 294799 w 1247775"/>
                  <a:gd name="connsiteY694" fmla="*/ 1006316 h 1857375"/>
                  <a:gd name="connsiteX695" fmla="*/ 294799 w 1247775"/>
                  <a:gd name="connsiteY695" fmla="*/ 1009174 h 1857375"/>
                  <a:gd name="connsiteX696" fmla="*/ 293846 w 1247775"/>
                  <a:gd name="connsiteY696" fmla="*/ 1015841 h 1857375"/>
                  <a:gd name="connsiteX697" fmla="*/ 297656 w 1247775"/>
                  <a:gd name="connsiteY697" fmla="*/ 1026319 h 1857375"/>
                  <a:gd name="connsiteX698" fmla="*/ 284321 w 1247775"/>
                  <a:gd name="connsiteY698" fmla="*/ 1051084 h 1857375"/>
                  <a:gd name="connsiteX699" fmla="*/ 284321 w 1247775"/>
                  <a:gd name="connsiteY699" fmla="*/ 1052989 h 1857375"/>
                  <a:gd name="connsiteX700" fmla="*/ 280511 w 1247775"/>
                  <a:gd name="connsiteY700" fmla="*/ 1052036 h 1857375"/>
                  <a:gd name="connsiteX701" fmla="*/ 268129 w 1247775"/>
                  <a:gd name="connsiteY701" fmla="*/ 1064419 h 1857375"/>
                  <a:gd name="connsiteX702" fmla="*/ 277654 w 1247775"/>
                  <a:gd name="connsiteY702" fmla="*/ 1075849 h 1857375"/>
                  <a:gd name="connsiteX703" fmla="*/ 277654 w 1247775"/>
                  <a:gd name="connsiteY703" fmla="*/ 1076801 h 1857375"/>
                  <a:gd name="connsiteX704" fmla="*/ 295751 w 1247775"/>
                  <a:gd name="connsiteY704" fmla="*/ 1094899 h 1857375"/>
                  <a:gd name="connsiteX705" fmla="*/ 303371 w 1247775"/>
                  <a:gd name="connsiteY705" fmla="*/ 1092994 h 1857375"/>
                  <a:gd name="connsiteX706" fmla="*/ 300514 w 1247775"/>
                  <a:gd name="connsiteY706" fmla="*/ 1100614 h 1857375"/>
                  <a:gd name="connsiteX707" fmla="*/ 304324 w 1247775"/>
                  <a:gd name="connsiteY707" fmla="*/ 1110139 h 1857375"/>
                  <a:gd name="connsiteX708" fmla="*/ 303371 w 1247775"/>
                  <a:gd name="connsiteY708" fmla="*/ 1110139 h 1857375"/>
                  <a:gd name="connsiteX709" fmla="*/ 270986 w 1247775"/>
                  <a:gd name="connsiteY709" fmla="*/ 1142524 h 1857375"/>
                  <a:gd name="connsiteX710" fmla="*/ 285274 w 1247775"/>
                  <a:gd name="connsiteY710" fmla="*/ 1169194 h 1857375"/>
                  <a:gd name="connsiteX711" fmla="*/ 288131 w 1247775"/>
                  <a:gd name="connsiteY711" fmla="*/ 1174909 h 1857375"/>
                  <a:gd name="connsiteX712" fmla="*/ 280511 w 1247775"/>
                  <a:gd name="connsiteY712" fmla="*/ 1193959 h 1857375"/>
                  <a:gd name="connsiteX713" fmla="*/ 266224 w 1247775"/>
                  <a:gd name="connsiteY713" fmla="*/ 1210151 h 1857375"/>
                  <a:gd name="connsiteX714" fmla="*/ 269081 w 1247775"/>
                  <a:gd name="connsiteY714" fmla="*/ 1218724 h 1857375"/>
                  <a:gd name="connsiteX715" fmla="*/ 258604 w 1247775"/>
                  <a:gd name="connsiteY715" fmla="*/ 1216819 h 1857375"/>
                  <a:gd name="connsiteX716" fmla="*/ 227171 w 1247775"/>
                  <a:gd name="connsiteY716" fmla="*/ 1248251 h 1857375"/>
                  <a:gd name="connsiteX717" fmla="*/ 258604 w 1247775"/>
                  <a:gd name="connsiteY717" fmla="*/ 1279684 h 1857375"/>
                  <a:gd name="connsiteX718" fmla="*/ 285274 w 1247775"/>
                  <a:gd name="connsiteY718" fmla="*/ 1264444 h 1857375"/>
                  <a:gd name="connsiteX719" fmla="*/ 293846 w 1247775"/>
                  <a:gd name="connsiteY719" fmla="*/ 1266349 h 1857375"/>
                  <a:gd name="connsiteX720" fmla="*/ 316706 w 1247775"/>
                  <a:gd name="connsiteY720" fmla="*/ 1253966 h 1857375"/>
                  <a:gd name="connsiteX721" fmla="*/ 321469 w 1247775"/>
                  <a:gd name="connsiteY721" fmla="*/ 1249204 h 1857375"/>
                  <a:gd name="connsiteX722" fmla="*/ 326231 w 1247775"/>
                  <a:gd name="connsiteY722" fmla="*/ 1263491 h 1857375"/>
                  <a:gd name="connsiteX723" fmla="*/ 326231 w 1247775"/>
                  <a:gd name="connsiteY723" fmla="*/ 1264444 h 1857375"/>
                  <a:gd name="connsiteX724" fmla="*/ 328136 w 1247775"/>
                  <a:gd name="connsiteY724" fmla="*/ 1275874 h 1857375"/>
                  <a:gd name="connsiteX725" fmla="*/ 322421 w 1247775"/>
                  <a:gd name="connsiteY725" fmla="*/ 1285399 h 1857375"/>
                  <a:gd name="connsiteX726" fmla="*/ 310991 w 1247775"/>
                  <a:gd name="connsiteY726" fmla="*/ 1279684 h 1857375"/>
                  <a:gd name="connsiteX727" fmla="*/ 304324 w 1247775"/>
                  <a:gd name="connsiteY727" fmla="*/ 1273016 h 1857375"/>
                  <a:gd name="connsiteX728" fmla="*/ 297656 w 1247775"/>
                  <a:gd name="connsiteY728" fmla="*/ 1279684 h 1857375"/>
                  <a:gd name="connsiteX729" fmla="*/ 299561 w 1247775"/>
                  <a:gd name="connsiteY729" fmla="*/ 1284446 h 1857375"/>
                  <a:gd name="connsiteX730" fmla="*/ 294799 w 1247775"/>
                  <a:gd name="connsiteY730" fmla="*/ 1296829 h 1857375"/>
                  <a:gd name="connsiteX731" fmla="*/ 298609 w 1247775"/>
                  <a:gd name="connsiteY731" fmla="*/ 1307306 h 1857375"/>
                  <a:gd name="connsiteX732" fmla="*/ 298609 w 1247775"/>
                  <a:gd name="connsiteY732" fmla="*/ 1307306 h 1857375"/>
                  <a:gd name="connsiteX733" fmla="*/ 308134 w 1247775"/>
                  <a:gd name="connsiteY733" fmla="*/ 1316831 h 1857375"/>
                  <a:gd name="connsiteX734" fmla="*/ 314801 w 1247775"/>
                  <a:gd name="connsiteY734" fmla="*/ 1313974 h 1857375"/>
                  <a:gd name="connsiteX735" fmla="*/ 328136 w 1247775"/>
                  <a:gd name="connsiteY735" fmla="*/ 1302544 h 1857375"/>
                  <a:gd name="connsiteX736" fmla="*/ 343376 w 1247775"/>
                  <a:gd name="connsiteY736" fmla="*/ 1310164 h 1857375"/>
                  <a:gd name="connsiteX737" fmla="*/ 353854 w 1247775"/>
                  <a:gd name="connsiteY737" fmla="*/ 1306354 h 1857375"/>
                  <a:gd name="connsiteX738" fmla="*/ 353854 w 1247775"/>
                  <a:gd name="connsiteY738" fmla="*/ 1307306 h 1857375"/>
                  <a:gd name="connsiteX739" fmla="*/ 369094 w 1247775"/>
                  <a:gd name="connsiteY739" fmla="*/ 1322546 h 1857375"/>
                  <a:gd name="connsiteX740" fmla="*/ 376714 w 1247775"/>
                  <a:gd name="connsiteY740" fmla="*/ 1320641 h 1857375"/>
                  <a:gd name="connsiteX741" fmla="*/ 384334 w 1247775"/>
                  <a:gd name="connsiteY741" fmla="*/ 1323499 h 1857375"/>
                  <a:gd name="connsiteX742" fmla="*/ 396716 w 1247775"/>
                  <a:gd name="connsiteY742" fmla="*/ 1311116 h 1857375"/>
                  <a:gd name="connsiteX743" fmla="*/ 396716 w 1247775"/>
                  <a:gd name="connsiteY743" fmla="*/ 1309211 h 1857375"/>
                  <a:gd name="connsiteX744" fmla="*/ 406241 w 1247775"/>
                  <a:gd name="connsiteY744" fmla="*/ 1293971 h 1857375"/>
                  <a:gd name="connsiteX745" fmla="*/ 397669 w 1247775"/>
                  <a:gd name="connsiteY745" fmla="*/ 1278731 h 1857375"/>
                  <a:gd name="connsiteX746" fmla="*/ 397669 w 1247775"/>
                  <a:gd name="connsiteY746" fmla="*/ 1278731 h 1857375"/>
                  <a:gd name="connsiteX747" fmla="*/ 404336 w 1247775"/>
                  <a:gd name="connsiteY747" fmla="*/ 1280636 h 1857375"/>
                  <a:gd name="connsiteX748" fmla="*/ 408146 w 1247775"/>
                  <a:gd name="connsiteY748" fmla="*/ 1279684 h 1857375"/>
                  <a:gd name="connsiteX749" fmla="*/ 421481 w 1247775"/>
                  <a:gd name="connsiteY749" fmla="*/ 1288256 h 1857375"/>
                  <a:gd name="connsiteX750" fmla="*/ 437674 w 1247775"/>
                  <a:gd name="connsiteY750" fmla="*/ 1296829 h 1857375"/>
                  <a:gd name="connsiteX751" fmla="*/ 456724 w 1247775"/>
                  <a:gd name="connsiteY751" fmla="*/ 1277779 h 1857375"/>
                  <a:gd name="connsiteX752" fmla="*/ 456724 w 1247775"/>
                  <a:gd name="connsiteY752" fmla="*/ 1276826 h 1857375"/>
                  <a:gd name="connsiteX753" fmla="*/ 471011 w 1247775"/>
                  <a:gd name="connsiteY753" fmla="*/ 1284446 h 1857375"/>
                  <a:gd name="connsiteX754" fmla="*/ 485299 w 1247775"/>
                  <a:gd name="connsiteY754" fmla="*/ 1291114 h 1857375"/>
                  <a:gd name="connsiteX755" fmla="*/ 499586 w 1247775"/>
                  <a:gd name="connsiteY755" fmla="*/ 1283494 h 1857375"/>
                  <a:gd name="connsiteX756" fmla="*/ 500539 w 1247775"/>
                  <a:gd name="connsiteY756" fmla="*/ 1284446 h 1857375"/>
                  <a:gd name="connsiteX757" fmla="*/ 498634 w 1247775"/>
                  <a:gd name="connsiteY757" fmla="*/ 1286351 h 1857375"/>
                  <a:gd name="connsiteX758" fmla="*/ 491014 w 1247775"/>
                  <a:gd name="connsiteY758" fmla="*/ 1297781 h 1857375"/>
                  <a:gd name="connsiteX759" fmla="*/ 483394 w 1247775"/>
                  <a:gd name="connsiteY759" fmla="*/ 1313974 h 1857375"/>
                  <a:gd name="connsiteX760" fmla="*/ 477679 w 1247775"/>
                  <a:gd name="connsiteY760" fmla="*/ 1317784 h 1857375"/>
                  <a:gd name="connsiteX761" fmla="*/ 471011 w 1247775"/>
                  <a:gd name="connsiteY761" fmla="*/ 1315879 h 1857375"/>
                  <a:gd name="connsiteX762" fmla="*/ 457676 w 1247775"/>
                  <a:gd name="connsiteY762" fmla="*/ 1329214 h 1857375"/>
                  <a:gd name="connsiteX763" fmla="*/ 471011 w 1247775"/>
                  <a:gd name="connsiteY763" fmla="*/ 1342549 h 1857375"/>
                  <a:gd name="connsiteX764" fmla="*/ 475774 w 1247775"/>
                  <a:gd name="connsiteY764" fmla="*/ 1341596 h 1857375"/>
                  <a:gd name="connsiteX765" fmla="*/ 475774 w 1247775"/>
                  <a:gd name="connsiteY765" fmla="*/ 1341596 h 1857375"/>
                  <a:gd name="connsiteX766" fmla="*/ 451961 w 1247775"/>
                  <a:gd name="connsiteY766" fmla="*/ 1361599 h 1857375"/>
                  <a:gd name="connsiteX767" fmla="*/ 444341 w 1247775"/>
                  <a:gd name="connsiteY767" fmla="*/ 1356836 h 1857375"/>
                  <a:gd name="connsiteX768" fmla="*/ 446246 w 1247775"/>
                  <a:gd name="connsiteY768" fmla="*/ 1349216 h 1857375"/>
                  <a:gd name="connsiteX769" fmla="*/ 430054 w 1247775"/>
                  <a:gd name="connsiteY769" fmla="*/ 1333024 h 1857375"/>
                  <a:gd name="connsiteX770" fmla="*/ 417671 w 1247775"/>
                  <a:gd name="connsiteY770" fmla="*/ 1337786 h 1857375"/>
                  <a:gd name="connsiteX771" fmla="*/ 408146 w 1247775"/>
                  <a:gd name="connsiteY771" fmla="*/ 1333024 h 1857375"/>
                  <a:gd name="connsiteX772" fmla="*/ 395764 w 1247775"/>
                  <a:gd name="connsiteY772" fmla="*/ 1345406 h 1857375"/>
                  <a:gd name="connsiteX773" fmla="*/ 401479 w 1247775"/>
                  <a:gd name="connsiteY773" fmla="*/ 1355884 h 1857375"/>
                  <a:gd name="connsiteX774" fmla="*/ 386239 w 1247775"/>
                  <a:gd name="connsiteY774" fmla="*/ 1375886 h 1857375"/>
                  <a:gd name="connsiteX775" fmla="*/ 386239 w 1247775"/>
                  <a:gd name="connsiteY775" fmla="*/ 1379696 h 1857375"/>
                  <a:gd name="connsiteX776" fmla="*/ 384334 w 1247775"/>
                  <a:gd name="connsiteY776" fmla="*/ 1387316 h 1857375"/>
                  <a:gd name="connsiteX777" fmla="*/ 379571 w 1247775"/>
                  <a:gd name="connsiteY777" fmla="*/ 1394936 h 1857375"/>
                  <a:gd name="connsiteX778" fmla="*/ 378619 w 1247775"/>
                  <a:gd name="connsiteY778" fmla="*/ 1394936 h 1857375"/>
                  <a:gd name="connsiteX779" fmla="*/ 378619 w 1247775"/>
                  <a:gd name="connsiteY779" fmla="*/ 1394936 h 1857375"/>
                  <a:gd name="connsiteX780" fmla="*/ 379571 w 1247775"/>
                  <a:gd name="connsiteY780" fmla="*/ 1389221 h 1857375"/>
                  <a:gd name="connsiteX781" fmla="*/ 379571 w 1247775"/>
                  <a:gd name="connsiteY781" fmla="*/ 1386364 h 1857375"/>
                  <a:gd name="connsiteX782" fmla="*/ 386239 w 1247775"/>
                  <a:gd name="connsiteY782" fmla="*/ 1373981 h 1857375"/>
                  <a:gd name="connsiteX783" fmla="*/ 371951 w 1247775"/>
                  <a:gd name="connsiteY783" fmla="*/ 1359694 h 1857375"/>
                  <a:gd name="connsiteX784" fmla="*/ 360521 w 1247775"/>
                  <a:gd name="connsiteY784" fmla="*/ 1365409 h 1857375"/>
                  <a:gd name="connsiteX785" fmla="*/ 354806 w 1247775"/>
                  <a:gd name="connsiteY785" fmla="*/ 1364456 h 1857375"/>
                  <a:gd name="connsiteX786" fmla="*/ 339566 w 1247775"/>
                  <a:gd name="connsiteY786" fmla="*/ 1370171 h 1857375"/>
                  <a:gd name="connsiteX787" fmla="*/ 330041 w 1247775"/>
                  <a:gd name="connsiteY787" fmla="*/ 1365409 h 1857375"/>
                  <a:gd name="connsiteX788" fmla="*/ 318611 w 1247775"/>
                  <a:gd name="connsiteY788" fmla="*/ 1373981 h 1857375"/>
                  <a:gd name="connsiteX789" fmla="*/ 313849 w 1247775"/>
                  <a:gd name="connsiteY789" fmla="*/ 1377791 h 1857375"/>
                  <a:gd name="connsiteX790" fmla="*/ 308134 w 1247775"/>
                  <a:gd name="connsiteY790" fmla="*/ 1376839 h 1857375"/>
                  <a:gd name="connsiteX791" fmla="*/ 295751 w 1247775"/>
                  <a:gd name="connsiteY791" fmla="*/ 1389221 h 1857375"/>
                  <a:gd name="connsiteX792" fmla="*/ 308134 w 1247775"/>
                  <a:gd name="connsiteY792" fmla="*/ 1401604 h 1857375"/>
                  <a:gd name="connsiteX793" fmla="*/ 320516 w 1247775"/>
                  <a:gd name="connsiteY793" fmla="*/ 1390174 h 1857375"/>
                  <a:gd name="connsiteX794" fmla="*/ 320516 w 1247775"/>
                  <a:gd name="connsiteY794" fmla="*/ 1390174 h 1857375"/>
                  <a:gd name="connsiteX795" fmla="*/ 325279 w 1247775"/>
                  <a:gd name="connsiteY795" fmla="*/ 1388269 h 1857375"/>
                  <a:gd name="connsiteX796" fmla="*/ 329089 w 1247775"/>
                  <a:gd name="connsiteY796" fmla="*/ 1389221 h 1857375"/>
                  <a:gd name="connsiteX797" fmla="*/ 329089 w 1247775"/>
                  <a:gd name="connsiteY797" fmla="*/ 1390174 h 1857375"/>
                  <a:gd name="connsiteX798" fmla="*/ 347186 w 1247775"/>
                  <a:gd name="connsiteY798" fmla="*/ 1413986 h 1857375"/>
                  <a:gd name="connsiteX799" fmla="*/ 346234 w 1247775"/>
                  <a:gd name="connsiteY799" fmla="*/ 1417796 h 1857375"/>
                  <a:gd name="connsiteX800" fmla="*/ 347186 w 1247775"/>
                  <a:gd name="connsiteY800" fmla="*/ 1420654 h 1857375"/>
                  <a:gd name="connsiteX801" fmla="*/ 343376 w 1247775"/>
                  <a:gd name="connsiteY801" fmla="*/ 1433036 h 1857375"/>
                  <a:gd name="connsiteX802" fmla="*/ 347186 w 1247775"/>
                  <a:gd name="connsiteY802" fmla="*/ 1446371 h 1857375"/>
                  <a:gd name="connsiteX803" fmla="*/ 334804 w 1247775"/>
                  <a:gd name="connsiteY803" fmla="*/ 1461611 h 1857375"/>
                  <a:gd name="connsiteX804" fmla="*/ 350044 w 1247775"/>
                  <a:gd name="connsiteY804" fmla="*/ 1476851 h 1857375"/>
                  <a:gd name="connsiteX805" fmla="*/ 359569 w 1247775"/>
                  <a:gd name="connsiteY805" fmla="*/ 1473994 h 1857375"/>
                  <a:gd name="connsiteX806" fmla="*/ 377666 w 1247775"/>
                  <a:gd name="connsiteY806" fmla="*/ 1486376 h 1857375"/>
                  <a:gd name="connsiteX807" fmla="*/ 388144 w 1247775"/>
                  <a:gd name="connsiteY807" fmla="*/ 1492091 h 1857375"/>
                  <a:gd name="connsiteX808" fmla="*/ 400526 w 1247775"/>
                  <a:gd name="connsiteY808" fmla="*/ 1479709 h 1857375"/>
                  <a:gd name="connsiteX809" fmla="*/ 400526 w 1247775"/>
                  <a:gd name="connsiteY809" fmla="*/ 1478756 h 1857375"/>
                  <a:gd name="connsiteX810" fmla="*/ 408146 w 1247775"/>
                  <a:gd name="connsiteY810" fmla="*/ 1460659 h 1857375"/>
                  <a:gd name="connsiteX811" fmla="*/ 396716 w 1247775"/>
                  <a:gd name="connsiteY811" fmla="*/ 1438751 h 1857375"/>
                  <a:gd name="connsiteX812" fmla="*/ 397669 w 1247775"/>
                  <a:gd name="connsiteY812" fmla="*/ 1433989 h 1857375"/>
                  <a:gd name="connsiteX813" fmla="*/ 395764 w 1247775"/>
                  <a:gd name="connsiteY813" fmla="*/ 1425416 h 1857375"/>
                  <a:gd name="connsiteX814" fmla="*/ 396716 w 1247775"/>
                  <a:gd name="connsiteY814" fmla="*/ 1420654 h 1857375"/>
                  <a:gd name="connsiteX815" fmla="*/ 396716 w 1247775"/>
                  <a:gd name="connsiteY815" fmla="*/ 1420654 h 1857375"/>
                  <a:gd name="connsiteX816" fmla="*/ 399574 w 1247775"/>
                  <a:gd name="connsiteY816" fmla="*/ 1423511 h 1857375"/>
                  <a:gd name="connsiteX817" fmla="*/ 395764 w 1247775"/>
                  <a:gd name="connsiteY817" fmla="*/ 1431131 h 1857375"/>
                  <a:gd name="connsiteX818" fmla="*/ 406241 w 1247775"/>
                  <a:gd name="connsiteY818" fmla="*/ 1441609 h 1857375"/>
                  <a:gd name="connsiteX819" fmla="*/ 416719 w 1247775"/>
                  <a:gd name="connsiteY819" fmla="*/ 1432084 h 1857375"/>
                  <a:gd name="connsiteX820" fmla="*/ 422434 w 1247775"/>
                  <a:gd name="connsiteY820" fmla="*/ 1433036 h 1857375"/>
                  <a:gd name="connsiteX821" fmla="*/ 420529 w 1247775"/>
                  <a:gd name="connsiteY821" fmla="*/ 1440656 h 1857375"/>
                  <a:gd name="connsiteX822" fmla="*/ 427196 w 1247775"/>
                  <a:gd name="connsiteY822" fmla="*/ 1454944 h 1857375"/>
                  <a:gd name="connsiteX823" fmla="*/ 417671 w 1247775"/>
                  <a:gd name="connsiteY823" fmla="*/ 1471136 h 1857375"/>
                  <a:gd name="connsiteX824" fmla="*/ 419576 w 1247775"/>
                  <a:gd name="connsiteY824" fmla="*/ 1478756 h 1857375"/>
                  <a:gd name="connsiteX825" fmla="*/ 408146 w 1247775"/>
                  <a:gd name="connsiteY825" fmla="*/ 1490186 h 1857375"/>
                  <a:gd name="connsiteX826" fmla="*/ 411956 w 1247775"/>
                  <a:gd name="connsiteY826" fmla="*/ 1498759 h 1857375"/>
                  <a:gd name="connsiteX827" fmla="*/ 411004 w 1247775"/>
                  <a:gd name="connsiteY827" fmla="*/ 1502569 h 1857375"/>
                  <a:gd name="connsiteX828" fmla="*/ 404336 w 1247775"/>
                  <a:gd name="connsiteY828" fmla="*/ 1500664 h 1857375"/>
                  <a:gd name="connsiteX829" fmla="*/ 393859 w 1247775"/>
                  <a:gd name="connsiteY829" fmla="*/ 1511141 h 1857375"/>
                  <a:gd name="connsiteX830" fmla="*/ 399574 w 1247775"/>
                  <a:gd name="connsiteY830" fmla="*/ 1519714 h 1857375"/>
                  <a:gd name="connsiteX831" fmla="*/ 387191 w 1247775"/>
                  <a:gd name="connsiteY831" fmla="*/ 1535906 h 1857375"/>
                  <a:gd name="connsiteX832" fmla="*/ 389096 w 1247775"/>
                  <a:gd name="connsiteY832" fmla="*/ 1544479 h 1857375"/>
                  <a:gd name="connsiteX833" fmla="*/ 384334 w 1247775"/>
                  <a:gd name="connsiteY833" fmla="*/ 1545431 h 1857375"/>
                  <a:gd name="connsiteX834" fmla="*/ 367189 w 1247775"/>
                  <a:gd name="connsiteY834" fmla="*/ 1530191 h 1857375"/>
                  <a:gd name="connsiteX835" fmla="*/ 350044 w 1247775"/>
                  <a:gd name="connsiteY835" fmla="*/ 1547336 h 1857375"/>
                  <a:gd name="connsiteX836" fmla="*/ 361474 w 1247775"/>
                  <a:gd name="connsiteY836" fmla="*/ 1563529 h 1857375"/>
                  <a:gd name="connsiteX837" fmla="*/ 359569 w 1247775"/>
                  <a:gd name="connsiteY837" fmla="*/ 1568291 h 1857375"/>
                  <a:gd name="connsiteX838" fmla="*/ 352901 w 1247775"/>
                  <a:gd name="connsiteY838" fmla="*/ 1565434 h 1857375"/>
                  <a:gd name="connsiteX839" fmla="*/ 344329 w 1247775"/>
                  <a:gd name="connsiteY839" fmla="*/ 1574006 h 1857375"/>
                  <a:gd name="connsiteX840" fmla="*/ 346234 w 1247775"/>
                  <a:gd name="connsiteY840" fmla="*/ 1578769 h 1857375"/>
                  <a:gd name="connsiteX841" fmla="*/ 338614 w 1247775"/>
                  <a:gd name="connsiteY841" fmla="*/ 1594961 h 1857375"/>
                  <a:gd name="connsiteX842" fmla="*/ 357664 w 1247775"/>
                  <a:gd name="connsiteY842" fmla="*/ 1615916 h 1857375"/>
                  <a:gd name="connsiteX843" fmla="*/ 361474 w 1247775"/>
                  <a:gd name="connsiteY843" fmla="*/ 1620679 h 1857375"/>
                  <a:gd name="connsiteX844" fmla="*/ 375761 w 1247775"/>
                  <a:gd name="connsiteY844" fmla="*/ 1637824 h 1857375"/>
                  <a:gd name="connsiteX845" fmla="*/ 376714 w 1247775"/>
                  <a:gd name="connsiteY845" fmla="*/ 1640681 h 1857375"/>
                  <a:gd name="connsiteX846" fmla="*/ 355759 w 1247775"/>
                  <a:gd name="connsiteY846" fmla="*/ 1662589 h 1857375"/>
                  <a:gd name="connsiteX847" fmla="*/ 347186 w 1247775"/>
                  <a:gd name="connsiteY847" fmla="*/ 1657826 h 1857375"/>
                  <a:gd name="connsiteX848" fmla="*/ 358616 w 1247775"/>
                  <a:gd name="connsiteY848" fmla="*/ 1637824 h 1857375"/>
                  <a:gd name="connsiteX849" fmla="*/ 341471 w 1247775"/>
                  <a:gd name="connsiteY849" fmla="*/ 1614964 h 1857375"/>
                  <a:gd name="connsiteX850" fmla="*/ 324326 w 1247775"/>
                  <a:gd name="connsiteY850" fmla="*/ 1589246 h 1857375"/>
                  <a:gd name="connsiteX851" fmla="*/ 321469 w 1247775"/>
                  <a:gd name="connsiteY851" fmla="*/ 1579721 h 1857375"/>
                  <a:gd name="connsiteX852" fmla="*/ 322421 w 1247775"/>
                  <a:gd name="connsiteY852" fmla="*/ 1575911 h 1857375"/>
                  <a:gd name="connsiteX853" fmla="*/ 309086 w 1247775"/>
                  <a:gd name="connsiteY853" fmla="*/ 1562576 h 1857375"/>
                  <a:gd name="connsiteX854" fmla="*/ 306229 w 1247775"/>
                  <a:gd name="connsiteY854" fmla="*/ 1562576 h 1857375"/>
                  <a:gd name="connsiteX855" fmla="*/ 306229 w 1247775"/>
                  <a:gd name="connsiteY855" fmla="*/ 1558766 h 1857375"/>
                  <a:gd name="connsiteX856" fmla="*/ 305276 w 1247775"/>
                  <a:gd name="connsiteY856" fmla="*/ 1552099 h 1857375"/>
                  <a:gd name="connsiteX857" fmla="*/ 308134 w 1247775"/>
                  <a:gd name="connsiteY857" fmla="*/ 1550194 h 1857375"/>
                  <a:gd name="connsiteX858" fmla="*/ 316706 w 1247775"/>
                  <a:gd name="connsiteY858" fmla="*/ 1554956 h 1857375"/>
                  <a:gd name="connsiteX859" fmla="*/ 317659 w 1247775"/>
                  <a:gd name="connsiteY859" fmla="*/ 1554956 h 1857375"/>
                  <a:gd name="connsiteX860" fmla="*/ 316706 w 1247775"/>
                  <a:gd name="connsiteY860" fmla="*/ 1558766 h 1857375"/>
                  <a:gd name="connsiteX861" fmla="*/ 327184 w 1247775"/>
                  <a:gd name="connsiteY861" fmla="*/ 1569244 h 1857375"/>
                  <a:gd name="connsiteX862" fmla="*/ 337661 w 1247775"/>
                  <a:gd name="connsiteY862" fmla="*/ 1558766 h 1857375"/>
                  <a:gd name="connsiteX863" fmla="*/ 327184 w 1247775"/>
                  <a:gd name="connsiteY863" fmla="*/ 1548289 h 1857375"/>
                  <a:gd name="connsiteX864" fmla="*/ 326231 w 1247775"/>
                  <a:gd name="connsiteY864" fmla="*/ 1548289 h 1857375"/>
                  <a:gd name="connsiteX865" fmla="*/ 327184 w 1247775"/>
                  <a:gd name="connsiteY865" fmla="*/ 1544479 h 1857375"/>
                  <a:gd name="connsiteX866" fmla="*/ 316706 w 1247775"/>
                  <a:gd name="connsiteY866" fmla="*/ 1534001 h 1857375"/>
                  <a:gd name="connsiteX867" fmla="*/ 313849 w 1247775"/>
                  <a:gd name="connsiteY867" fmla="*/ 1534954 h 1857375"/>
                  <a:gd name="connsiteX868" fmla="*/ 312896 w 1247775"/>
                  <a:gd name="connsiteY868" fmla="*/ 1533049 h 1857375"/>
                  <a:gd name="connsiteX869" fmla="*/ 335756 w 1247775"/>
                  <a:gd name="connsiteY869" fmla="*/ 1505426 h 1857375"/>
                  <a:gd name="connsiteX870" fmla="*/ 331946 w 1247775"/>
                  <a:gd name="connsiteY870" fmla="*/ 1492091 h 1857375"/>
                  <a:gd name="connsiteX871" fmla="*/ 332899 w 1247775"/>
                  <a:gd name="connsiteY871" fmla="*/ 1488281 h 1857375"/>
                  <a:gd name="connsiteX872" fmla="*/ 324326 w 1247775"/>
                  <a:gd name="connsiteY872" fmla="*/ 1479709 h 1857375"/>
                  <a:gd name="connsiteX873" fmla="*/ 320516 w 1247775"/>
                  <a:gd name="connsiteY873" fmla="*/ 1480661 h 1857375"/>
                  <a:gd name="connsiteX874" fmla="*/ 308134 w 1247775"/>
                  <a:gd name="connsiteY874" fmla="*/ 1477804 h 1857375"/>
                  <a:gd name="connsiteX875" fmla="*/ 283369 w 1247775"/>
                  <a:gd name="connsiteY875" fmla="*/ 1492091 h 1857375"/>
                  <a:gd name="connsiteX876" fmla="*/ 279559 w 1247775"/>
                  <a:gd name="connsiteY876" fmla="*/ 1491139 h 1857375"/>
                  <a:gd name="connsiteX877" fmla="*/ 265271 w 1247775"/>
                  <a:gd name="connsiteY877" fmla="*/ 1500664 h 1857375"/>
                  <a:gd name="connsiteX878" fmla="*/ 258604 w 1247775"/>
                  <a:gd name="connsiteY878" fmla="*/ 1508284 h 1857375"/>
                  <a:gd name="connsiteX879" fmla="*/ 250031 w 1247775"/>
                  <a:gd name="connsiteY879" fmla="*/ 1506379 h 1857375"/>
                  <a:gd name="connsiteX880" fmla="*/ 231934 w 1247775"/>
                  <a:gd name="connsiteY880" fmla="*/ 1524476 h 1857375"/>
                  <a:gd name="connsiteX881" fmla="*/ 243364 w 1247775"/>
                  <a:gd name="connsiteY881" fmla="*/ 1541621 h 1857375"/>
                  <a:gd name="connsiteX882" fmla="*/ 242411 w 1247775"/>
                  <a:gd name="connsiteY882" fmla="*/ 1543526 h 1857375"/>
                  <a:gd name="connsiteX883" fmla="*/ 239554 w 1247775"/>
                  <a:gd name="connsiteY883" fmla="*/ 1543526 h 1857375"/>
                  <a:gd name="connsiteX884" fmla="*/ 225266 w 1247775"/>
                  <a:gd name="connsiteY884" fmla="*/ 1548289 h 1857375"/>
                  <a:gd name="connsiteX885" fmla="*/ 210026 w 1247775"/>
                  <a:gd name="connsiteY885" fmla="*/ 1544479 h 1857375"/>
                  <a:gd name="connsiteX886" fmla="*/ 189071 w 1247775"/>
                  <a:gd name="connsiteY886" fmla="*/ 1553051 h 1857375"/>
                  <a:gd name="connsiteX887" fmla="*/ 170974 w 1247775"/>
                  <a:gd name="connsiteY887" fmla="*/ 1543526 h 1857375"/>
                  <a:gd name="connsiteX888" fmla="*/ 162401 w 1247775"/>
                  <a:gd name="connsiteY888" fmla="*/ 1545431 h 1857375"/>
                  <a:gd name="connsiteX889" fmla="*/ 152876 w 1247775"/>
                  <a:gd name="connsiteY889" fmla="*/ 1537811 h 1857375"/>
                  <a:gd name="connsiteX890" fmla="*/ 143351 w 1247775"/>
                  <a:gd name="connsiteY890" fmla="*/ 1547336 h 1857375"/>
                  <a:gd name="connsiteX891" fmla="*/ 150971 w 1247775"/>
                  <a:gd name="connsiteY891" fmla="*/ 1556861 h 1857375"/>
                  <a:gd name="connsiteX892" fmla="*/ 149066 w 1247775"/>
                  <a:gd name="connsiteY892" fmla="*/ 1566386 h 1857375"/>
                  <a:gd name="connsiteX893" fmla="*/ 153829 w 1247775"/>
                  <a:gd name="connsiteY893" fmla="*/ 1580674 h 1857375"/>
                  <a:gd name="connsiteX894" fmla="*/ 143351 w 1247775"/>
                  <a:gd name="connsiteY894" fmla="*/ 1593056 h 1857375"/>
                  <a:gd name="connsiteX895" fmla="*/ 155734 w 1247775"/>
                  <a:gd name="connsiteY895" fmla="*/ 1605439 h 1857375"/>
                  <a:gd name="connsiteX896" fmla="*/ 168116 w 1247775"/>
                  <a:gd name="connsiteY896" fmla="*/ 1593056 h 1857375"/>
                  <a:gd name="connsiteX897" fmla="*/ 167164 w 1247775"/>
                  <a:gd name="connsiteY897" fmla="*/ 1589246 h 1857375"/>
                  <a:gd name="connsiteX898" fmla="*/ 170974 w 1247775"/>
                  <a:gd name="connsiteY898" fmla="*/ 1589246 h 1857375"/>
                  <a:gd name="connsiteX899" fmla="*/ 182404 w 1247775"/>
                  <a:gd name="connsiteY899" fmla="*/ 1586389 h 1857375"/>
                  <a:gd name="connsiteX900" fmla="*/ 184309 w 1247775"/>
                  <a:gd name="connsiteY900" fmla="*/ 1589246 h 1857375"/>
                  <a:gd name="connsiteX901" fmla="*/ 183356 w 1247775"/>
                  <a:gd name="connsiteY901" fmla="*/ 1597819 h 1857375"/>
                  <a:gd name="connsiteX902" fmla="*/ 195739 w 1247775"/>
                  <a:gd name="connsiteY902" fmla="*/ 1620679 h 1857375"/>
                  <a:gd name="connsiteX903" fmla="*/ 195739 w 1247775"/>
                  <a:gd name="connsiteY903" fmla="*/ 1620679 h 1857375"/>
                  <a:gd name="connsiteX904" fmla="*/ 201454 w 1247775"/>
                  <a:gd name="connsiteY904" fmla="*/ 1626394 h 1857375"/>
                  <a:gd name="connsiteX905" fmla="*/ 206216 w 1247775"/>
                  <a:gd name="connsiteY905" fmla="*/ 1624489 h 1857375"/>
                  <a:gd name="connsiteX906" fmla="*/ 210026 w 1247775"/>
                  <a:gd name="connsiteY906" fmla="*/ 1624489 h 1857375"/>
                  <a:gd name="connsiteX907" fmla="*/ 236696 w 1247775"/>
                  <a:gd name="connsiteY907" fmla="*/ 1600676 h 1857375"/>
                  <a:gd name="connsiteX908" fmla="*/ 249079 w 1247775"/>
                  <a:gd name="connsiteY908" fmla="*/ 1604486 h 1857375"/>
                  <a:gd name="connsiteX909" fmla="*/ 247174 w 1247775"/>
                  <a:gd name="connsiteY909" fmla="*/ 1614011 h 1857375"/>
                  <a:gd name="connsiteX910" fmla="*/ 248126 w 1247775"/>
                  <a:gd name="connsiteY910" fmla="*/ 1619726 h 1857375"/>
                  <a:gd name="connsiteX911" fmla="*/ 247174 w 1247775"/>
                  <a:gd name="connsiteY911" fmla="*/ 1619726 h 1857375"/>
                  <a:gd name="connsiteX912" fmla="*/ 233839 w 1247775"/>
                  <a:gd name="connsiteY912" fmla="*/ 1633061 h 1857375"/>
                  <a:gd name="connsiteX913" fmla="*/ 246221 w 1247775"/>
                  <a:gd name="connsiteY913" fmla="*/ 1646396 h 1857375"/>
                  <a:gd name="connsiteX914" fmla="*/ 258604 w 1247775"/>
                  <a:gd name="connsiteY914" fmla="*/ 1657826 h 1857375"/>
                  <a:gd name="connsiteX915" fmla="*/ 270986 w 1247775"/>
                  <a:gd name="connsiteY915" fmla="*/ 1645444 h 1857375"/>
                  <a:gd name="connsiteX916" fmla="*/ 268129 w 1247775"/>
                  <a:gd name="connsiteY916" fmla="*/ 1637824 h 1857375"/>
                  <a:gd name="connsiteX917" fmla="*/ 270034 w 1247775"/>
                  <a:gd name="connsiteY917" fmla="*/ 1637824 h 1857375"/>
                  <a:gd name="connsiteX918" fmla="*/ 281464 w 1247775"/>
                  <a:gd name="connsiteY918" fmla="*/ 1634966 h 1857375"/>
                  <a:gd name="connsiteX919" fmla="*/ 291941 w 1247775"/>
                  <a:gd name="connsiteY919" fmla="*/ 1644491 h 1857375"/>
                  <a:gd name="connsiteX920" fmla="*/ 290036 w 1247775"/>
                  <a:gd name="connsiteY920" fmla="*/ 1651159 h 1857375"/>
                  <a:gd name="connsiteX921" fmla="*/ 303371 w 1247775"/>
                  <a:gd name="connsiteY921" fmla="*/ 1664494 h 1857375"/>
                  <a:gd name="connsiteX922" fmla="*/ 312896 w 1247775"/>
                  <a:gd name="connsiteY922" fmla="*/ 1660684 h 1857375"/>
                  <a:gd name="connsiteX923" fmla="*/ 311944 w 1247775"/>
                  <a:gd name="connsiteY923" fmla="*/ 1664494 h 1857375"/>
                  <a:gd name="connsiteX924" fmla="*/ 324326 w 1247775"/>
                  <a:gd name="connsiteY924" fmla="*/ 1676876 h 1857375"/>
                  <a:gd name="connsiteX925" fmla="*/ 330041 w 1247775"/>
                  <a:gd name="connsiteY925" fmla="*/ 1675924 h 1857375"/>
                  <a:gd name="connsiteX926" fmla="*/ 342424 w 1247775"/>
                  <a:gd name="connsiteY926" fmla="*/ 1683544 h 1857375"/>
                  <a:gd name="connsiteX927" fmla="*/ 351949 w 1247775"/>
                  <a:gd name="connsiteY927" fmla="*/ 1679734 h 1857375"/>
                  <a:gd name="connsiteX928" fmla="*/ 360521 w 1247775"/>
                  <a:gd name="connsiteY928" fmla="*/ 1694974 h 1857375"/>
                  <a:gd name="connsiteX929" fmla="*/ 358616 w 1247775"/>
                  <a:gd name="connsiteY929" fmla="*/ 1694974 h 1857375"/>
                  <a:gd name="connsiteX930" fmla="*/ 348139 w 1247775"/>
                  <a:gd name="connsiteY930" fmla="*/ 1705451 h 1857375"/>
                  <a:gd name="connsiteX931" fmla="*/ 354806 w 1247775"/>
                  <a:gd name="connsiteY931" fmla="*/ 1714976 h 1857375"/>
                  <a:gd name="connsiteX932" fmla="*/ 345281 w 1247775"/>
                  <a:gd name="connsiteY932" fmla="*/ 1729264 h 1857375"/>
                  <a:gd name="connsiteX933" fmla="*/ 360521 w 1247775"/>
                  <a:gd name="connsiteY933" fmla="*/ 1744504 h 1857375"/>
                  <a:gd name="connsiteX934" fmla="*/ 375761 w 1247775"/>
                  <a:gd name="connsiteY934" fmla="*/ 1729264 h 1857375"/>
                  <a:gd name="connsiteX935" fmla="*/ 363379 w 1247775"/>
                  <a:gd name="connsiteY935" fmla="*/ 1714024 h 1857375"/>
                  <a:gd name="connsiteX936" fmla="*/ 368141 w 1247775"/>
                  <a:gd name="connsiteY936" fmla="*/ 1705451 h 1857375"/>
                  <a:gd name="connsiteX937" fmla="*/ 367189 w 1247775"/>
                  <a:gd name="connsiteY937" fmla="*/ 1701641 h 1857375"/>
                  <a:gd name="connsiteX938" fmla="*/ 374809 w 1247775"/>
                  <a:gd name="connsiteY938" fmla="*/ 1704499 h 1857375"/>
                  <a:gd name="connsiteX939" fmla="*/ 381476 w 1247775"/>
                  <a:gd name="connsiteY939" fmla="*/ 1707356 h 1857375"/>
                  <a:gd name="connsiteX940" fmla="*/ 385286 w 1247775"/>
                  <a:gd name="connsiteY940" fmla="*/ 1706404 h 1857375"/>
                  <a:gd name="connsiteX941" fmla="*/ 386239 w 1247775"/>
                  <a:gd name="connsiteY941" fmla="*/ 1706404 h 1857375"/>
                  <a:gd name="connsiteX942" fmla="*/ 416719 w 1247775"/>
                  <a:gd name="connsiteY942" fmla="*/ 1688306 h 1857375"/>
                  <a:gd name="connsiteX943" fmla="*/ 421481 w 1247775"/>
                  <a:gd name="connsiteY943" fmla="*/ 1681639 h 1857375"/>
                  <a:gd name="connsiteX944" fmla="*/ 420529 w 1247775"/>
                  <a:gd name="connsiteY944" fmla="*/ 1678781 h 1857375"/>
                  <a:gd name="connsiteX945" fmla="*/ 420529 w 1247775"/>
                  <a:gd name="connsiteY945" fmla="*/ 1675924 h 1857375"/>
                  <a:gd name="connsiteX946" fmla="*/ 433864 w 1247775"/>
                  <a:gd name="connsiteY946" fmla="*/ 1679734 h 1857375"/>
                  <a:gd name="connsiteX947" fmla="*/ 436721 w 1247775"/>
                  <a:gd name="connsiteY947" fmla="*/ 1686401 h 1857375"/>
                  <a:gd name="connsiteX948" fmla="*/ 415766 w 1247775"/>
                  <a:gd name="connsiteY948" fmla="*/ 1702594 h 1857375"/>
                  <a:gd name="connsiteX949" fmla="*/ 414814 w 1247775"/>
                  <a:gd name="connsiteY949" fmla="*/ 1702594 h 1857375"/>
                  <a:gd name="connsiteX950" fmla="*/ 409099 w 1247775"/>
                  <a:gd name="connsiteY950" fmla="*/ 1708309 h 1857375"/>
                  <a:gd name="connsiteX951" fmla="*/ 409099 w 1247775"/>
                  <a:gd name="connsiteY951" fmla="*/ 1710214 h 1857375"/>
                  <a:gd name="connsiteX952" fmla="*/ 407194 w 1247775"/>
                  <a:gd name="connsiteY952" fmla="*/ 1711166 h 1857375"/>
                  <a:gd name="connsiteX953" fmla="*/ 399574 w 1247775"/>
                  <a:gd name="connsiteY953" fmla="*/ 1705451 h 1857375"/>
                  <a:gd name="connsiteX954" fmla="*/ 391954 w 1247775"/>
                  <a:gd name="connsiteY954" fmla="*/ 1713071 h 1857375"/>
                  <a:gd name="connsiteX955" fmla="*/ 399574 w 1247775"/>
                  <a:gd name="connsiteY955" fmla="*/ 1720691 h 1857375"/>
                  <a:gd name="connsiteX956" fmla="*/ 400526 w 1247775"/>
                  <a:gd name="connsiteY956" fmla="*/ 1720691 h 1857375"/>
                  <a:gd name="connsiteX957" fmla="*/ 400526 w 1247775"/>
                  <a:gd name="connsiteY957" fmla="*/ 1724501 h 1857375"/>
                  <a:gd name="connsiteX958" fmla="*/ 401479 w 1247775"/>
                  <a:gd name="connsiteY958" fmla="*/ 1729264 h 1857375"/>
                  <a:gd name="connsiteX959" fmla="*/ 392906 w 1247775"/>
                  <a:gd name="connsiteY959" fmla="*/ 1743551 h 1857375"/>
                  <a:gd name="connsiteX960" fmla="*/ 394811 w 1247775"/>
                  <a:gd name="connsiteY960" fmla="*/ 1752124 h 1857375"/>
                  <a:gd name="connsiteX961" fmla="*/ 380524 w 1247775"/>
                  <a:gd name="connsiteY961" fmla="*/ 1756886 h 1857375"/>
                  <a:gd name="connsiteX962" fmla="*/ 367189 w 1247775"/>
                  <a:gd name="connsiteY962" fmla="*/ 1751171 h 1857375"/>
                  <a:gd name="connsiteX963" fmla="*/ 348139 w 1247775"/>
                  <a:gd name="connsiteY963" fmla="*/ 1766411 h 1857375"/>
                  <a:gd name="connsiteX964" fmla="*/ 347186 w 1247775"/>
                  <a:gd name="connsiteY964" fmla="*/ 1767364 h 1857375"/>
                  <a:gd name="connsiteX965" fmla="*/ 348139 w 1247775"/>
                  <a:gd name="connsiteY965" fmla="*/ 1761649 h 1857375"/>
                  <a:gd name="connsiteX966" fmla="*/ 333851 w 1247775"/>
                  <a:gd name="connsiteY966" fmla="*/ 1747361 h 1857375"/>
                  <a:gd name="connsiteX967" fmla="*/ 324326 w 1247775"/>
                  <a:gd name="connsiteY967" fmla="*/ 1751171 h 1857375"/>
                  <a:gd name="connsiteX968" fmla="*/ 298609 w 1247775"/>
                  <a:gd name="connsiteY968" fmla="*/ 1736884 h 1857375"/>
                  <a:gd name="connsiteX969" fmla="*/ 268129 w 1247775"/>
                  <a:gd name="connsiteY969" fmla="*/ 1766411 h 1857375"/>
                  <a:gd name="connsiteX970" fmla="*/ 263366 w 1247775"/>
                  <a:gd name="connsiteY970" fmla="*/ 1767364 h 1857375"/>
                  <a:gd name="connsiteX971" fmla="*/ 265271 w 1247775"/>
                  <a:gd name="connsiteY971" fmla="*/ 1758791 h 1857375"/>
                  <a:gd name="connsiteX972" fmla="*/ 238601 w 1247775"/>
                  <a:gd name="connsiteY972" fmla="*/ 1732121 h 1857375"/>
                  <a:gd name="connsiteX973" fmla="*/ 211931 w 1247775"/>
                  <a:gd name="connsiteY973" fmla="*/ 1758791 h 1857375"/>
                  <a:gd name="connsiteX974" fmla="*/ 212884 w 1247775"/>
                  <a:gd name="connsiteY974" fmla="*/ 1764506 h 1857375"/>
                  <a:gd name="connsiteX975" fmla="*/ 212884 w 1247775"/>
                  <a:gd name="connsiteY975" fmla="*/ 1765459 h 1857375"/>
                  <a:gd name="connsiteX976" fmla="*/ 214789 w 1247775"/>
                  <a:gd name="connsiteY976" fmla="*/ 1773079 h 1857375"/>
                  <a:gd name="connsiteX977" fmla="*/ 207169 w 1247775"/>
                  <a:gd name="connsiteY977" fmla="*/ 1781651 h 1857375"/>
                  <a:gd name="connsiteX978" fmla="*/ 208121 w 1247775"/>
                  <a:gd name="connsiteY978" fmla="*/ 1784509 h 1857375"/>
                  <a:gd name="connsiteX979" fmla="*/ 195739 w 1247775"/>
                  <a:gd name="connsiteY979" fmla="*/ 1810226 h 1857375"/>
                  <a:gd name="connsiteX980" fmla="*/ 230029 w 1247775"/>
                  <a:gd name="connsiteY980" fmla="*/ 1847374 h 1857375"/>
                  <a:gd name="connsiteX981" fmla="*/ 260509 w 1247775"/>
                  <a:gd name="connsiteY981" fmla="*/ 1832134 h 1857375"/>
                  <a:gd name="connsiteX982" fmla="*/ 260509 w 1247775"/>
                  <a:gd name="connsiteY982" fmla="*/ 1834991 h 1857375"/>
                  <a:gd name="connsiteX983" fmla="*/ 261461 w 1247775"/>
                  <a:gd name="connsiteY983" fmla="*/ 1839754 h 1857375"/>
                  <a:gd name="connsiteX984" fmla="*/ 257651 w 1247775"/>
                  <a:gd name="connsiteY984" fmla="*/ 1844516 h 1857375"/>
                  <a:gd name="connsiteX985" fmla="*/ 263366 w 1247775"/>
                  <a:gd name="connsiteY985" fmla="*/ 1850231 h 1857375"/>
                  <a:gd name="connsiteX986" fmla="*/ 267176 w 1247775"/>
                  <a:gd name="connsiteY986" fmla="*/ 1848326 h 1857375"/>
                  <a:gd name="connsiteX987" fmla="*/ 270986 w 1247775"/>
                  <a:gd name="connsiteY987" fmla="*/ 1850231 h 1857375"/>
                  <a:gd name="connsiteX988" fmla="*/ 279559 w 1247775"/>
                  <a:gd name="connsiteY988" fmla="*/ 1855946 h 1857375"/>
                  <a:gd name="connsiteX989" fmla="*/ 288131 w 1247775"/>
                  <a:gd name="connsiteY989" fmla="*/ 1850231 h 1857375"/>
                  <a:gd name="connsiteX990" fmla="*/ 300514 w 1247775"/>
                  <a:gd name="connsiteY990" fmla="*/ 1854041 h 1857375"/>
                  <a:gd name="connsiteX991" fmla="*/ 310039 w 1247775"/>
                  <a:gd name="connsiteY991" fmla="*/ 1852136 h 1857375"/>
                  <a:gd name="connsiteX992" fmla="*/ 329089 w 1247775"/>
                  <a:gd name="connsiteY992" fmla="*/ 1834039 h 1857375"/>
                  <a:gd name="connsiteX993" fmla="*/ 334804 w 1247775"/>
                  <a:gd name="connsiteY993" fmla="*/ 1828324 h 1857375"/>
                  <a:gd name="connsiteX994" fmla="*/ 337661 w 1247775"/>
                  <a:gd name="connsiteY994" fmla="*/ 1828324 h 1857375"/>
                  <a:gd name="connsiteX995" fmla="*/ 356711 w 1247775"/>
                  <a:gd name="connsiteY995" fmla="*/ 1817846 h 1857375"/>
                  <a:gd name="connsiteX996" fmla="*/ 368141 w 1247775"/>
                  <a:gd name="connsiteY996" fmla="*/ 1819751 h 1857375"/>
                  <a:gd name="connsiteX997" fmla="*/ 380524 w 1247775"/>
                  <a:gd name="connsiteY997" fmla="*/ 1817846 h 1857375"/>
                  <a:gd name="connsiteX998" fmla="*/ 400526 w 1247775"/>
                  <a:gd name="connsiteY998" fmla="*/ 1823561 h 1857375"/>
                  <a:gd name="connsiteX999" fmla="*/ 437674 w 1247775"/>
                  <a:gd name="connsiteY999" fmla="*/ 1786414 h 1857375"/>
                  <a:gd name="connsiteX1000" fmla="*/ 437674 w 1247775"/>
                  <a:gd name="connsiteY1000" fmla="*/ 1786414 h 1857375"/>
                  <a:gd name="connsiteX1001" fmla="*/ 441484 w 1247775"/>
                  <a:gd name="connsiteY1001" fmla="*/ 1786414 h 1857375"/>
                  <a:gd name="connsiteX1002" fmla="*/ 454819 w 1247775"/>
                  <a:gd name="connsiteY1002" fmla="*/ 1782604 h 1857375"/>
                  <a:gd name="connsiteX1003" fmla="*/ 461486 w 1247775"/>
                  <a:gd name="connsiteY1003" fmla="*/ 1784509 h 1857375"/>
                  <a:gd name="connsiteX1004" fmla="*/ 475774 w 1247775"/>
                  <a:gd name="connsiteY1004" fmla="*/ 1770221 h 1857375"/>
                  <a:gd name="connsiteX1005" fmla="*/ 472916 w 1247775"/>
                  <a:gd name="connsiteY1005" fmla="*/ 1762601 h 1857375"/>
                  <a:gd name="connsiteX1006" fmla="*/ 488156 w 1247775"/>
                  <a:gd name="connsiteY1006" fmla="*/ 1753076 h 1857375"/>
                  <a:gd name="connsiteX1007" fmla="*/ 493871 w 1247775"/>
                  <a:gd name="connsiteY1007" fmla="*/ 1750219 h 1857375"/>
                  <a:gd name="connsiteX1008" fmla="*/ 493871 w 1247775"/>
                  <a:gd name="connsiteY1008" fmla="*/ 1751171 h 1857375"/>
                  <a:gd name="connsiteX1009" fmla="*/ 525304 w 1247775"/>
                  <a:gd name="connsiteY1009" fmla="*/ 1782604 h 1857375"/>
                  <a:gd name="connsiteX1010" fmla="*/ 533876 w 1247775"/>
                  <a:gd name="connsiteY1010" fmla="*/ 1780699 h 1857375"/>
                  <a:gd name="connsiteX1011" fmla="*/ 550069 w 1247775"/>
                  <a:gd name="connsiteY1011" fmla="*/ 1785461 h 1857375"/>
                  <a:gd name="connsiteX1012" fmla="*/ 567214 w 1247775"/>
                  <a:gd name="connsiteY1012" fmla="*/ 1779746 h 1857375"/>
                  <a:gd name="connsiteX1013" fmla="*/ 575786 w 1247775"/>
                  <a:gd name="connsiteY1013" fmla="*/ 1780699 h 1857375"/>
                  <a:gd name="connsiteX1014" fmla="*/ 601504 w 1247775"/>
                  <a:gd name="connsiteY1014" fmla="*/ 1769269 h 1857375"/>
                  <a:gd name="connsiteX1015" fmla="*/ 604361 w 1247775"/>
                  <a:gd name="connsiteY1015" fmla="*/ 1769269 h 1857375"/>
                  <a:gd name="connsiteX1016" fmla="*/ 615791 w 1247775"/>
                  <a:gd name="connsiteY1016" fmla="*/ 1767364 h 1857375"/>
                  <a:gd name="connsiteX1017" fmla="*/ 651034 w 1247775"/>
                  <a:gd name="connsiteY1017" fmla="*/ 1791176 h 1857375"/>
                  <a:gd name="connsiteX1018" fmla="*/ 655796 w 1247775"/>
                  <a:gd name="connsiteY1018" fmla="*/ 1791176 h 1857375"/>
                  <a:gd name="connsiteX1019" fmla="*/ 705326 w 1247775"/>
                  <a:gd name="connsiteY1019" fmla="*/ 1800701 h 1857375"/>
                  <a:gd name="connsiteX1020" fmla="*/ 1004411 w 1247775"/>
                  <a:gd name="connsiteY1020" fmla="*/ 1796891 h 1857375"/>
                  <a:gd name="connsiteX1021" fmla="*/ 1087279 w 1247775"/>
                  <a:gd name="connsiteY1021" fmla="*/ 1637824 h 1857375"/>
                  <a:gd name="connsiteX1022" fmla="*/ 1076801 w 1247775"/>
                  <a:gd name="connsiteY1022" fmla="*/ 1550194 h 1857375"/>
                  <a:gd name="connsiteX1023" fmla="*/ 1153001 w 1247775"/>
                  <a:gd name="connsiteY1023" fmla="*/ 1512094 h 1857375"/>
                  <a:gd name="connsiteX1024" fmla="*/ 1149191 w 1247775"/>
                  <a:gd name="connsiteY1024" fmla="*/ 1437799 h 1857375"/>
                  <a:gd name="connsiteX1025" fmla="*/ 1078706 w 1247775"/>
                  <a:gd name="connsiteY1025" fmla="*/ 1408271 h 1857375"/>
                  <a:gd name="connsiteX1026" fmla="*/ 1161574 w 1247775"/>
                  <a:gd name="connsiteY1026" fmla="*/ 1366361 h 1857375"/>
                  <a:gd name="connsiteX1027" fmla="*/ 1186339 w 1247775"/>
                  <a:gd name="connsiteY1027" fmla="*/ 1283494 h 1857375"/>
                  <a:gd name="connsiteX1028" fmla="*/ 1138714 w 1247775"/>
                  <a:gd name="connsiteY1028" fmla="*/ 1235869 h 1857375"/>
                  <a:gd name="connsiteX1029" fmla="*/ 1159669 w 1247775"/>
                  <a:gd name="connsiteY1029" fmla="*/ 1165384 h 1857375"/>
                  <a:gd name="connsiteX1030" fmla="*/ 1240631 w 1247775"/>
                  <a:gd name="connsiteY1030" fmla="*/ 1103471 h 1857375"/>
                  <a:gd name="connsiteX1031" fmla="*/ 1172051 w 1247775"/>
                  <a:gd name="connsiteY1031" fmla="*/ 974884 h 1857375"/>
                  <a:gd name="connsiteX1032" fmla="*/ 584359 w 1247775"/>
                  <a:gd name="connsiteY1032" fmla="*/ 250984 h 1857375"/>
                  <a:gd name="connsiteX1033" fmla="*/ 581501 w 1247775"/>
                  <a:gd name="connsiteY1033" fmla="*/ 252889 h 1857375"/>
                  <a:gd name="connsiteX1034" fmla="*/ 572929 w 1247775"/>
                  <a:gd name="connsiteY1034" fmla="*/ 250031 h 1857375"/>
                  <a:gd name="connsiteX1035" fmla="*/ 571976 w 1247775"/>
                  <a:gd name="connsiteY1035" fmla="*/ 250031 h 1857375"/>
                  <a:gd name="connsiteX1036" fmla="*/ 570071 w 1247775"/>
                  <a:gd name="connsiteY1036" fmla="*/ 249079 h 1857375"/>
                  <a:gd name="connsiteX1037" fmla="*/ 570071 w 1247775"/>
                  <a:gd name="connsiteY1037" fmla="*/ 246221 h 1857375"/>
                  <a:gd name="connsiteX1038" fmla="*/ 570071 w 1247775"/>
                  <a:gd name="connsiteY1038" fmla="*/ 243364 h 1857375"/>
                  <a:gd name="connsiteX1039" fmla="*/ 585311 w 1247775"/>
                  <a:gd name="connsiteY1039" fmla="*/ 234791 h 1857375"/>
                  <a:gd name="connsiteX1040" fmla="*/ 595789 w 1247775"/>
                  <a:gd name="connsiteY1040" fmla="*/ 244316 h 1857375"/>
                  <a:gd name="connsiteX1041" fmla="*/ 584359 w 1247775"/>
                  <a:gd name="connsiteY1041" fmla="*/ 250984 h 1857375"/>
                  <a:gd name="connsiteX1042" fmla="*/ 596741 w 1247775"/>
                  <a:gd name="connsiteY1042" fmla="*/ 201454 h 1857375"/>
                  <a:gd name="connsiteX1043" fmla="*/ 596741 w 1247775"/>
                  <a:gd name="connsiteY1043" fmla="*/ 198596 h 1857375"/>
                  <a:gd name="connsiteX1044" fmla="*/ 598646 w 1247775"/>
                  <a:gd name="connsiteY1044" fmla="*/ 199549 h 1857375"/>
                  <a:gd name="connsiteX1045" fmla="*/ 596741 w 1247775"/>
                  <a:gd name="connsiteY1045" fmla="*/ 201454 h 1857375"/>
                  <a:gd name="connsiteX1046" fmla="*/ 606266 w 1247775"/>
                  <a:gd name="connsiteY1046" fmla="*/ 250031 h 1857375"/>
                  <a:gd name="connsiteX1047" fmla="*/ 602456 w 1247775"/>
                  <a:gd name="connsiteY1047" fmla="*/ 245269 h 1857375"/>
                  <a:gd name="connsiteX1048" fmla="*/ 605314 w 1247775"/>
                  <a:gd name="connsiteY1048" fmla="*/ 245269 h 1857375"/>
                  <a:gd name="connsiteX1049" fmla="*/ 609124 w 1247775"/>
                  <a:gd name="connsiteY1049" fmla="*/ 245269 h 1857375"/>
                  <a:gd name="connsiteX1050" fmla="*/ 606266 w 1247775"/>
                  <a:gd name="connsiteY1050" fmla="*/ 250031 h 1857375"/>
                  <a:gd name="connsiteX1051" fmla="*/ 557689 w 1247775"/>
                  <a:gd name="connsiteY1051" fmla="*/ 407194 h 1857375"/>
                  <a:gd name="connsiteX1052" fmla="*/ 555784 w 1247775"/>
                  <a:gd name="connsiteY1052" fmla="*/ 407194 h 1857375"/>
                  <a:gd name="connsiteX1053" fmla="*/ 555784 w 1247775"/>
                  <a:gd name="connsiteY1053" fmla="*/ 405289 h 1857375"/>
                  <a:gd name="connsiteX1054" fmla="*/ 554831 w 1247775"/>
                  <a:gd name="connsiteY1054" fmla="*/ 400526 h 1857375"/>
                  <a:gd name="connsiteX1055" fmla="*/ 559594 w 1247775"/>
                  <a:gd name="connsiteY1055" fmla="*/ 407194 h 1857375"/>
                  <a:gd name="connsiteX1056" fmla="*/ 557689 w 1247775"/>
                  <a:gd name="connsiteY1056" fmla="*/ 407194 h 1857375"/>
                  <a:gd name="connsiteX1057" fmla="*/ 637699 w 1247775"/>
                  <a:gd name="connsiteY1057" fmla="*/ 305276 h 1857375"/>
                  <a:gd name="connsiteX1058" fmla="*/ 641509 w 1247775"/>
                  <a:gd name="connsiteY1058" fmla="*/ 309086 h 1857375"/>
                  <a:gd name="connsiteX1059" fmla="*/ 638651 w 1247775"/>
                  <a:gd name="connsiteY1059" fmla="*/ 310039 h 1857375"/>
                  <a:gd name="connsiteX1060" fmla="*/ 636746 w 1247775"/>
                  <a:gd name="connsiteY1060" fmla="*/ 306229 h 1857375"/>
                  <a:gd name="connsiteX1061" fmla="*/ 637699 w 1247775"/>
                  <a:gd name="connsiteY1061" fmla="*/ 305276 h 1857375"/>
                  <a:gd name="connsiteX1062" fmla="*/ 591979 w 1247775"/>
                  <a:gd name="connsiteY1062" fmla="*/ 417671 h 1857375"/>
                  <a:gd name="connsiteX1063" fmla="*/ 609124 w 1247775"/>
                  <a:gd name="connsiteY1063" fmla="*/ 409099 h 1857375"/>
                  <a:gd name="connsiteX1064" fmla="*/ 606266 w 1247775"/>
                  <a:gd name="connsiteY1064" fmla="*/ 418624 h 1857375"/>
                  <a:gd name="connsiteX1065" fmla="*/ 606266 w 1247775"/>
                  <a:gd name="connsiteY1065" fmla="*/ 418624 h 1857375"/>
                  <a:gd name="connsiteX1066" fmla="*/ 598646 w 1247775"/>
                  <a:gd name="connsiteY1066" fmla="*/ 426244 h 1857375"/>
                  <a:gd name="connsiteX1067" fmla="*/ 591026 w 1247775"/>
                  <a:gd name="connsiteY1067" fmla="*/ 420529 h 1857375"/>
                  <a:gd name="connsiteX1068" fmla="*/ 591979 w 1247775"/>
                  <a:gd name="connsiteY1068" fmla="*/ 417671 h 1857375"/>
                  <a:gd name="connsiteX1069" fmla="*/ 594836 w 1247775"/>
                  <a:gd name="connsiteY1069" fmla="*/ 511016 h 1857375"/>
                  <a:gd name="connsiteX1070" fmla="*/ 591979 w 1247775"/>
                  <a:gd name="connsiteY1070" fmla="*/ 510064 h 1857375"/>
                  <a:gd name="connsiteX1071" fmla="*/ 590074 w 1247775"/>
                  <a:gd name="connsiteY1071" fmla="*/ 510064 h 1857375"/>
                  <a:gd name="connsiteX1072" fmla="*/ 587216 w 1247775"/>
                  <a:gd name="connsiteY1072" fmla="*/ 508159 h 1857375"/>
                  <a:gd name="connsiteX1073" fmla="*/ 597694 w 1247775"/>
                  <a:gd name="connsiteY1073" fmla="*/ 503396 h 1857375"/>
                  <a:gd name="connsiteX1074" fmla="*/ 598646 w 1247775"/>
                  <a:gd name="connsiteY1074" fmla="*/ 505301 h 1857375"/>
                  <a:gd name="connsiteX1075" fmla="*/ 594836 w 1247775"/>
                  <a:gd name="connsiteY1075" fmla="*/ 511016 h 1857375"/>
                  <a:gd name="connsiteX1076" fmla="*/ 633889 w 1247775"/>
                  <a:gd name="connsiteY1076" fmla="*/ 447199 h 1857375"/>
                  <a:gd name="connsiteX1077" fmla="*/ 627221 w 1247775"/>
                  <a:gd name="connsiteY1077" fmla="*/ 461486 h 1857375"/>
                  <a:gd name="connsiteX1078" fmla="*/ 626269 w 1247775"/>
                  <a:gd name="connsiteY1078" fmla="*/ 461486 h 1857375"/>
                  <a:gd name="connsiteX1079" fmla="*/ 608171 w 1247775"/>
                  <a:gd name="connsiteY1079" fmla="*/ 479584 h 1857375"/>
                  <a:gd name="connsiteX1080" fmla="*/ 609124 w 1247775"/>
                  <a:gd name="connsiteY1080" fmla="*/ 484346 h 1857375"/>
                  <a:gd name="connsiteX1081" fmla="*/ 608171 w 1247775"/>
                  <a:gd name="connsiteY1081" fmla="*/ 485299 h 1857375"/>
                  <a:gd name="connsiteX1082" fmla="*/ 608171 w 1247775"/>
                  <a:gd name="connsiteY1082" fmla="*/ 483394 h 1857375"/>
                  <a:gd name="connsiteX1083" fmla="*/ 593884 w 1247775"/>
                  <a:gd name="connsiteY1083" fmla="*/ 459581 h 1857375"/>
                  <a:gd name="connsiteX1084" fmla="*/ 606266 w 1247775"/>
                  <a:gd name="connsiteY1084" fmla="*/ 444341 h 1857375"/>
                  <a:gd name="connsiteX1085" fmla="*/ 614839 w 1247775"/>
                  <a:gd name="connsiteY1085" fmla="*/ 447199 h 1857375"/>
                  <a:gd name="connsiteX1086" fmla="*/ 626269 w 1247775"/>
                  <a:gd name="connsiteY1086" fmla="*/ 440531 h 1857375"/>
                  <a:gd name="connsiteX1087" fmla="*/ 630079 w 1247775"/>
                  <a:gd name="connsiteY1087" fmla="*/ 440531 h 1857375"/>
                  <a:gd name="connsiteX1088" fmla="*/ 631984 w 1247775"/>
                  <a:gd name="connsiteY1088" fmla="*/ 440531 h 1857375"/>
                  <a:gd name="connsiteX1089" fmla="*/ 636746 w 1247775"/>
                  <a:gd name="connsiteY1089" fmla="*/ 444341 h 1857375"/>
                  <a:gd name="connsiteX1090" fmla="*/ 633889 w 1247775"/>
                  <a:gd name="connsiteY1090" fmla="*/ 447199 h 1857375"/>
                  <a:gd name="connsiteX1091" fmla="*/ 633889 w 1247775"/>
                  <a:gd name="connsiteY1091" fmla="*/ 447199 h 1857375"/>
                  <a:gd name="connsiteX1092" fmla="*/ 639604 w 1247775"/>
                  <a:gd name="connsiteY1092" fmla="*/ 402431 h 1857375"/>
                  <a:gd name="connsiteX1093" fmla="*/ 631031 w 1247775"/>
                  <a:gd name="connsiteY1093" fmla="*/ 399574 h 1857375"/>
                  <a:gd name="connsiteX1094" fmla="*/ 625316 w 1247775"/>
                  <a:gd name="connsiteY1094" fmla="*/ 391001 h 1857375"/>
                  <a:gd name="connsiteX1095" fmla="*/ 626269 w 1247775"/>
                  <a:gd name="connsiteY1095" fmla="*/ 388144 h 1857375"/>
                  <a:gd name="connsiteX1096" fmla="*/ 620554 w 1247775"/>
                  <a:gd name="connsiteY1096" fmla="*/ 382429 h 1857375"/>
                  <a:gd name="connsiteX1097" fmla="*/ 619601 w 1247775"/>
                  <a:gd name="connsiteY1097" fmla="*/ 374809 h 1857375"/>
                  <a:gd name="connsiteX1098" fmla="*/ 625316 w 1247775"/>
                  <a:gd name="connsiteY1098" fmla="*/ 375761 h 1857375"/>
                  <a:gd name="connsiteX1099" fmla="*/ 631031 w 1247775"/>
                  <a:gd name="connsiteY1099" fmla="*/ 373856 h 1857375"/>
                  <a:gd name="connsiteX1100" fmla="*/ 642461 w 1247775"/>
                  <a:gd name="connsiteY1100" fmla="*/ 380524 h 1857375"/>
                  <a:gd name="connsiteX1101" fmla="*/ 647224 w 1247775"/>
                  <a:gd name="connsiteY1101" fmla="*/ 394811 h 1857375"/>
                  <a:gd name="connsiteX1102" fmla="*/ 639604 w 1247775"/>
                  <a:gd name="connsiteY1102" fmla="*/ 402431 h 1857375"/>
                  <a:gd name="connsiteX1103" fmla="*/ 343376 w 1247775"/>
                  <a:gd name="connsiteY1103" fmla="*/ 758666 h 1857375"/>
                  <a:gd name="connsiteX1104" fmla="*/ 343376 w 1247775"/>
                  <a:gd name="connsiteY1104" fmla="*/ 758666 h 1857375"/>
                  <a:gd name="connsiteX1105" fmla="*/ 341471 w 1247775"/>
                  <a:gd name="connsiteY1105" fmla="*/ 751999 h 1857375"/>
                  <a:gd name="connsiteX1106" fmla="*/ 346234 w 1247775"/>
                  <a:gd name="connsiteY1106" fmla="*/ 752951 h 1857375"/>
                  <a:gd name="connsiteX1107" fmla="*/ 343376 w 1247775"/>
                  <a:gd name="connsiteY1107" fmla="*/ 758666 h 1857375"/>
                  <a:gd name="connsiteX1108" fmla="*/ 109061 w 1247775"/>
                  <a:gd name="connsiteY1108" fmla="*/ 1225391 h 1857375"/>
                  <a:gd name="connsiteX1109" fmla="*/ 95726 w 1247775"/>
                  <a:gd name="connsiteY1109" fmla="*/ 1217771 h 1857375"/>
                  <a:gd name="connsiteX1110" fmla="*/ 104299 w 1247775"/>
                  <a:gd name="connsiteY1110" fmla="*/ 1210151 h 1857375"/>
                  <a:gd name="connsiteX1111" fmla="*/ 122396 w 1247775"/>
                  <a:gd name="connsiteY1111" fmla="*/ 1195864 h 1857375"/>
                  <a:gd name="connsiteX1112" fmla="*/ 129064 w 1247775"/>
                  <a:gd name="connsiteY1112" fmla="*/ 1201579 h 1857375"/>
                  <a:gd name="connsiteX1113" fmla="*/ 109061 w 1247775"/>
                  <a:gd name="connsiteY1113" fmla="*/ 1225391 h 1857375"/>
                  <a:gd name="connsiteX1114" fmla="*/ 151924 w 1247775"/>
                  <a:gd name="connsiteY1114" fmla="*/ 1208246 h 1857375"/>
                  <a:gd name="connsiteX1115" fmla="*/ 150019 w 1247775"/>
                  <a:gd name="connsiteY1115" fmla="*/ 1206341 h 1857375"/>
                  <a:gd name="connsiteX1116" fmla="*/ 151924 w 1247775"/>
                  <a:gd name="connsiteY1116" fmla="*/ 1206341 h 1857375"/>
                  <a:gd name="connsiteX1117" fmla="*/ 151924 w 1247775"/>
                  <a:gd name="connsiteY1117" fmla="*/ 1208246 h 1857375"/>
                  <a:gd name="connsiteX1118" fmla="*/ 290989 w 1247775"/>
                  <a:gd name="connsiteY1118" fmla="*/ 992981 h 1857375"/>
                  <a:gd name="connsiteX1119" fmla="*/ 291941 w 1247775"/>
                  <a:gd name="connsiteY1119" fmla="*/ 986314 h 1857375"/>
                  <a:gd name="connsiteX1120" fmla="*/ 291941 w 1247775"/>
                  <a:gd name="connsiteY1120" fmla="*/ 986314 h 1857375"/>
                  <a:gd name="connsiteX1121" fmla="*/ 294799 w 1247775"/>
                  <a:gd name="connsiteY1121" fmla="*/ 987266 h 1857375"/>
                  <a:gd name="connsiteX1122" fmla="*/ 290989 w 1247775"/>
                  <a:gd name="connsiteY1122" fmla="*/ 992981 h 1857375"/>
                  <a:gd name="connsiteX1123" fmla="*/ 309086 w 1247775"/>
                  <a:gd name="connsiteY1123" fmla="*/ 1652111 h 1857375"/>
                  <a:gd name="connsiteX1124" fmla="*/ 310039 w 1247775"/>
                  <a:gd name="connsiteY1124" fmla="*/ 1649254 h 1857375"/>
                  <a:gd name="connsiteX1125" fmla="*/ 310991 w 1247775"/>
                  <a:gd name="connsiteY1125" fmla="*/ 1650206 h 1857375"/>
                  <a:gd name="connsiteX1126" fmla="*/ 309086 w 1247775"/>
                  <a:gd name="connsiteY1126" fmla="*/ 1652111 h 1857375"/>
                  <a:gd name="connsiteX1127" fmla="*/ 259556 w 1247775"/>
                  <a:gd name="connsiteY1127" fmla="*/ 1822609 h 1857375"/>
                  <a:gd name="connsiteX1128" fmla="*/ 261461 w 1247775"/>
                  <a:gd name="connsiteY1128" fmla="*/ 1816894 h 1857375"/>
                  <a:gd name="connsiteX1129" fmla="*/ 265271 w 1247775"/>
                  <a:gd name="connsiteY1129" fmla="*/ 1816894 h 1857375"/>
                  <a:gd name="connsiteX1130" fmla="*/ 266224 w 1247775"/>
                  <a:gd name="connsiteY1130" fmla="*/ 1817846 h 1857375"/>
                  <a:gd name="connsiteX1131" fmla="*/ 259556 w 1247775"/>
                  <a:gd name="connsiteY1131" fmla="*/ 1822609 h 1857375"/>
                  <a:gd name="connsiteX1132" fmla="*/ 330994 w 1247775"/>
                  <a:gd name="connsiteY1132" fmla="*/ 1783556 h 1857375"/>
                  <a:gd name="connsiteX1133" fmla="*/ 329089 w 1247775"/>
                  <a:gd name="connsiteY1133" fmla="*/ 1783556 h 1857375"/>
                  <a:gd name="connsiteX1134" fmla="*/ 326231 w 1247775"/>
                  <a:gd name="connsiteY1134" fmla="*/ 1781651 h 1857375"/>
                  <a:gd name="connsiteX1135" fmla="*/ 321469 w 1247775"/>
                  <a:gd name="connsiteY1135" fmla="*/ 1777841 h 1857375"/>
                  <a:gd name="connsiteX1136" fmla="*/ 323374 w 1247775"/>
                  <a:gd name="connsiteY1136" fmla="*/ 1772126 h 1857375"/>
                  <a:gd name="connsiteX1137" fmla="*/ 329089 w 1247775"/>
                  <a:gd name="connsiteY1137" fmla="*/ 1773079 h 1857375"/>
                  <a:gd name="connsiteX1138" fmla="*/ 335756 w 1247775"/>
                  <a:gd name="connsiteY1138" fmla="*/ 1771174 h 1857375"/>
                  <a:gd name="connsiteX1139" fmla="*/ 330994 w 1247775"/>
                  <a:gd name="connsiteY1139" fmla="*/ 1783556 h 1857375"/>
                  <a:gd name="connsiteX1140" fmla="*/ 442436 w 1247775"/>
                  <a:gd name="connsiteY1140" fmla="*/ 1450181 h 1857375"/>
                  <a:gd name="connsiteX1141" fmla="*/ 451009 w 1247775"/>
                  <a:gd name="connsiteY1141" fmla="*/ 1458754 h 1857375"/>
                  <a:gd name="connsiteX1142" fmla="*/ 444341 w 1247775"/>
                  <a:gd name="connsiteY1142" fmla="*/ 1465421 h 1857375"/>
                  <a:gd name="connsiteX1143" fmla="*/ 437674 w 1247775"/>
                  <a:gd name="connsiteY1143" fmla="*/ 1454944 h 1857375"/>
                  <a:gd name="connsiteX1144" fmla="*/ 442436 w 1247775"/>
                  <a:gd name="connsiteY1144" fmla="*/ 1450181 h 1857375"/>
                  <a:gd name="connsiteX1145" fmla="*/ 426244 w 1247775"/>
                  <a:gd name="connsiteY1145" fmla="*/ 1592104 h 1857375"/>
                  <a:gd name="connsiteX1146" fmla="*/ 420529 w 1247775"/>
                  <a:gd name="connsiteY1146" fmla="*/ 1587341 h 1857375"/>
                  <a:gd name="connsiteX1147" fmla="*/ 419576 w 1247775"/>
                  <a:gd name="connsiteY1147" fmla="*/ 1587341 h 1857375"/>
                  <a:gd name="connsiteX1148" fmla="*/ 421481 w 1247775"/>
                  <a:gd name="connsiteY1148" fmla="*/ 1576864 h 1857375"/>
                  <a:gd name="connsiteX1149" fmla="*/ 421481 w 1247775"/>
                  <a:gd name="connsiteY1149" fmla="*/ 1574959 h 1857375"/>
                  <a:gd name="connsiteX1150" fmla="*/ 422434 w 1247775"/>
                  <a:gd name="connsiteY1150" fmla="*/ 1574959 h 1857375"/>
                  <a:gd name="connsiteX1151" fmla="*/ 426244 w 1247775"/>
                  <a:gd name="connsiteY1151" fmla="*/ 1577816 h 1857375"/>
                  <a:gd name="connsiteX1152" fmla="*/ 426244 w 1247775"/>
                  <a:gd name="connsiteY1152" fmla="*/ 1580674 h 1857375"/>
                  <a:gd name="connsiteX1153" fmla="*/ 430054 w 1247775"/>
                  <a:gd name="connsiteY1153" fmla="*/ 1593056 h 1857375"/>
                  <a:gd name="connsiteX1154" fmla="*/ 426244 w 1247775"/>
                  <a:gd name="connsiteY1154" fmla="*/ 1592104 h 1857375"/>
                  <a:gd name="connsiteX1155" fmla="*/ 431959 w 1247775"/>
                  <a:gd name="connsiteY1155" fmla="*/ 1518761 h 1857375"/>
                  <a:gd name="connsiteX1156" fmla="*/ 425291 w 1247775"/>
                  <a:gd name="connsiteY1156" fmla="*/ 1517809 h 1857375"/>
                  <a:gd name="connsiteX1157" fmla="*/ 415766 w 1247775"/>
                  <a:gd name="connsiteY1157" fmla="*/ 1519714 h 1857375"/>
                  <a:gd name="connsiteX1158" fmla="*/ 416719 w 1247775"/>
                  <a:gd name="connsiteY1158" fmla="*/ 1515904 h 1857375"/>
                  <a:gd name="connsiteX1159" fmla="*/ 413861 w 1247775"/>
                  <a:gd name="connsiteY1159" fmla="*/ 1508284 h 1857375"/>
                  <a:gd name="connsiteX1160" fmla="*/ 419576 w 1247775"/>
                  <a:gd name="connsiteY1160" fmla="*/ 1499711 h 1857375"/>
                  <a:gd name="connsiteX1161" fmla="*/ 418624 w 1247775"/>
                  <a:gd name="connsiteY1161" fmla="*/ 1494949 h 1857375"/>
                  <a:gd name="connsiteX1162" fmla="*/ 422434 w 1247775"/>
                  <a:gd name="connsiteY1162" fmla="*/ 1486376 h 1857375"/>
                  <a:gd name="connsiteX1163" fmla="*/ 422434 w 1247775"/>
                  <a:gd name="connsiteY1163" fmla="*/ 1484471 h 1857375"/>
                  <a:gd name="connsiteX1164" fmla="*/ 422434 w 1247775"/>
                  <a:gd name="connsiteY1164" fmla="*/ 1484471 h 1857375"/>
                  <a:gd name="connsiteX1165" fmla="*/ 431959 w 1247775"/>
                  <a:gd name="connsiteY1165" fmla="*/ 1491139 h 1857375"/>
                  <a:gd name="connsiteX1166" fmla="*/ 435769 w 1247775"/>
                  <a:gd name="connsiteY1166" fmla="*/ 1490186 h 1857375"/>
                  <a:gd name="connsiteX1167" fmla="*/ 436721 w 1247775"/>
                  <a:gd name="connsiteY1167" fmla="*/ 1493044 h 1857375"/>
                  <a:gd name="connsiteX1168" fmla="*/ 430054 w 1247775"/>
                  <a:gd name="connsiteY1168" fmla="*/ 1505426 h 1857375"/>
                  <a:gd name="connsiteX1169" fmla="*/ 434816 w 1247775"/>
                  <a:gd name="connsiteY1169" fmla="*/ 1515904 h 1857375"/>
                  <a:gd name="connsiteX1170" fmla="*/ 431959 w 1247775"/>
                  <a:gd name="connsiteY1170" fmla="*/ 1518761 h 1857375"/>
                  <a:gd name="connsiteX1171" fmla="*/ 445294 w 1247775"/>
                  <a:gd name="connsiteY1171" fmla="*/ 1609249 h 1857375"/>
                  <a:gd name="connsiteX1172" fmla="*/ 435769 w 1247775"/>
                  <a:gd name="connsiteY1172" fmla="*/ 1603534 h 1857375"/>
                  <a:gd name="connsiteX1173" fmla="*/ 435769 w 1247775"/>
                  <a:gd name="connsiteY1173" fmla="*/ 1603534 h 1857375"/>
                  <a:gd name="connsiteX1174" fmla="*/ 434816 w 1247775"/>
                  <a:gd name="connsiteY1174" fmla="*/ 1598771 h 1857375"/>
                  <a:gd name="connsiteX1175" fmla="*/ 449104 w 1247775"/>
                  <a:gd name="connsiteY1175" fmla="*/ 1603534 h 1857375"/>
                  <a:gd name="connsiteX1176" fmla="*/ 450056 w 1247775"/>
                  <a:gd name="connsiteY1176" fmla="*/ 1603534 h 1857375"/>
                  <a:gd name="connsiteX1177" fmla="*/ 451961 w 1247775"/>
                  <a:gd name="connsiteY1177" fmla="*/ 1606391 h 1857375"/>
                  <a:gd name="connsiteX1178" fmla="*/ 445294 w 1247775"/>
                  <a:gd name="connsiteY1178" fmla="*/ 1609249 h 1857375"/>
                  <a:gd name="connsiteX1179" fmla="*/ 452914 w 1247775"/>
                  <a:gd name="connsiteY1179" fmla="*/ 1518761 h 1857375"/>
                  <a:gd name="connsiteX1180" fmla="*/ 451961 w 1247775"/>
                  <a:gd name="connsiteY1180" fmla="*/ 1517809 h 1857375"/>
                  <a:gd name="connsiteX1181" fmla="*/ 452914 w 1247775"/>
                  <a:gd name="connsiteY1181" fmla="*/ 1516856 h 1857375"/>
                  <a:gd name="connsiteX1182" fmla="*/ 454819 w 1247775"/>
                  <a:gd name="connsiteY1182" fmla="*/ 1517809 h 1857375"/>
                  <a:gd name="connsiteX1183" fmla="*/ 452914 w 1247775"/>
                  <a:gd name="connsiteY1183" fmla="*/ 1518761 h 1857375"/>
                  <a:gd name="connsiteX1184" fmla="*/ 666274 w 1247775"/>
                  <a:gd name="connsiteY1184" fmla="*/ 511969 h 1857375"/>
                  <a:gd name="connsiteX1185" fmla="*/ 668179 w 1247775"/>
                  <a:gd name="connsiteY1185" fmla="*/ 509111 h 1857375"/>
                  <a:gd name="connsiteX1186" fmla="*/ 668179 w 1247775"/>
                  <a:gd name="connsiteY1186" fmla="*/ 511969 h 1857375"/>
                  <a:gd name="connsiteX1187" fmla="*/ 666274 w 1247775"/>
                  <a:gd name="connsiteY1187" fmla="*/ 511969 h 1857375"/>
                  <a:gd name="connsiteX1188" fmla="*/ 657701 w 1247775"/>
                  <a:gd name="connsiteY1188" fmla="*/ 574834 h 1857375"/>
                  <a:gd name="connsiteX1189" fmla="*/ 659606 w 1247775"/>
                  <a:gd name="connsiteY1189" fmla="*/ 572929 h 1857375"/>
                  <a:gd name="connsiteX1190" fmla="*/ 659606 w 1247775"/>
                  <a:gd name="connsiteY1190" fmla="*/ 575786 h 1857375"/>
                  <a:gd name="connsiteX1191" fmla="*/ 657701 w 1247775"/>
                  <a:gd name="connsiteY1191" fmla="*/ 574834 h 1857375"/>
                  <a:gd name="connsiteX1192" fmla="*/ 502444 w 1247775"/>
                  <a:gd name="connsiteY1192" fmla="*/ 1197769 h 1857375"/>
                  <a:gd name="connsiteX1193" fmla="*/ 507206 w 1247775"/>
                  <a:gd name="connsiteY1193" fmla="*/ 1198721 h 1857375"/>
                  <a:gd name="connsiteX1194" fmla="*/ 511969 w 1247775"/>
                  <a:gd name="connsiteY1194" fmla="*/ 1197769 h 1857375"/>
                  <a:gd name="connsiteX1195" fmla="*/ 529114 w 1247775"/>
                  <a:gd name="connsiteY1195" fmla="*/ 1227296 h 1857375"/>
                  <a:gd name="connsiteX1196" fmla="*/ 526256 w 1247775"/>
                  <a:gd name="connsiteY1196" fmla="*/ 1230154 h 1857375"/>
                  <a:gd name="connsiteX1197" fmla="*/ 524351 w 1247775"/>
                  <a:gd name="connsiteY1197" fmla="*/ 1230154 h 1857375"/>
                  <a:gd name="connsiteX1198" fmla="*/ 504349 w 1247775"/>
                  <a:gd name="connsiteY1198" fmla="*/ 1220629 h 1857375"/>
                  <a:gd name="connsiteX1199" fmla="*/ 503396 w 1247775"/>
                  <a:gd name="connsiteY1199" fmla="*/ 1220629 h 1857375"/>
                  <a:gd name="connsiteX1200" fmla="*/ 497681 w 1247775"/>
                  <a:gd name="connsiteY1200" fmla="*/ 1213961 h 1857375"/>
                  <a:gd name="connsiteX1201" fmla="*/ 504349 w 1247775"/>
                  <a:gd name="connsiteY1201" fmla="*/ 1203484 h 1857375"/>
                  <a:gd name="connsiteX1202" fmla="*/ 502444 w 1247775"/>
                  <a:gd name="connsiteY1202" fmla="*/ 1197769 h 1857375"/>
                  <a:gd name="connsiteX1203" fmla="*/ 574834 w 1247775"/>
                  <a:gd name="connsiteY1203" fmla="*/ 1231106 h 1857375"/>
                  <a:gd name="connsiteX1204" fmla="*/ 574834 w 1247775"/>
                  <a:gd name="connsiteY1204" fmla="*/ 1231106 h 1857375"/>
                  <a:gd name="connsiteX1205" fmla="*/ 579596 w 1247775"/>
                  <a:gd name="connsiteY1205" fmla="*/ 1226344 h 1857375"/>
                  <a:gd name="connsiteX1206" fmla="*/ 579596 w 1247775"/>
                  <a:gd name="connsiteY1206" fmla="*/ 1229201 h 1857375"/>
                  <a:gd name="connsiteX1207" fmla="*/ 574834 w 1247775"/>
                  <a:gd name="connsiteY1207" fmla="*/ 1231106 h 1857375"/>
                  <a:gd name="connsiteX1208" fmla="*/ 516731 w 1247775"/>
                  <a:gd name="connsiteY1208" fmla="*/ 1371124 h 1857375"/>
                  <a:gd name="connsiteX1209" fmla="*/ 518636 w 1247775"/>
                  <a:gd name="connsiteY1209" fmla="*/ 1371124 h 1857375"/>
                  <a:gd name="connsiteX1210" fmla="*/ 516731 w 1247775"/>
                  <a:gd name="connsiteY1210" fmla="*/ 1373029 h 1857375"/>
                  <a:gd name="connsiteX1211" fmla="*/ 516731 w 1247775"/>
                  <a:gd name="connsiteY1211" fmla="*/ 1371124 h 1857375"/>
                  <a:gd name="connsiteX1212" fmla="*/ 615791 w 1247775"/>
                  <a:gd name="connsiteY1212" fmla="*/ 838676 h 1857375"/>
                  <a:gd name="connsiteX1213" fmla="*/ 627221 w 1247775"/>
                  <a:gd name="connsiteY1213" fmla="*/ 845344 h 1857375"/>
                  <a:gd name="connsiteX1214" fmla="*/ 627221 w 1247775"/>
                  <a:gd name="connsiteY1214" fmla="*/ 847249 h 1857375"/>
                  <a:gd name="connsiteX1215" fmla="*/ 626269 w 1247775"/>
                  <a:gd name="connsiteY1215" fmla="*/ 849154 h 1857375"/>
                  <a:gd name="connsiteX1216" fmla="*/ 620554 w 1247775"/>
                  <a:gd name="connsiteY1216" fmla="*/ 848201 h 1857375"/>
                  <a:gd name="connsiteX1217" fmla="*/ 610076 w 1247775"/>
                  <a:gd name="connsiteY1217" fmla="*/ 849154 h 1857375"/>
                  <a:gd name="connsiteX1218" fmla="*/ 610076 w 1247775"/>
                  <a:gd name="connsiteY1218" fmla="*/ 847249 h 1857375"/>
                  <a:gd name="connsiteX1219" fmla="*/ 609124 w 1247775"/>
                  <a:gd name="connsiteY1219" fmla="*/ 842486 h 1857375"/>
                  <a:gd name="connsiteX1220" fmla="*/ 615791 w 1247775"/>
                  <a:gd name="connsiteY1220" fmla="*/ 838676 h 1857375"/>
                  <a:gd name="connsiteX1221" fmla="*/ 571024 w 1247775"/>
                  <a:gd name="connsiteY1221" fmla="*/ 938689 h 1857375"/>
                  <a:gd name="connsiteX1222" fmla="*/ 577691 w 1247775"/>
                  <a:gd name="connsiteY1222" fmla="*/ 943451 h 1857375"/>
                  <a:gd name="connsiteX1223" fmla="*/ 575786 w 1247775"/>
                  <a:gd name="connsiteY1223" fmla="*/ 946309 h 1857375"/>
                  <a:gd name="connsiteX1224" fmla="*/ 571024 w 1247775"/>
                  <a:gd name="connsiteY1224" fmla="*/ 938689 h 1857375"/>
                  <a:gd name="connsiteX1225" fmla="*/ 571024 w 1247775"/>
                  <a:gd name="connsiteY1225" fmla="*/ 938689 h 1857375"/>
                  <a:gd name="connsiteX1226" fmla="*/ 552926 w 1247775"/>
                  <a:gd name="connsiteY1226" fmla="*/ 718661 h 1857375"/>
                  <a:gd name="connsiteX1227" fmla="*/ 566261 w 1247775"/>
                  <a:gd name="connsiteY1227" fmla="*/ 710089 h 1857375"/>
                  <a:gd name="connsiteX1228" fmla="*/ 568166 w 1247775"/>
                  <a:gd name="connsiteY1228" fmla="*/ 711041 h 1857375"/>
                  <a:gd name="connsiteX1229" fmla="*/ 567214 w 1247775"/>
                  <a:gd name="connsiteY1229" fmla="*/ 719614 h 1857375"/>
                  <a:gd name="connsiteX1230" fmla="*/ 567214 w 1247775"/>
                  <a:gd name="connsiteY1230" fmla="*/ 723424 h 1857375"/>
                  <a:gd name="connsiteX1231" fmla="*/ 565309 w 1247775"/>
                  <a:gd name="connsiteY1231" fmla="*/ 724376 h 1857375"/>
                  <a:gd name="connsiteX1232" fmla="*/ 552926 w 1247775"/>
                  <a:gd name="connsiteY1232" fmla="*/ 720566 h 1857375"/>
                  <a:gd name="connsiteX1233" fmla="*/ 552926 w 1247775"/>
                  <a:gd name="connsiteY1233" fmla="*/ 718661 h 1857375"/>
                  <a:gd name="connsiteX1234" fmla="*/ 553879 w 1247775"/>
                  <a:gd name="connsiteY1234" fmla="*/ 816769 h 1857375"/>
                  <a:gd name="connsiteX1235" fmla="*/ 559594 w 1247775"/>
                  <a:gd name="connsiteY1235" fmla="*/ 804386 h 1857375"/>
                  <a:gd name="connsiteX1236" fmla="*/ 561499 w 1247775"/>
                  <a:gd name="connsiteY1236" fmla="*/ 804386 h 1857375"/>
                  <a:gd name="connsiteX1237" fmla="*/ 569119 w 1247775"/>
                  <a:gd name="connsiteY1237" fmla="*/ 808196 h 1857375"/>
                  <a:gd name="connsiteX1238" fmla="*/ 568166 w 1247775"/>
                  <a:gd name="connsiteY1238" fmla="*/ 813911 h 1857375"/>
                  <a:gd name="connsiteX1239" fmla="*/ 563404 w 1247775"/>
                  <a:gd name="connsiteY1239" fmla="*/ 822484 h 1857375"/>
                  <a:gd name="connsiteX1240" fmla="*/ 563404 w 1247775"/>
                  <a:gd name="connsiteY1240" fmla="*/ 824389 h 1857375"/>
                  <a:gd name="connsiteX1241" fmla="*/ 550069 w 1247775"/>
                  <a:gd name="connsiteY1241" fmla="*/ 828199 h 1857375"/>
                  <a:gd name="connsiteX1242" fmla="*/ 553879 w 1247775"/>
                  <a:gd name="connsiteY1242" fmla="*/ 816769 h 1857375"/>
                  <a:gd name="connsiteX1243" fmla="*/ 547211 w 1247775"/>
                  <a:gd name="connsiteY1243" fmla="*/ 968216 h 1857375"/>
                  <a:gd name="connsiteX1244" fmla="*/ 547211 w 1247775"/>
                  <a:gd name="connsiteY1244" fmla="*/ 970121 h 1857375"/>
                  <a:gd name="connsiteX1245" fmla="*/ 552926 w 1247775"/>
                  <a:gd name="connsiteY1245" fmla="*/ 975836 h 1857375"/>
                  <a:gd name="connsiteX1246" fmla="*/ 558641 w 1247775"/>
                  <a:gd name="connsiteY1246" fmla="*/ 972026 h 1857375"/>
                  <a:gd name="connsiteX1247" fmla="*/ 558641 w 1247775"/>
                  <a:gd name="connsiteY1247" fmla="*/ 972026 h 1857375"/>
                  <a:gd name="connsiteX1248" fmla="*/ 563404 w 1247775"/>
                  <a:gd name="connsiteY1248" fmla="*/ 971074 h 1857375"/>
                  <a:gd name="connsiteX1249" fmla="*/ 562451 w 1247775"/>
                  <a:gd name="connsiteY1249" fmla="*/ 973931 h 1857375"/>
                  <a:gd name="connsiteX1250" fmla="*/ 567214 w 1247775"/>
                  <a:gd name="connsiteY1250" fmla="*/ 980599 h 1857375"/>
                  <a:gd name="connsiteX1251" fmla="*/ 571024 w 1247775"/>
                  <a:gd name="connsiteY1251" fmla="*/ 991076 h 1857375"/>
                  <a:gd name="connsiteX1252" fmla="*/ 567214 w 1247775"/>
                  <a:gd name="connsiteY1252" fmla="*/ 992029 h 1857375"/>
                  <a:gd name="connsiteX1253" fmla="*/ 559594 w 1247775"/>
                  <a:gd name="connsiteY1253" fmla="*/ 989171 h 1857375"/>
                  <a:gd name="connsiteX1254" fmla="*/ 548164 w 1247775"/>
                  <a:gd name="connsiteY1254" fmla="*/ 996791 h 1857375"/>
                  <a:gd name="connsiteX1255" fmla="*/ 545306 w 1247775"/>
                  <a:gd name="connsiteY1255" fmla="*/ 1001554 h 1857375"/>
                  <a:gd name="connsiteX1256" fmla="*/ 536734 w 1247775"/>
                  <a:gd name="connsiteY1256" fmla="*/ 994886 h 1857375"/>
                  <a:gd name="connsiteX1257" fmla="*/ 537686 w 1247775"/>
                  <a:gd name="connsiteY1257" fmla="*/ 992029 h 1857375"/>
                  <a:gd name="connsiteX1258" fmla="*/ 531019 w 1247775"/>
                  <a:gd name="connsiteY1258" fmla="*/ 985361 h 1857375"/>
                  <a:gd name="connsiteX1259" fmla="*/ 524351 w 1247775"/>
                  <a:gd name="connsiteY1259" fmla="*/ 992029 h 1857375"/>
                  <a:gd name="connsiteX1260" fmla="*/ 524351 w 1247775"/>
                  <a:gd name="connsiteY1260" fmla="*/ 993934 h 1857375"/>
                  <a:gd name="connsiteX1261" fmla="*/ 511016 w 1247775"/>
                  <a:gd name="connsiteY1261" fmla="*/ 1004411 h 1857375"/>
                  <a:gd name="connsiteX1262" fmla="*/ 504349 w 1247775"/>
                  <a:gd name="connsiteY1262" fmla="*/ 1000601 h 1857375"/>
                  <a:gd name="connsiteX1263" fmla="*/ 503396 w 1247775"/>
                  <a:gd name="connsiteY1263" fmla="*/ 1000601 h 1857375"/>
                  <a:gd name="connsiteX1264" fmla="*/ 501491 w 1247775"/>
                  <a:gd name="connsiteY1264" fmla="*/ 995839 h 1857375"/>
                  <a:gd name="connsiteX1265" fmla="*/ 502444 w 1247775"/>
                  <a:gd name="connsiteY1265" fmla="*/ 995839 h 1857375"/>
                  <a:gd name="connsiteX1266" fmla="*/ 524351 w 1247775"/>
                  <a:gd name="connsiteY1266" fmla="*/ 973931 h 1857375"/>
                  <a:gd name="connsiteX1267" fmla="*/ 524351 w 1247775"/>
                  <a:gd name="connsiteY1267" fmla="*/ 972979 h 1857375"/>
                  <a:gd name="connsiteX1268" fmla="*/ 529114 w 1247775"/>
                  <a:gd name="connsiteY1268" fmla="*/ 973931 h 1857375"/>
                  <a:gd name="connsiteX1269" fmla="*/ 541496 w 1247775"/>
                  <a:gd name="connsiteY1269" fmla="*/ 961549 h 1857375"/>
                  <a:gd name="connsiteX1270" fmla="*/ 529114 w 1247775"/>
                  <a:gd name="connsiteY1270" fmla="*/ 949166 h 1857375"/>
                  <a:gd name="connsiteX1271" fmla="*/ 519589 w 1247775"/>
                  <a:gd name="connsiteY1271" fmla="*/ 954881 h 1857375"/>
                  <a:gd name="connsiteX1272" fmla="*/ 520541 w 1247775"/>
                  <a:gd name="connsiteY1272" fmla="*/ 951071 h 1857375"/>
                  <a:gd name="connsiteX1273" fmla="*/ 500539 w 1247775"/>
                  <a:gd name="connsiteY1273" fmla="*/ 931069 h 1857375"/>
                  <a:gd name="connsiteX1274" fmla="*/ 492919 w 1247775"/>
                  <a:gd name="connsiteY1274" fmla="*/ 932974 h 1857375"/>
                  <a:gd name="connsiteX1275" fmla="*/ 484346 w 1247775"/>
                  <a:gd name="connsiteY1275" fmla="*/ 925354 h 1857375"/>
                  <a:gd name="connsiteX1276" fmla="*/ 486251 w 1247775"/>
                  <a:gd name="connsiteY1276" fmla="*/ 917734 h 1857375"/>
                  <a:gd name="connsiteX1277" fmla="*/ 485299 w 1247775"/>
                  <a:gd name="connsiteY1277" fmla="*/ 912971 h 1857375"/>
                  <a:gd name="connsiteX1278" fmla="*/ 488156 w 1247775"/>
                  <a:gd name="connsiteY1278" fmla="*/ 906304 h 1857375"/>
                  <a:gd name="connsiteX1279" fmla="*/ 486251 w 1247775"/>
                  <a:gd name="connsiteY1279" fmla="*/ 901541 h 1857375"/>
                  <a:gd name="connsiteX1280" fmla="*/ 492919 w 1247775"/>
                  <a:gd name="connsiteY1280" fmla="*/ 893921 h 1857375"/>
                  <a:gd name="connsiteX1281" fmla="*/ 505301 w 1247775"/>
                  <a:gd name="connsiteY1281" fmla="*/ 907256 h 1857375"/>
                  <a:gd name="connsiteX1282" fmla="*/ 505301 w 1247775"/>
                  <a:gd name="connsiteY1282" fmla="*/ 907256 h 1857375"/>
                  <a:gd name="connsiteX1283" fmla="*/ 525304 w 1247775"/>
                  <a:gd name="connsiteY1283" fmla="*/ 941546 h 1857375"/>
                  <a:gd name="connsiteX1284" fmla="*/ 537686 w 1247775"/>
                  <a:gd name="connsiteY1284" fmla="*/ 947261 h 1857375"/>
                  <a:gd name="connsiteX1285" fmla="*/ 538639 w 1247775"/>
                  <a:gd name="connsiteY1285" fmla="*/ 947261 h 1857375"/>
                  <a:gd name="connsiteX1286" fmla="*/ 539591 w 1247775"/>
                  <a:gd name="connsiteY1286" fmla="*/ 948214 h 1857375"/>
                  <a:gd name="connsiteX1287" fmla="*/ 539591 w 1247775"/>
                  <a:gd name="connsiteY1287" fmla="*/ 952024 h 1857375"/>
                  <a:gd name="connsiteX1288" fmla="*/ 547211 w 1247775"/>
                  <a:gd name="connsiteY1288" fmla="*/ 968216 h 1857375"/>
                  <a:gd name="connsiteX1289" fmla="*/ 549116 w 1247775"/>
                  <a:gd name="connsiteY1289" fmla="*/ 1032986 h 1857375"/>
                  <a:gd name="connsiteX1290" fmla="*/ 536734 w 1247775"/>
                  <a:gd name="connsiteY1290" fmla="*/ 1048226 h 1857375"/>
                  <a:gd name="connsiteX1291" fmla="*/ 532924 w 1247775"/>
                  <a:gd name="connsiteY1291" fmla="*/ 1048226 h 1857375"/>
                  <a:gd name="connsiteX1292" fmla="*/ 531019 w 1247775"/>
                  <a:gd name="connsiteY1292" fmla="*/ 1048226 h 1857375"/>
                  <a:gd name="connsiteX1293" fmla="*/ 531019 w 1247775"/>
                  <a:gd name="connsiteY1293" fmla="*/ 1047274 h 1857375"/>
                  <a:gd name="connsiteX1294" fmla="*/ 535781 w 1247775"/>
                  <a:gd name="connsiteY1294" fmla="*/ 1036796 h 1857375"/>
                  <a:gd name="connsiteX1295" fmla="*/ 534829 w 1247775"/>
                  <a:gd name="connsiteY1295" fmla="*/ 1032986 h 1857375"/>
                  <a:gd name="connsiteX1296" fmla="*/ 547211 w 1247775"/>
                  <a:gd name="connsiteY1296" fmla="*/ 1018699 h 1857375"/>
                  <a:gd name="connsiteX1297" fmla="*/ 548164 w 1247775"/>
                  <a:gd name="connsiteY1297" fmla="*/ 1019651 h 1857375"/>
                  <a:gd name="connsiteX1298" fmla="*/ 547211 w 1247775"/>
                  <a:gd name="connsiteY1298" fmla="*/ 1026319 h 1857375"/>
                  <a:gd name="connsiteX1299" fmla="*/ 549116 w 1247775"/>
                  <a:gd name="connsiteY1299" fmla="*/ 1032986 h 1857375"/>
                  <a:gd name="connsiteX1300" fmla="*/ 506254 w 1247775"/>
                  <a:gd name="connsiteY1300" fmla="*/ 814864 h 1857375"/>
                  <a:gd name="connsiteX1301" fmla="*/ 497681 w 1247775"/>
                  <a:gd name="connsiteY1301" fmla="*/ 812959 h 1857375"/>
                  <a:gd name="connsiteX1302" fmla="*/ 497681 w 1247775"/>
                  <a:gd name="connsiteY1302" fmla="*/ 812959 h 1857375"/>
                  <a:gd name="connsiteX1303" fmla="*/ 507206 w 1247775"/>
                  <a:gd name="connsiteY1303" fmla="*/ 806291 h 1857375"/>
                  <a:gd name="connsiteX1304" fmla="*/ 509111 w 1247775"/>
                  <a:gd name="connsiteY1304" fmla="*/ 805339 h 1857375"/>
                  <a:gd name="connsiteX1305" fmla="*/ 509111 w 1247775"/>
                  <a:gd name="connsiteY1305" fmla="*/ 806291 h 1857375"/>
                  <a:gd name="connsiteX1306" fmla="*/ 506254 w 1247775"/>
                  <a:gd name="connsiteY1306" fmla="*/ 812959 h 1857375"/>
                  <a:gd name="connsiteX1307" fmla="*/ 506254 w 1247775"/>
                  <a:gd name="connsiteY1307" fmla="*/ 814864 h 1857375"/>
                  <a:gd name="connsiteX1308" fmla="*/ 521494 w 1247775"/>
                  <a:gd name="connsiteY1308" fmla="*/ 822484 h 1857375"/>
                  <a:gd name="connsiteX1309" fmla="*/ 536734 w 1247775"/>
                  <a:gd name="connsiteY1309" fmla="*/ 832961 h 1857375"/>
                  <a:gd name="connsiteX1310" fmla="*/ 543401 w 1247775"/>
                  <a:gd name="connsiteY1310" fmla="*/ 832009 h 1857375"/>
                  <a:gd name="connsiteX1311" fmla="*/ 536734 w 1247775"/>
                  <a:gd name="connsiteY1311" fmla="*/ 842486 h 1857375"/>
                  <a:gd name="connsiteX1312" fmla="*/ 533876 w 1247775"/>
                  <a:gd name="connsiteY1312" fmla="*/ 842486 h 1857375"/>
                  <a:gd name="connsiteX1313" fmla="*/ 517684 w 1247775"/>
                  <a:gd name="connsiteY1313" fmla="*/ 854869 h 1857375"/>
                  <a:gd name="connsiteX1314" fmla="*/ 517684 w 1247775"/>
                  <a:gd name="connsiteY1314" fmla="*/ 854869 h 1857375"/>
                  <a:gd name="connsiteX1315" fmla="*/ 515779 w 1247775"/>
                  <a:gd name="connsiteY1315" fmla="*/ 854869 h 1857375"/>
                  <a:gd name="connsiteX1316" fmla="*/ 522446 w 1247775"/>
                  <a:gd name="connsiteY1316" fmla="*/ 838676 h 1857375"/>
                  <a:gd name="connsiteX1317" fmla="*/ 514826 w 1247775"/>
                  <a:gd name="connsiteY1317" fmla="*/ 820579 h 1857375"/>
                  <a:gd name="connsiteX1318" fmla="*/ 516731 w 1247775"/>
                  <a:gd name="connsiteY1318" fmla="*/ 819626 h 1857375"/>
                  <a:gd name="connsiteX1319" fmla="*/ 521494 w 1247775"/>
                  <a:gd name="connsiteY1319" fmla="*/ 822484 h 1857375"/>
                  <a:gd name="connsiteX1320" fmla="*/ 487204 w 1247775"/>
                  <a:gd name="connsiteY1320" fmla="*/ 723424 h 1857375"/>
                  <a:gd name="connsiteX1321" fmla="*/ 490061 w 1247775"/>
                  <a:gd name="connsiteY1321" fmla="*/ 728186 h 1857375"/>
                  <a:gd name="connsiteX1322" fmla="*/ 486251 w 1247775"/>
                  <a:gd name="connsiteY1322" fmla="*/ 731996 h 1857375"/>
                  <a:gd name="connsiteX1323" fmla="*/ 487204 w 1247775"/>
                  <a:gd name="connsiteY1323" fmla="*/ 723424 h 1857375"/>
                  <a:gd name="connsiteX1324" fmla="*/ 487204 w 1247775"/>
                  <a:gd name="connsiteY1324" fmla="*/ 723424 h 1857375"/>
                  <a:gd name="connsiteX1325" fmla="*/ 362426 w 1247775"/>
                  <a:gd name="connsiteY1325" fmla="*/ 708184 h 1857375"/>
                  <a:gd name="connsiteX1326" fmla="*/ 380524 w 1247775"/>
                  <a:gd name="connsiteY1326" fmla="*/ 695801 h 1857375"/>
                  <a:gd name="connsiteX1327" fmla="*/ 383381 w 1247775"/>
                  <a:gd name="connsiteY1327" fmla="*/ 694849 h 1857375"/>
                  <a:gd name="connsiteX1328" fmla="*/ 392906 w 1247775"/>
                  <a:gd name="connsiteY1328" fmla="*/ 705326 h 1857375"/>
                  <a:gd name="connsiteX1329" fmla="*/ 371951 w 1247775"/>
                  <a:gd name="connsiteY1329" fmla="*/ 726281 h 1857375"/>
                  <a:gd name="connsiteX1330" fmla="*/ 360521 w 1247775"/>
                  <a:gd name="connsiteY1330" fmla="*/ 708184 h 1857375"/>
                  <a:gd name="connsiteX1331" fmla="*/ 362426 w 1247775"/>
                  <a:gd name="connsiteY1331" fmla="*/ 708184 h 1857375"/>
                  <a:gd name="connsiteX1332" fmla="*/ 453866 w 1247775"/>
                  <a:gd name="connsiteY1332" fmla="*/ 781526 h 1857375"/>
                  <a:gd name="connsiteX1333" fmla="*/ 443389 w 1247775"/>
                  <a:gd name="connsiteY1333" fmla="*/ 791051 h 1857375"/>
                  <a:gd name="connsiteX1334" fmla="*/ 450056 w 1247775"/>
                  <a:gd name="connsiteY1334" fmla="*/ 800576 h 1857375"/>
                  <a:gd name="connsiteX1335" fmla="*/ 438626 w 1247775"/>
                  <a:gd name="connsiteY1335" fmla="*/ 809149 h 1857375"/>
                  <a:gd name="connsiteX1336" fmla="*/ 419576 w 1247775"/>
                  <a:gd name="connsiteY1336" fmla="*/ 830104 h 1857375"/>
                  <a:gd name="connsiteX1337" fmla="*/ 425291 w 1247775"/>
                  <a:gd name="connsiteY1337" fmla="*/ 844391 h 1857375"/>
                  <a:gd name="connsiteX1338" fmla="*/ 423386 w 1247775"/>
                  <a:gd name="connsiteY1338" fmla="*/ 846296 h 1857375"/>
                  <a:gd name="connsiteX1339" fmla="*/ 404336 w 1247775"/>
                  <a:gd name="connsiteY1339" fmla="*/ 832009 h 1857375"/>
                  <a:gd name="connsiteX1340" fmla="*/ 394811 w 1247775"/>
                  <a:gd name="connsiteY1340" fmla="*/ 828199 h 1857375"/>
                  <a:gd name="connsiteX1341" fmla="*/ 386239 w 1247775"/>
                  <a:gd name="connsiteY1341" fmla="*/ 831056 h 1857375"/>
                  <a:gd name="connsiteX1342" fmla="*/ 368141 w 1247775"/>
                  <a:gd name="connsiteY1342" fmla="*/ 842486 h 1857375"/>
                  <a:gd name="connsiteX1343" fmla="*/ 363379 w 1247775"/>
                  <a:gd name="connsiteY1343" fmla="*/ 837724 h 1857375"/>
                  <a:gd name="connsiteX1344" fmla="*/ 357664 w 1247775"/>
                  <a:gd name="connsiteY1344" fmla="*/ 826294 h 1857375"/>
                  <a:gd name="connsiteX1345" fmla="*/ 370046 w 1247775"/>
                  <a:gd name="connsiteY1345" fmla="*/ 807244 h 1857375"/>
                  <a:gd name="connsiteX1346" fmla="*/ 372904 w 1247775"/>
                  <a:gd name="connsiteY1346" fmla="*/ 807244 h 1857375"/>
                  <a:gd name="connsiteX1347" fmla="*/ 388144 w 1247775"/>
                  <a:gd name="connsiteY1347" fmla="*/ 803434 h 1857375"/>
                  <a:gd name="connsiteX1348" fmla="*/ 385286 w 1247775"/>
                  <a:gd name="connsiteY1348" fmla="*/ 811054 h 1857375"/>
                  <a:gd name="connsiteX1349" fmla="*/ 397669 w 1247775"/>
                  <a:gd name="connsiteY1349" fmla="*/ 823436 h 1857375"/>
                  <a:gd name="connsiteX1350" fmla="*/ 410051 w 1247775"/>
                  <a:gd name="connsiteY1350" fmla="*/ 811054 h 1857375"/>
                  <a:gd name="connsiteX1351" fmla="*/ 397669 w 1247775"/>
                  <a:gd name="connsiteY1351" fmla="*/ 798671 h 1857375"/>
                  <a:gd name="connsiteX1352" fmla="*/ 394811 w 1247775"/>
                  <a:gd name="connsiteY1352" fmla="*/ 799624 h 1857375"/>
                  <a:gd name="connsiteX1353" fmla="*/ 398621 w 1247775"/>
                  <a:gd name="connsiteY1353" fmla="*/ 795814 h 1857375"/>
                  <a:gd name="connsiteX1354" fmla="*/ 416719 w 1247775"/>
                  <a:gd name="connsiteY1354" fmla="*/ 787241 h 1857375"/>
                  <a:gd name="connsiteX1355" fmla="*/ 424339 w 1247775"/>
                  <a:gd name="connsiteY1355" fmla="*/ 788194 h 1857375"/>
                  <a:gd name="connsiteX1356" fmla="*/ 456724 w 1247775"/>
                  <a:gd name="connsiteY1356" fmla="*/ 759619 h 1857375"/>
                  <a:gd name="connsiteX1357" fmla="*/ 460534 w 1247775"/>
                  <a:gd name="connsiteY1357" fmla="*/ 759619 h 1857375"/>
                  <a:gd name="connsiteX1358" fmla="*/ 482441 w 1247775"/>
                  <a:gd name="connsiteY1358" fmla="*/ 743426 h 1857375"/>
                  <a:gd name="connsiteX1359" fmla="*/ 498634 w 1247775"/>
                  <a:gd name="connsiteY1359" fmla="*/ 757714 h 1857375"/>
                  <a:gd name="connsiteX1360" fmla="*/ 514826 w 1247775"/>
                  <a:gd name="connsiteY1360" fmla="*/ 742474 h 1857375"/>
                  <a:gd name="connsiteX1361" fmla="*/ 515779 w 1247775"/>
                  <a:gd name="connsiteY1361" fmla="*/ 742474 h 1857375"/>
                  <a:gd name="connsiteX1362" fmla="*/ 513874 w 1247775"/>
                  <a:gd name="connsiteY1362" fmla="*/ 751999 h 1857375"/>
                  <a:gd name="connsiteX1363" fmla="*/ 513874 w 1247775"/>
                  <a:gd name="connsiteY1363" fmla="*/ 755809 h 1857375"/>
                  <a:gd name="connsiteX1364" fmla="*/ 509111 w 1247775"/>
                  <a:gd name="connsiteY1364" fmla="*/ 768191 h 1857375"/>
                  <a:gd name="connsiteX1365" fmla="*/ 514826 w 1247775"/>
                  <a:gd name="connsiteY1365" fmla="*/ 781526 h 1857375"/>
                  <a:gd name="connsiteX1366" fmla="*/ 510064 w 1247775"/>
                  <a:gd name="connsiteY1366" fmla="*/ 788194 h 1857375"/>
                  <a:gd name="connsiteX1367" fmla="*/ 501491 w 1247775"/>
                  <a:gd name="connsiteY1367" fmla="*/ 783431 h 1857375"/>
                  <a:gd name="connsiteX1368" fmla="*/ 491966 w 1247775"/>
                  <a:gd name="connsiteY1368" fmla="*/ 780574 h 1857375"/>
                  <a:gd name="connsiteX1369" fmla="*/ 490061 w 1247775"/>
                  <a:gd name="connsiteY1369" fmla="*/ 780574 h 1857375"/>
                  <a:gd name="connsiteX1370" fmla="*/ 490061 w 1247775"/>
                  <a:gd name="connsiteY1370" fmla="*/ 779621 h 1857375"/>
                  <a:gd name="connsiteX1371" fmla="*/ 477679 w 1247775"/>
                  <a:gd name="connsiteY1371" fmla="*/ 767239 h 1857375"/>
                  <a:gd name="connsiteX1372" fmla="*/ 465296 w 1247775"/>
                  <a:gd name="connsiteY1372" fmla="*/ 779621 h 1857375"/>
                  <a:gd name="connsiteX1373" fmla="*/ 471011 w 1247775"/>
                  <a:gd name="connsiteY1373" fmla="*/ 790099 h 1857375"/>
                  <a:gd name="connsiteX1374" fmla="*/ 458629 w 1247775"/>
                  <a:gd name="connsiteY1374" fmla="*/ 799624 h 1857375"/>
                  <a:gd name="connsiteX1375" fmla="*/ 457676 w 1247775"/>
                  <a:gd name="connsiteY1375" fmla="*/ 799624 h 1857375"/>
                  <a:gd name="connsiteX1376" fmla="*/ 462439 w 1247775"/>
                  <a:gd name="connsiteY1376" fmla="*/ 791051 h 1857375"/>
                  <a:gd name="connsiteX1377" fmla="*/ 453866 w 1247775"/>
                  <a:gd name="connsiteY1377" fmla="*/ 781526 h 1857375"/>
                  <a:gd name="connsiteX1378" fmla="*/ 481489 w 1247775"/>
                  <a:gd name="connsiteY1378" fmla="*/ 946309 h 1857375"/>
                  <a:gd name="connsiteX1379" fmla="*/ 480536 w 1247775"/>
                  <a:gd name="connsiteY1379" fmla="*/ 951071 h 1857375"/>
                  <a:gd name="connsiteX1380" fmla="*/ 470059 w 1247775"/>
                  <a:gd name="connsiteY1380" fmla="*/ 936784 h 1857375"/>
                  <a:gd name="connsiteX1381" fmla="*/ 473869 w 1247775"/>
                  <a:gd name="connsiteY1381" fmla="*/ 935831 h 1857375"/>
                  <a:gd name="connsiteX1382" fmla="*/ 473869 w 1247775"/>
                  <a:gd name="connsiteY1382" fmla="*/ 935831 h 1857375"/>
                  <a:gd name="connsiteX1383" fmla="*/ 481489 w 1247775"/>
                  <a:gd name="connsiteY1383" fmla="*/ 946309 h 1857375"/>
                  <a:gd name="connsiteX1384" fmla="*/ 345281 w 1247775"/>
                  <a:gd name="connsiteY1384" fmla="*/ 1095851 h 1857375"/>
                  <a:gd name="connsiteX1385" fmla="*/ 345281 w 1247775"/>
                  <a:gd name="connsiteY1385" fmla="*/ 1095851 h 1857375"/>
                  <a:gd name="connsiteX1386" fmla="*/ 345281 w 1247775"/>
                  <a:gd name="connsiteY1386" fmla="*/ 1095851 h 1857375"/>
                  <a:gd name="connsiteX1387" fmla="*/ 345281 w 1247775"/>
                  <a:gd name="connsiteY1387" fmla="*/ 1095851 h 1857375"/>
                  <a:gd name="connsiteX1388" fmla="*/ 423386 w 1247775"/>
                  <a:gd name="connsiteY1388" fmla="*/ 1187291 h 1857375"/>
                  <a:gd name="connsiteX1389" fmla="*/ 421481 w 1247775"/>
                  <a:gd name="connsiteY1389" fmla="*/ 1188244 h 1857375"/>
                  <a:gd name="connsiteX1390" fmla="*/ 423386 w 1247775"/>
                  <a:gd name="connsiteY1390" fmla="*/ 1181576 h 1857375"/>
                  <a:gd name="connsiteX1391" fmla="*/ 426244 w 1247775"/>
                  <a:gd name="connsiteY1391" fmla="*/ 1182529 h 1857375"/>
                  <a:gd name="connsiteX1392" fmla="*/ 430054 w 1247775"/>
                  <a:gd name="connsiteY1392" fmla="*/ 1185386 h 1857375"/>
                  <a:gd name="connsiteX1393" fmla="*/ 423386 w 1247775"/>
                  <a:gd name="connsiteY1393" fmla="*/ 1187291 h 1857375"/>
                  <a:gd name="connsiteX1394" fmla="*/ 432911 w 1247775"/>
                  <a:gd name="connsiteY1394" fmla="*/ 1183481 h 1857375"/>
                  <a:gd name="connsiteX1395" fmla="*/ 432911 w 1247775"/>
                  <a:gd name="connsiteY1395" fmla="*/ 1183481 h 1857375"/>
                  <a:gd name="connsiteX1396" fmla="*/ 432911 w 1247775"/>
                  <a:gd name="connsiteY1396" fmla="*/ 1183481 h 1857375"/>
                  <a:gd name="connsiteX1397" fmla="*/ 432911 w 1247775"/>
                  <a:gd name="connsiteY1397" fmla="*/ 1183481 h 1857375"/>
                  <a:gd name="connsiteX1398" fmla="*/ 455771 w 1247775"/>
                  <a:gd name="connsiteY1398" fmla="*/ 1106329 h 1857375"/>
                  <a:gd name="connsiteX1399" fmla="*/ 443389 w 1247775"/>
                  <a:gd name="connsiteY1399" fmla="*/ 1117759 h 1857375"/>
                  <a:gd name="connsiteX1400" fmla="*/ 433864 w 1247775"/>
                  <a:gd name="connsiteY1400" fmla="*/ 1115854 h 1857375"/>
                  <a:gd name="connsiteX1401" fmla="*/ 400526 w 1247775"/>
                  <a:gd name="connsiteY1401" fmla="*/ 1149191 h 1857375"/>
                  <a:gd name="connsiteX1402" fmla="*/ 403384 w 1247775"/>
                  <a:gd name="connsiteY1402" fmla="*/ 1162526 h 1857375"/>
                  <a:gd name="connsiteX1403" fmla="*/ 387191 w 1247775"/>
                  <a:gd name="connsiteY1403" fmla="*/ 1179671 h 1857375"/>
                  <a:gd name="connsiteX1404" fmla="*/ 394811 w 1247775"/>
                  <a:gd name="connsiteY1404" fmla="*/ 1193959 h 1857375"/>
                  <a:gd name="connsiteX1405" fmla="*/ 389096 w 1247775"/>
                  <a:gd name="connsiteY1405" fmla="*/ 1206341 h 1857375"/>
                  <a:gd name="connsiteX1406" fmla="*/ 399574 w 1247775"/>
                  <a:gd name="connsiteY1406" fmla="*/ 1221581 h 1857375"/>
                  <a:gd name="connsiteX1407" fmla="*/ 409099 w 1247775"/>
                  <a:gd name="connsiteY1407" fmla="*/ 1231106 h 1857375"/>
                  <a:gd name="connsiteX1408" fmla="*/ 392906 w 1247775"/>
                  <a:gd name="connsiteY1408" fmla="*/ 1250156 h 1857375"/>
                  <a:gd name="connsiteX1409" fmla="*/ 390049 w 1247775"/>
                  <a:gd name="connsiteY1409" fmla="*/ 1251109 h 1857375"/>
                  <a:gd name="connsiteX1410" fmla="*/ 388144 w 1247775"/>
                  <a:gd name="connsiteY1410" fmla="*/ 1245394 h 1857375"/>
                  <a:gd name="connsiteX1411" fmla="*/ 390049 w 1247775"/>
                  <a:gd name="connsiteY1411" fmla="*/ 1241584 h 1857375"/>
                  <a:gd name="connsiteX1412" fmla="*/ 396716 w 1247775"/>
                  <a:gd name="connsiteY1412" fmla="*/ 1230154 h 1857375"/>
                  <a:gd name="connsiteX1413" fmla="*/ 388144 w 1247775"/>
                  <a:gd name="connsiteY1413" fmla="*/ 1217771 h 1857375"/>
                  <a:gd name="connsiteX1414" fmla="*/ 378619 w 1247775"/>
                  <a:gd name="connsiteY1414" fmla="*/ 1207294 h 1857375"/>
                  <a:gd name="connsiteX1415" fmla="*/ 362426 w 1247775"/>
                  <a:gd name="connsiteY1415" fmla="*/ 1199674 h 1857375"/>
                  <a:gd name="connsiteX1416" fmla="*/ 343376 w 1247775"/>
                  <a:gd name="connsiteY1416" fmla="*/ 1212056 h 1857375"/>
                  <a:gd name="connsiteX1417" fmla="*/ 339566 w 1247775"/>
                  <a:gd name="connsiteY1417" fmla="*/ 1216819 h 1857375"/>
                  <a:gd name="connsiteX1418" fmla="*/ 316706 w 1247775"/>
                  <a:gd name="connsiteY1418" fmla="*/ 1233964 h 1857375"/>
                  <a:gd name="connsiteX1419" fmla="*/ 315754 w 1247775"/>
                  <a:gd name="connsiteY1419" fmla="*/ 1231106 h 1857375"/>
                  <a:gd name="connsiteX1420" fmla="*/ 315754 w 1247775"/>
                  <a:gd name="connsiteY1420" fmla="*/ 1229201 h 1857375"/>
                  <a:gd name="connsiteX1421" fmla="*/ 310991 w 1247775"/>
                  <a:gd name="connsiteY1421" fmla="*/ 1213961 h 1857375"/>
                  <a:gd name="connsiteX1422" fmla="*/ 331946 w 1247775"/>
                  <a:gd name="connsiteY1422" fmla="*/ 1186339 h 1857375"/>
                  <a:gd name="connsiteX1423" fmla="*/ 316706 w 1247775"/>
                  <a:gd name="connsiteY1423" fmla="*/ 1161574 h 1857375"/>
                  <a:gd name="connsiteX1424" fmla="*/ 316706 w 1247775"/>
                  <a:gd name="connsiteY1424" fmla="*/ 1160621 h 1857375"/>
                  <a:gd name="connsiteX1425" fmla="*/ 320516 w 1247775"/>
                  <a:gd name="connsiteY1425" fmla="*/ 1156811 h 1857375"/>
                  <a:gd name="connsiteX1426" fmla="*/ 323374 w 1247775"/>
                  <a:gd name="connsiteY1426" fmla="*/ 1157764 h 1857375"/>
                  <a:gd name="connsiteX1427" fmla="*/ 322421 w 1247775"/>
                  <a:gd name="connsiteY1427" fmla="*/ 1160621 h 1857375"/>
                  <a:gd name="connsiteX1428" fmla="*/ 328136 w 1247775"/>
                  <a:gd name="connsiteY1428" fmla="*/ 1166336 h 1857375"/>
                  <a:gd name="connsiteX1429" fmla="*/ 330041 w 1247775"/>
                  <a:gd name="connsiteY1429" fmla="*/ 1166336 h 1857375"/>
                  <a:gd name="connsiteX1430" fmla="*/ 335756 w 1247775"/>
                  <a:gd name="connsiteY1430" fmla="*/ 1168241 h 1857375"/>
                  <a:gd name="connsiteX1431" fmla="*/ 346234 w 1247775"/>
                  <a:gd name="connsiteY1431" fmla="*/ 1157764 h 1857375"/>
                  <a:gd name="connsiteX1432" fmla="*/ 345281 w 1247775"/>
                  <a:gd name="connsiteY1432" fmla="*/ 1153954 h 1857375"/>
                  <a:gd name="connsiteX1433" fmla="*/ 353854 w 1247775"/>
                  <a:gd name="connsiteY1433" fmla="*/ 1146334 h 1857375"/>
                  <a:gd name="connsiteX1434" fmla="*/ 366236 w 1247775"/>
                  <a:gd name="connsiteY1434" fmla="*/ 1151096 h 1857375"/>
                  <a:gd name="connsiteX1435" fmla="*/ 382429 w 1247775"/>
                  <a:gd name="connsiteY1435" fmla="*/ 1140619 h 1857375"/>
                  <a:gd name="connsiteX1436" fmla="*/ 386239 w 1247775"/>
                  <a:gd name="connsiteY1436" fmla="*/ 1142524 h 1857375"/>
                  <a:gd name="connsiteX1437" fmla="*/ 391001 w 1247775"/>
                  <a:gd name="connsiteY1437" fmla="*/ 1137761 h 1857375"/>
                  <a:gd name="connsiteX1438" fmla="*/ 386239 w 1247775"/>
                  <a:gd name="connsiteY1438" fmla="*/ 1132999 h 1857375"/>
                  <a:gd name="connsiteX1439" fmla="*/ 384334 w 1247775"/>
                  <a:gd name="connsiteY1439" fmla="*/ 1133951 h 1857375"/>
                  <a:gd name="connsiteX1440" fmla="*/ 384334 w 1247775"/>
                  <a:gd name="connsiteY1440" fmla="*/ 1133951 h 1857375"/>
                  <a:gd name="connsiteX1441" fmla="*/ 383381 w 1247775"/>
                  <a:gd name="connsiteY1441" fmla="*/ 1129189 h 1857375"/>
                  <a:gd name="connsiteX1442" fmla="*/ 385286 w 1247775"/>
                  <a:gd name="connsiteY1442" fmla="*/ 1122521 h 1857375"/>
                  <a:gd name="connsiteX1443" fmla="*/ 378619 w 1247775"/>
                  <a:gd name="connsiteY1443" fmla="*/ 1109186 h 1857375"/>
                  <a:gd name="connsiteX1444" fmla="*/ 388144 w 1247775"/>
                  <a:gd name="connsiteY1444" fmla="*/ 1101566 h 1857375"/>
                  <a:gd name="connsiteX1445" fmla="*/ 390049 w 1247775"/>
                  <a:gd name="connsiteY1445" fmla="*/ 1100614 h 1857375"/>
                  <a:gd name="connsiteX1446" fmla="*/ 411004 w 1247775"/>
                  <a:gd name="connsiteY1446" fmla="*/ 1113949 h 1857375"/>
                  <a:gd name="connsiteX1447" fmla="*/ 434816 w 1247775"/>
                  <a:gd name="connsiteY1447" fmla="*/ 1090136 h 1857375"/>
                  <a:gd name="connsiteX1448" fmla="*/ 433864 w 1247775"/>
                  <a:gd name="connsiteY1448" fmla="*/ 1083469 h 1857375"/>
                  <a:gd name="connsiteX1449" fmla="*/ 443389 w 1247775"/>
                  <a:gd name="connsiteY1449" fmla="*/ 1086326 h 1857375"/>
                  <a:gd name="connsiteX1450" fmla="*/ 442436 w 1247775"/>
                  <a:gd name="connsiteY1450" fmla="*/ 1090136 h 1857375"/>
                  <a:gd name="connsiteX1451" fmla="*/ 450056 w 1247775"/>
                  <a:gd name="connsiteY1451" fmla="*/ 1097756 h 1857375"/>
                  <a:gd name="connsiteX1452" fmla="*/ 457676 w 1247775"/>
                  <a:gd name="connsiteY1452" fmla="*/ 1090136 h 1857375"/>
                  <a:gd name="connsiteX1453" fmla="*/ 454819 w 1247775"/>
                  <a:gd name="connsiteY1453" fmla="*/ 1084421 h 1857375"/>
                  <a:gd name="connsiteX1454" fmla="*/ 466249 w 1247775"/>
                  <a:gd name="connsiteY1454" fmla="*/ 1073944 h 1857375"/>
                  <a:gd name="connsiteX1455" fmla="*/ 473869 w 1247775"/>
                  <a:gd name="connsiteY1455" fmla="*/ 1076801 h 1857375"/>
                  <a:gd name="connsiteX1456" fmla="*/ 479584 w 1247775"/>
                  <a:gd name="connsiteY1456" fmla="*/ 1074896 h 1857375"/>
                  <a:gd name="connsiteX1457" fmla="*/ 480536 w 1247775"/>
                  <a:gd name="connsiteY1457" fmla="*/ 1075849 h 1857375"/>
                  <a:gd name="connsiteX1458" fmla="*/ 491014 w 1247775"/>
                  <a:gd name="connsiteY1458" fmla="*/ 1085374 h 1857375"/>
                  <a:gd name="connsiteX1459" fmla="*/ 500539 w 1247775"/>
                  <a:gd name="connsiteY1459" fmla="*/ 1078706 h 1857375"/>
                  <a:gd name="connsiteX1460" fmla="*/ 505301 w 1247775"/>
                  <a:gd name="connsiteY1460" fmla="*/ 1077754 h 1857375"/>
                  <a:gd name="connsiteX1461" fmla="*/ 515779 w 1247775"/>
                  <a:gd name="connsiteY1461" fmla="*/ 1084421 h 1857375"/>
                  <a:gd name="connsiteX1462" fmla="*/ 518636 w 1247775"/>
                  <a:gd name="connsiteY1462" fmla="*/ 1083469 h 1857375"/>
                  <a:gd name="connsiteX1463" fmla="*/ 521494 w 1247775"/>
                  <a:gd name="connsiteY1463" fmla="*/ 1087279 h 1857375"/>
                  <a:gd name="connsiteX1464" fmla="*/ 521494 w 1247775"/>
                  <a:gd name="connsiteY1464" fmla="*/ 1090136 h 1857375"/>
                  <a:gd name="connsiteX1465" fmla="*/ 538639 w 1247775"/>
                  <a:gd name="connsiteY1465" fmla="*/ 1107281 h 1857375"/>
                  <a:gd name="connsiteX1466" fmla="*/ 549116 w 1247775"/>
                  <a:gd name="connsiteY1466" fmla="*/ 1103471 h 1857375"/>
                  <a:gd name="connsiteX1467" fmla="*/ 553879 w 1247775"/>
                  <a:gd name="connsiteY1467" fmla="*/ 1106329 h 1857375"/>
                  <a:gd name="connsiteX1468" fmla="*/ 563404 w 1247775"/>
                  <a:gd name="connsiteY1468" fmla="*/ 1113949 h 1857375"/>
                  <a:gd name="connsiteX1469" fmla="*/ 559594 w 1247775"/>
                  <a:gd name="connsiteY1469" fmla="*/ 1118711 h 1857375"/>
                  <a:gd name="connsiteX1470" fmla="*/ 557689 w 1247775"/>
                  <a:gd name="connsiteY1470" fmla="*/ 1118711 h 1857375"/>
                  <a:gd name="connsiteX1471" fmla="*/ 547211 w 1247775"/>
                  <a:gd name="connsiteY1471" fmla="*/ 1120616 h 1857375"/>
                  <a:gd name="connsiteX1472" fmla="*/ 542449 w 1247775"/>
                  <a:gd name="connsiteY1472" fmla="*/ 1118711 h 1857375"/>
                  <a:gd name="connsiteX1473" fmla="*/ 538639 w 1247775"/>
                  <a:gd name="connsiteY1473" fmla="*/ 1119664 h 1857375"/>
                  <a:gd name="connsiteX1474" fmla="*/ 518636 w 1247775"/>
                  <a:gd name="connsiteY1474" fmla="*/ 1104424 h 1857375"/>
                  <a:gd name="connsiteX1475" fmla="*/ 486251 w 1247775"/>
                  <a:gd name="connsiteY1475" fmla="*/ 1087279 h 1857375"/>
                  <a:gd name="connsiteX1476" fmla="*/ 455771 w 1247775"/>
                  <a:gd name="connsiteY1476" fmla="*/ 1106329 h 1857375"/>
                  <a:gd name="connsiteX1477" fmla="*/ 483394 w 1247775"/>
                  <a:gd name="connsiteY1477" fmla="*/ 1196816 h 1857375"/>
                  <a:gd name="connsiteX1478" fmla="*/ 469106 w 1247775"/>
                  <a:gd name="connsiteY1478" fmla="*/ 1192054 h 1857375"/>
                  <a:gd name="connsiteX1479" fmla="*/ 465296 w 1247775"/>
                  <a:gd name="connsiteY1479" fmla="*/ 1192054 h 1857375"/>
                  <a:gd name="connsiteX1480" fmla="*/ 462439 w 1247775"/>
                  <a:gd name="connsiteY1480" fmla="*/ 1189196 h 1857375"/>
                  <a:gd name="connsiteX1481" fmla="*/ 466249 w 1247775"/>
                  <a:gd name="connsiteY1481" fmla="*/ 1178719 h 1857375"/>
                  <a:gd name="connsiteX1482" fmla="*/ 462439 w 1247775"/>
                  <a:gd name="connsiteY1482" fmla="*/ 1167289 h 1857375"/>
                  <a:gd name="connsiteX1483" fmla="*/ 462439 w 1247775"/>
                  <a:gd name="connsiteY1483" fmla="*/ 1167289 h 1857375"/>
                  <a:gd name="connsiteX1484" fmla="*/ 475774 w 1247775"/>
                  <a:gd name="connsiteY1484" fmla="*/ 1170146 h 1857375"/>
                  <a:gd name="connsiteX1485" fmla="*/ 491014 w 1247775"/>
                  <a:gd name="connsiteY1485" fmla="*/ 1165384 h 1857375"/>
                  <a:gd name="connsiteX1486" fmla="*/ 502444 w 1247775"/>
                  <a:gd name="connsiteY1486" fmla="*/ 1162526 h 1857375"/>
                  <a:gd name="connsiteX1487" fmla="*/ 507206 w 1247775"/>
                  <a:gd name="connsiteY1487" fmla="*/ 1165384 h 1857375"/>
                  <a:gd name="connsiteX1488" fmla="*/ 513874 w 1247775"/>
                  <a:gd name="connsiteY1488" fmla="*/ 1158716 h 1857375"/>
                  <a:gd name="connsiteX1489" fmla="*/ 512921 w 1247775"/>
                  <a:gd name="connsiteY1489" fmla="*/ 1155859 h 1857375"/>
                  <a:gd name="connsiteX1490" fmla="*/ 517684 w 1247775"/>
                  <a:gd name="connsiteY1490" fmla="*/ 1150144 h 1857375"/>
                  <a:gd name="connsiteX1491" fmla="*/ 525304 w 1247775"/>
                  <a:gd name="connsiteY1491" fmla="*/ 1153001 h 1857375"/>
                  <a:gd name="connsiteX1492" fmla="*/ 528161 w 1247775"/>
                  <a:gd name="connsiteY1492" fmla="*/ 1152049 h 1857375"/>
                  <a:gd name="connsiteX1493" fmla="*/ 526256 w 1247775"/>
                  <a:gd name="connsiteY1493" fmla="*/ 1160621 h 1857375"/>
                  <a:gd name="connsiteX1494" fmla="*/ 526256 w 1247775"/>
                  <a:gd name="connsiteY1494" fmla="*/ 1161574 h 1857375"/>
                  <a:gd name="connsiteX1495" fmla="*/ 514826 w 1247775"/>
                  <a:gd name="connsiteY1495" fmla="*/ 1177766 h 1857375"/>
                  <a:gd name="connsiteX1496" fmla="*/ 507206 w 1247775"/>
                  <a:gd name="connsiteY1496" fmla="*/ 1174909 h 1857375"/>
                  <a:gd name="connsiteX1497" fmla="*/ 495776 w 1247775"/>
                  <a:gd name="connsiteY1497" fmla="*/ 1186339 h 1857375"/>
                  <a:gd name="connsiteX1498" fmla="*/ 497681 w 1247775"/>
                  <a:gd name="connsiteY1498" fmla="*/ 1192054 h 1857375"/>
                  <a:gd name="connsiteX1499" fmla="*/ 491966 w 1247775"/>
                  <a:gd name="connsiteY1499" fmla="*/ 1190149 h 1857375"/>
                  <a:gd name="connsiteX1500" fmla="*/ 483394 w 1247775"/>
                  <a:gd name="connsiteY1500" fmla="*/ 1196816 h 1857375"/>
                  <a:gd name="connsiteX1501" fmla="*/ 507206 w 1247775"/>
                  <a:gd name="connsiteY1501" fmla="*/ 1716881 h 1857375"/>
                  <a:gd name="connsiteX1502" fmla="*/ 506254 w 1247775"/>
                  <a:gd name="connsiteY1502" fmla="*/ 1714976 h 1857375"/>
                  <a:gd name="connsiteX1503" fmla="*/ 508159 w 1247775"/>
                  <a:gd name="connsiteY1503" fmla="*/ 1714976 h 1857375"/>
                  <a:gd name="connsiteX1504" fmla="*/ 510064 w 1247775"/>
                  <a:gd name="connsiteY1504" fmla="*/ 1714976 h 1857375"/>
                  <a:gd name="connsiteX1505" fmla="*/ 510064 w 1247775"/>
                  <a:gd name="connsiteY1505" fmla="*/ 1714976 h 1857375"/>
                  <a:gd name="connsiteX1506" fmla="*/ 507206 w 1247775"/>
                  <a:gd name="connsiteY1506" fmla="*/ 1716881 h 1857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Lst>
                <a:rect l="l" t="t" r="r" b="b"/>
                <a:pathLst>
                  <a:path w="1247775" h="1857375">
                    <a:moveTo>
                      <a:pt x="1172051" y="974884"/>
                    </a:moveTo>
                    <a:cubicBezTo>
                      <a:pt x="1133951" y="944404"/>
                      <a:pt x="1065371" y="835819"/>
                      <a:pt x="1037749" y="787241"/>
                    </a:cubicBezTo>
                    <a:lnTo>
                      <a:pt x="1026319" y="764381"/>
                    </a:lnTo>
                    <a:cubicBezTo>
                      <a:pt x="1025366" y="760571"/>
                      <a:pt x="1024414" y="755809"/>
                      <a:pt x="1023461" y="751046"/>
                    </a:cubicBezTo>
                    <a:cubicBezTo>
                      <a:pt x="1024414" y="751046"/>
                      <a:pt x="1024414" y="750094"/>
                      <a:pt x="1024414" y="750094"/>
                    </a:cubicBezTo>
                    <a:cubicBezTo>
                      <a:pt x="1024414" y="748189"/>
                      <a:pt x="1025366" y="746284"/>
                      <a:pt x="1025366" y="744379"/>
                    </a:cubicBezTo>
                    <a:cubicBezTo>
                      <a:pt x="1025366" y="739616"/>
                      <a:pt x="1024414" y="735806"/>
                      <a:pt x="1022509" y="731996"/>
                    </a:cubicBezTo>
                    <a:cubicBezTo>
                      <a:pt x="1021556" y="691039"/>
                      <a:pt x="1032986" y="639604"/>
                      <a:pt x="1037749" y="609124"/>
                    </a:cubicBezTo>
                    <a:cubicBezTo>
                      <a:pt x="1041559" y="583406"/>
                      <a:pt x="1035844" y="532924"/>
                      <a:pt x="1025366" y="473869"/>
                    </a:cubicBezTo>
                    <a:cubicBezTo>
                      <a:pt x="1025366" y="473869"/>
                      <a:pt x="1025366" y="472916"/>
                      <a:pt x="1025366" y="472916"/>
                    </a:cubicBezTo>
                    <a:cubicBezTo>
                      <a:pt x="1025366" y="469106"/>
                      <a:pt x="1024414" y="466249"/>
                      <a:pt x="1023461" y="463391"/>
                    </a:cubicBezTo>
                    <a:cubicBezTo>
                      <a:pt x="1022509" y="459581"/>
                      <a:pt x="1021556" y="454819"/>
                      <a:pt x="1020604" y="450056"/>
                    </a:cubicBezTo>
                    <a:cubicBezTo>
                      <a:pt x="1021556" y="447199"/>
                      <a:pt x="1021556" y="445294"/>
                      <a:pt x="1021556" y="442436"/>
                    </a:cubicBezTo>
                    <a:cubicBezTo>
                      <a:pt x="1021556" y="435769"/>
                      <a:pt x="1018699" y="429101"/>
                      <a:pt x="1014889" y="424339"/>
                    </a:cubicBezTo>
                    <a:cubicBezTo>
                      <a:pt x="1010126" y="404336"/>
                      <a:pt x="1005364" y="383381"/>
                      <a:pt x="1000601" y="362426"/>
                    </a:cubicBezTo>
                    <a:cubicBezTo>
                      <a:pt x="999649" y="357664"/>
                      <a:pt x="997744" y="351949"/>
                      <a:pt x="996791" y="347186"/>
                    </a:cubicBezTo>
                    <a:cubicBezTo>
                      <a:pt x="996791" y="344329"/>
                      <a:pt x="995839" y="342424"/>
                      <a:pt x="994886" y="339566"/>
                    </a:cubicBezTo>
                    <a:cubicBezTo>
                      <a:pt x="967264" y="254794"/>
                      <a:pt x="902494" y="161449"/>
                      <a:pt x="892969" y="148114"/>
                    </a:cubicBezTo>
                    <a:cubicBezTo>
                      <a:pt x="892016" y="147161"/>
                      <a:pt x="892016" y="146209"/>
                      <a:pt x="891064" y="144304"/>
                    </a:cubicBezTo>
                    <a:cubicBezTo>
                      <a:pt x="891064" y="144304"/>
                      <a:pt x="891064" y="144304"/>
                      <a:pt x="891064" y="144304"/>
                    </a:cubicBezTo>
                    <a:cubicBezTo>
                      <a:pt x="890111" y="141446"/>
                      <a:pt x="888206" y="139541"/>
                      <a:pt x="886301" y="137636"/>
                    </a:cubicBezTo>
                    <a:cubicBezTo>
                      <a:pt x="884396" y="114776"/>
                      <a:pt x="865346" y="97631"/>
                      <a:pt x="842486" y="97631"/>
                    </a:cubicBezTo>
                    <a:cubicBezTo>
                      <a:pt x="834866" y="97631"/>
                      <a:pt x="828199" y="99536"/>
                      <a:pt x="821531" y="103346"/>
                    </a:cubicBezTo>
                    <a:cubicBezTo>
                      <a:pt x="820579" y="92869"/>
                      <a:pt x="812959" y="83344"/>
                      <a:pt x="803434" y="80486"/>
                    </a:cubicBezTo>
                    <a:cubicBezTo>
                      <a:pt x="799624" y="72866"/>
                      <a:pt x="792956" y="66199"/>
                      <a:pt x="784384" y="63341"/>
                    </a:cubicBezTo>
                    <a:cubicBezTo>
                      <a:pt x="779621" y="50006"/>
                      <a:pt x="766286" y="40481"/>
                      <a:pt x="751046" y="40481"/>
                    </a:cubicBezTo>
                    <a:cubicBezTo>
                      <a:pt x="737711" y="40481"/>
                      <a:pt x="726281" y="48101"/>
                      <a:pt x="719614" y="58579"/>
                    </a:cubicBezTo>
                    <a:cubicBezTo>
                      <a:pt x="715804" y="56674"/>
                      <a:pt x="712946" y="55721"/>
                      <a:pt x="708184" y="55721"/>
                    </a:cubicBezTo>
                    <a:cubicBezTo>
                      <a:pt x="707231" y="55721"/>
                      <a:pt x="705326" y="55721"/>
                      <a:pt x="704374" y="55721"/>
                    </a:cubicBezTo>
                    <a:cubicBezTo>
                      <a:pt x="703421" y="52864"/>
                      <a:pt x="700564" y="50006"/>
                      <a:pt x="698659" y="48101"/>
                    </a:cubicBezTo>
                    <a:cubicBezTo>
                      <a:pt x="701516" y="45244"/>
                      <a:pt x="703421" y="41434"/>
                      <a:pt x="703421" y="37624"/>
                    </a:cubicBezTo>
                    <a:cubicBezTo>
                      <a:pt x="703421" y="29051"/>
                      <a:pt x="696754" y="22384"/>
                      <a:pt x="688181" y="22384"/>
                    </a:cubicBezTo>
                    <a:cubicBezTo>
                      <a:pt x="685324" y="22384"/>
                      <a:pt x="681514" y="23336"/>
                      <a:pt x="679609" y="25241"/>
                    </a:cubicBezTo>
                    <a:cubicBezTo>
                      <a:pt x="676751" y="20479"/>
                      <a:pt x="672941" y="16669"/>
                      <a:pt x="667226" y="16669"/>
                    </a:cubicBezTo>
                    <a:cubicBezTo>
                      <a:pt x="667226" y="16669"/>
                      <a:pt x="667226" y="16669"/>
                      <a:pt x="667226" y="16669"/>
                    </a:cubicBezTo>
                    <a:cubicBezTo>
                      <a:pt x="665321" y="10954"/>
                      <a:pt x="659606" y="7144"/>
                      <a:pt x="652939" y="7144"/>
                    </a:cubicBezTo>
                    <a:cubicBezTo>
                      <a:pt x="644366" y="7144"/>
                      <a:pt x="637699" y="13811"/>
                      <a:pt x="637699" y="22384"/>
                    </a:cubicBezTo>
                    <a:cubicBezTo>
                      <a:pt x="637699" y="30956"/>
                      <a:pt x="644366" y="37624"/>
                      <a:pt x="652939" y="37624"/>
                    </a:cubicBezTo>
                    <a:cubicBezTo>
                      <a:pt x="654844" y="37624"/>
                      <a:pt x="656749" y="37624"/>
                      <a:pt x="658654" y="36671"/>
                    </a:cubicBezTo>
                    <a:cubicBezTo>
                      <a:pt x="660559" y="38576"/>
                      <a:pt x="663416" y="40481"/>
                      <a:pt x="667226" y="40481"/>
                    </a:cubicBezTo>
                    <a:cubicBezTo>
                      <a:pt x="669131" y="40481"/>
                      <a:pt x="670084" y="40481"/>
                      <a:pt x="671989" y="39529"/>
                    </a:cubicBezTo>
                    <a:cubicBezTo>
                      <a:pt x="671989" y="41434"/>
                      <a:pt x="672941" y="43339"/>
                      <a:pt x="673894" y="45244"/>
                    </a:cubicBezTo>
                    <a:cubicBezTo>
                      <a:pt x="671036" y="46196"/>
                      <a:pt x="669131" y="48101"/>
                      <a:pt x="667226" y="50006"/>
                    </a:cubicBezTo>
                    <a:cubicBezTo>
                      <a:pt x="659606" y="50959"/>
                      <a:pt x="652939" y="57626"/>
                      <a:pt x="652939" y="65246"/>
                    </a:cubicBezTo>
                    <a:cubicBezTo>
                      <a:pt x="652939" y="72866"/>
                      <a:pt x="657701" y="78581"/>
                      <a:pt x="664369" y="80486"/>
                    </a:cubicBezTo>
                    <a:cubicBezTo>
                      <a:pt x="665321" y="81439"/>
                      <a:pt x="666274" y="82391"/>
                      <a:pt x="666274" y="83344"/>
                    </a:cubicBezTo>
                    <a:cubicBezTo>
                      <a:pt x="663416" y="86201"/>
                      <a:pt x="661511" y="90011"/>
                      <a:pt x="661511" y="94774"/>
                    </a:cubicBezTo>
                    <a:cubicBezTo>
                      <a:pt x="661511" y="96679"/>
                      <a:pt x="661511" y="99536"/>
                      <a:pt x="662464" y="101441"/>
                    </a:cubicBezTo>
                    <a:cubicBezTo>
                      <a:pt x="662464" y="101441"/>
                      <a:pt x="661511" y="101441"/>
                      <a:pt x="661511" y="101441"/>
                    </a:cubicBezTo>
                    <a:cubicBezTo>
                      <a:pt x="650081" y="101441"/>
                      <a:pt x="640556" y="110966"/>
                      <a:pt x="640556" y="122396"/>
                    </a:cubicBezTo>
                    <a:cubicBezTo>
                      <a:pt x="640556" y="130016"/>
                      <a:pt x="644366" y="136684"/>
                      <a:pt x="651034" y="140494"/>
                    </a:cubicBezTo>
                    <a:cubicBezTo>
                      <a:pt x="650081" y="142399"/>
                      <a:pt x="649129" y="144304"/>
                      <a:pt x="649129" y="146209"/>
                    </a:cubicBezTo>
                    <a:cubicBezTo>
                      <a:pt x="649129" y="151924"/>
                      <a:pt x="653891" y="156686"/>
                      <a:pt x="659606" y="156686"/>
                    </a:cubicBezTo>
                    <a:cubicBezTo>
                      <a:pt x="665321" y="156686"/>
                      <a:pt x="670084" y="151924"/>
                      <a:pt x="670084" y="146209"/>
                    </a:cubicBezTo>
                    <a:cubicBezTo>
                      <a:pt x="670084" y="145256"/>
                      <a:pt x="670084" y="143351"/>
                      <a:pt x="669131" y="142399"/>
                    </a:cubicBezTo>
                    <a:cubicBezTo>
                      <a:pt x="670084" y="141446"/>
                      <a:pt x="671989" y="141446"/>
                      <a:pt x="672941" y="140494"/>
                    </a:cubicBezTo>
                    <a:cubicBezTo>
                      <a:pt x="672941" y="141446"/>
                      <a:pt x="671989" y="143351"/>
                      <a:pt x="671989" y="145256"/>
                    </a:cubicBezTo>
                    <a:cubicBezTo>
                      <a:pt x="671989" y="152876"/>
                      <a:pt x="677704" y="158591"/>
                      <a:pt x="685324" y="158591"/>
                    </a:cubicBezTo>
                    <a:cubicBezTo>
                      <a:pt x="692944" y="158591"/>
                      <a:pt x="698659" y="152876"/>
                      <a:pt x="698659" y="145256"/>
                    </a:cubicBezTo>
                    <a:cubicBezTo>
                      <a:pt x="698659" y="137636"/>
                      <a:pt x="692944" y="131921"/>
                      <a:pt x="685324" y="131921"/>
                    </a:cubicBezTo>
                    <a:cubicBezTo>
                      <a:pt x="683419" y="131921"/>
                      <a:pt x="681514" y="132874"/>
                      <a:pt x="679609" y="132874"/>
                    </a:cubicBezTo>
                    <a:cubicBezTo>
                      <a:pt x="680561" y="130016"/>
                      <a:pt x="681514" y="128111"/>
                      <a:pt x="681514" y="125254"/>
                    </a:cubicBezTo>
                    <a:cubicBezTo>
                      <a:pt x="681514" y="125254"/>
                      <a:pt x="682466" y="125254"/>
                      <a:pt x="682466" y="125254"/>
                    </a:cubicBezTo>
                    <a:cubicBezTo>
                      <a:pt x="691039" y="125254"/>
                      <a:pt x="698659" y="118586"/>
                      <a:pt x="699611" y="110014"/>
                    </a:cubicBezTo>
                    <a:cubicBezTo>
                      <a:pt x="701516" y="110966"/>
                      <a:pt x="704374" y="111919"/>
                      <a:pt x="706279" y="111919"/>
                    </a:cubicBezTo>
                    <a:cubicBezTo>
                      <a:pt x="706279" y="112871"/>
                      <a:pt x="706279" y="112871"/>
                      <a:pt x="706279" y="113824"/>
                    </a:cubicBezTo>
                    <a:cubicBezTo>
                      <a:pt x="706279" y="117634"/>
                      <a:pt x="709136" y="120491"/>
                      <a:pt x="711994" y="122396"/>
                    </a:cubicBezTo>
                    <a:cubicBezTo>
                      <a:pt x="712946" y="135731"/>
                      <a:pt x="724376" y="146209"/>
                      <a:pt x="738664" y="146209"/>
                    </a:cubicBezTo>
                    <a:cubicBezTo>
                      <a:pt x="749141" y="146209"/>
                      <a:pt x="758666" y="139541"/>
                      <a:pt x="763429" y="130969"/>
                    </a:cubicBezTo>
                    <a:cubicBezTo>
                      <a:pt x="765334" y="131921"/>
                      <a:pt x="767239" y="131921"/>
                      <a:pt x="770096" y="132874"/>
                    </a:cubicBezTo>
                    <a:cubicBezTo>
                      <a:pt x="772001" y="135731"/>
                      <a:pt x="774859" y="138589"/>
                      <a:pt x="778669" y="140494"/>
                    </a:cubicBezTo>
                    <a:cubicBezTo>
                      <a:pt x="776764" y="141446"/>
                      <a:pt x="774859" y="143351"/>
                      <a:pt x="773906" y="145256"/>
                    </a:cubicBezTo>
                    <a:cubicBezTo>
                      <a:pt x="772954" y="141446"/>
                      <a:pt x="770096" y="138589"/>
                      <a:pt x="765334" y="138589"/>
                    </a:cubicBezTo>
                    <a:cubicBezTo>
                      <a:pt x="760571" y="138589"/>
                      <a:pt x="756761" y="142399"/>
                      <a:pt x="756761" y="147161"/>
                    </a:cubicBezTo>
                    <a:cubicBezTo>
                      <a:pt x="756761" y="150971"/>
                      <a:pt x="758666" y="153829"/>
                      <a:pt x="761524" y="154781"/>
                    </a:cubicBezTo>
                    <a:cubicBezTo>
                      <a:pt x="759619" y="156686"/>
                      <a:pt x="757714" y="158591"/>
                      <a:pt x="757714" y="161449"/>
                    </a:cubicBezTo>
                    <a:cubicBezTo>
                      <a:pt x="757714" y="163354"/>
                      <a:pt x="758666" y="165259"/>
                      <a:pt x="759619" y="167164"/>
                    </a:cubicBezTo>
                    <a:cubicBezTo>
                      <a:pt x="759619" y="168116"/>
                      <a:pt x="759619" y="168116"/>
                      <a:pt x="759619" y="169069"/>
                    </a:cubicBezTo>
                    <a:cubicBezTo>
                      <a:pt x="755809" y="161449"/>
                      <a:pt x="748189" y="155734"/>
                      <a:pt x="738664" y="155734"/>
                    </a:cubicBezTo>
                    <a:cubicBezTo>
                      <a:pt x="737711" y="155734"/>
                      <a:pt x="736759" y="155734"/>
                      <a:pt x="735806" y="155734"/>
                    </a:cubicBezTo>
                    <a:cubicBezTo>
                      <a:pt x="733901" y="153829"/>
                      <a:pt x="731996" y="152876"/>
                      <a:pt x="729139" y="152876"/>
                    </a:cubicBezTo>
                    <a:cubicBezTo>
                      <a:pt x="724376" y="152876"/>
                      <a:pt x="719614" y="156686"/>
                      <a:pt x="719614" y="162401"/>
                    </a:cubicBezTo>
                    <a:cubicBezTo>
                      <a:pt x="719614" y="163354"/>
                      <a:pt x="719614" y="164306"/>
                      <a:pt x="720566" y="165259"/>
                    </a:cubicBezTo>
                    <a:cubicBezTo>
                      <a:pt x="718661" y="168116"/>
                      <a:pt x="716756" y="170974"/>
                      <a:pt x="716756" y="173831"/>
                    </a:cubicBezTo>
                    <a:cubicBezTo>
                      <a:pt x="714851" y="173831"/>
                      <a:pt x="713899" y="172879"/>
                      <a:pt x="711994" y="172879"/>
                    </a:cubicBezTo>
                    <a:cubicBezTo>
                      <a:pt x="704374" y="172879"/>
                      <a:pt x="697706" y="174784"/>
                      <a:pt x="691991" y="178594"/>
                    </a:cubicBezTo>
                    <a:cubicBezTo>
                      <a:pt x="688181" y="176689"/>
                      <a:pt x="684371" y="175736"/>
                      <a:pt x="680561" y="175736"/>
                    </a:cubicBezTo>
                    <a:cubicBezTo>
                      <a:pt x="678656" y="175736"/>
                      <a:pt x="675799" y="175736"/>
                      <a:pt x="673894" y="176689"/>
                    </a:cubicBezTo>
                    <a:cubicBezTo>
                      <a:pt x="674846" y="175736"/>
                      <a:pt x="675799" y="173831"/>
                      <a:pt x="675799" y="172879"/>
                    </a:cubicBezTo>
                    <a:cubicBezTo>
                      <a:pt x="675799" y="169069"/>
                      <a:pt x="671989" y="165259"/>
                      <a:pt x="668179" y="165259"/>
                    </a:cubicBezTo>
                    <a:cubicBezTo>
                      <a:pt x="664369" y="165259"/>
                      <a:pt x="660559" y="169069"/>
                      <a:pt x="660559" y="172879"/>
                    </a:cubicBezTo>
                    <a:cubicBezTo>
                      <a:pt x="660559" y="176689"/>
                      <a:pt x="663416" y="179546"/>
                      <a:pt x="667226" y="180499"/>
                    </a:cubicBezTo>
                    <a:cubicBezTo>
                      <a:pt x="661511" y="184309"/>
                      <a:pt x="657701" y="191929"/>
                      <a:pt x="657701" y="199549"/>
                    </a:cubicBezTo>
                    <a:cubicBezTo>
                      <a:pt x="657701" y="202406"/>
                      <a:pt x="658654" y="205264"/>
                      <a:pt x="659606" y="207169"/>
                    </a:cubicBezTo>
                    <a:cubicBezTo>
                      <a:pt x="657701" y="207169"/>
                      <a:pt x="655796" y="207169"/>
                      <a:pt x="654844" y="208121"/>
                    </a:cubicBezTo>
                    <a:cubicBezTo>
                      <a:pt x="652939" y="206216"/>
                      <a:pt x="651034" y="205264"/>
                      <a:pt x="648176" y="205264"/>
                    </a:cubicBezTo>
                    <a:cubicBezTo>
                      <a:pt x="643414" y="205264"/>
                      <a:pt x="639604" y="209074"/>
                      <a:pt x="639604" y="213836"/>
                    </a:cubicBezTo>
                    <a:cubicBezTo>
                      <a:pt x="639604" y="215741"/>
                      <a:pt x="640556" y="216694"/>
                      <a:pt x="640556" y="217646"/>
                    </a:cubicBezTo>
                    <a:cubicBezTo>
                      <a:pt x="637699" y="219551"/>
                      <a:pt x="635794" y="222409"/>
                      <a:pt x="634841" y="226219"/>
                    </a:cubicBezTo>
                    <a:cubicBezTo>
                      <a:pt x="632936" y="224314"/>
                      <a:pt x="630079" y="223361"/>
                      <a:pt x="627221" y="223361"/>
                    </a:cubicBezTo>
                    <a:cubicBezTo>
                      <a:pt x="626269" y="215741"/>
                      <a:pt x="621506" y="209074"/>
                      <a:pt x="613886" y="205264"/>
                    </a:cubicBezTo>
                    <a:cubicBezTo>
                      <a:pt x="617696" y="205264"/>
                      <a:pt x="620554" y="204311"/>
                      <a:pt x="623411" y="203359"/>
                    </a:cubicBezTo>
                    <a:cubicBezTo>
                      <a:pt x="625316" y="206216"/>
                      <a:pt x="629126" y="209074"/>
                      <a:pt x="632936" y="209074"/>
                    </a:cubicBezTo>
                    <a:cubicBezTo>
                      <a:pt x="639604" y="209074"/>
                      <a:pt x="644366" y="204311"/>
                      <a:pt x="644366" y="197644"/>
                    </a:cubicBezTo>
                    <a:cubicBezTo>
                      <a:pt x="644366" y="194786"/>
                      <a:pt x="643414" y="191929"/>
                      <a:pt x="640556" y="189071"/>
                    </a:cubicBezTo>
                    <a:cubicBezTo>
                      <a:pt x="644366" y="183356"/>
                      <a:pt x="646271" y="176689"/>
                      <a:pt x="646271" y="170021"/>
                    </a:cubicBezTo>
                    <a:cubicBezTo>
                      <a:pt x="646271" y="153829"/>
                      <a:pt x="634841" y="139541"/>
                      <a:pt x="619601" y="135731"/>
                    </a:cubicBezTo>
                    <a:cubicBezTo>
                      <a:pt x="617696" y="133826"/>
                      <a:pt x="615791" y="132874"/>
                      <a:pt x="612934" y="132874"/>
                    </a:cubicBezTo>
                    <a:cubicBezTo>
                      <a:pt x="611029" y="132874"/>
                      <a:pt x="609124" y="133826"/>
                      <a:pt x="607219" y="134779"/>
                    </a:cubicBezTo>
                    <a:cubicBezTo>
                      <a:pt x="605314" y="134779"/>
                      <a:pt x="602456" y="135731"/>
                      <a:pt x="600551" y="135731"/>
                    </a:cubicBezTo>
                    <a:cubicBezTo>
                      <a:pt x="601504" y="133826"/>
                      <a:pt x="601504" y="131921"/>
                      <a:pt x="601504" y="129064"/>
                    </a:cubicBezTo>
                    <a:cubicBezTo>
                      <a:pt x="603409" y="130016"/>
                      <a:pt x="605314" y="130969"/>
                      <a:pt x="607219" y="130969"/>
                    </a:cubicBezTo>
                    <a:cubicBezTo>
                      <a:pt x="611981" y="130969"/>
                      <a:pt x="616744" y="127159"/>
                      <a:pt x="616744" y="121444"/>
                    </a:cubicBezTo>
                    <a:cubicBezTo>
                      <a:pt x="616744" y="115729"/>
                      <a:pt x="612934" y="111919"/>
                      <a:pt x="607219" y="111919"/>
                    </a:cubicBezTo>
                    <a:cubicBezTo>
                      <a:pt x="604361" y="111919"/>
                      <a:pt x="601504" y="113824"/>
                      <a:pt x="599599" y="116681"/>
                    </a:cubicBezTo>
                    <a:cubicBezTo>
                      <a:pt x="597694" y="112871"/>
                      <a:pt x="594836" y="110014"/>
                      <a:pt x="591979" y="107156"/>
                    </a:cubicBezTo>
                    <a:cubicBezTo>
                      <a:pt x="593884" y="108109"/>
                      <a:pt x="596741" y="108109"/>
                      <a:pt x="598646" y="108109"/>
                    </a:cubicBezTo>
                    <a:cubicBezTo>
                      <a:pt x="612934" y="108109"/>
                      <a:pt x="624364" y="97631"/>
                      <a:pt x="626269" y="84296"/>
                    </a:cubicBezTo>
                    <a:cubicBezTo>
                      <a:pt x="628174" y="85249"/>
                      <a:pt x="629126" y="85249"/>
                      <a:pt x="631031" y="85249"/>
                    </a:cubicBezTo>
                    <a:cubicBezTo>
                      <a:pt x="638651" y="85249"/>
                      <a:pt x="644366" y="79534"/>
                      <a:pt x="644366" y="71914"/>
                    </a:cubicBezTo>
                    <a:cubicBezTo>
                      <a:pt x="644366" y="64294"/>
                      <a:pt x="638651" y="58579"/>
                      <a:pt x="631031" y="58579"/>
                    </a:cubicBezTo>
                    <a:cubicBezTo>
                      <a:pt x="626269" y="58579"/>
                      <a:pt x="622459" y="60484"/>
                      <a:pt x="620554" y="64294"/>
                    </a:cubicBezTo>
                    <a:cubicBezTo>
                      <a:pt x="615791" y="57626"/>
                      <a:pt x="607219" y="53816"/>
                      <a:pt x="598646" y="53816"/>
                    </a:cubicBezTo>
                    <a:cubicBezTo>
                      <a:pt x="591026" y="53816"/>
                      <a:pt x="584359" y="56674"/>
                      <a:pt x="578644" y="62389"/>
                    </a:cubicBezTo>
                    <a:cubicBezTo>
                      <a:pt x="578644" y="61436"/>
                      <a:pt x="578644" y="59531"/>
                      <a:pt x="578644" y="58579"/>
                    </a:cubicBezTo>
                    <a:cubicBezTo>
                      <a:pt x="578644" y="47149"/>
                      <a:pt x="569119" y="37624"/>
                      <a:pt x="557689" y="37624"/>
                    </a:cubicBezTo>
                    <a:cubicBezTo>
                      <a:pt x="546259" y="37624"/>
                      <a:pt x="536734" y="47149"/>
                      <a:pt x="536734" y="58579"/>
                    </a:cubicBezTo>
                    <a:cubicBezTo>
                      <a:pt x="536734" y="70009"/>
                      <a:pt x="546259" y="79534"/>
                      <a:pt x="557689" y="79534"/>
                    </a:cubicBezTo>
                    <a:cubicBezTo>
                      <a:pt x="562451" y="79534"/>
                      <a:pt x="567214" y="77629"/>
                      <a:pt x="571024" y="74771"/>
                    </a:cubicBezTo>
                    <a:cubicBezTo>
                      <a:pt x="570071" y="77629"/>
                      <a:pt x="570071" y="80486"/>
                      <a:pt x="570071" y="83344"/>
                    </a:cubicBezTo>
                    <a:cubicBezTo>
                      <a:pt x="570071" y="92869"/>
                      <a:pt x="574834" y="101441"/>
                      <a:pt x="582454" y="106204"/>
                    </a:cubicBezTo>
                    <a:cubicBezTo>
                      <a:pt x="580549" y="106204"/>
                      <a:pt x="579596" y="105251"/>
                      <a:pt x="577691" y="105251"/>
                    </a:cubicBezTo>
                    <a:cubicBezTo>
                      <a:pt x="570071" y="105251"/>
                      <a:pt x="563404" y="109061"/>
                      <a:pt x="559594" y="113824"/>
                    </a:cubicBezTo>
                    <a:cubicBezTo>
                      <a:pt x="555784" y="107156"/>
                      <a:pt x="549116" y="103346"/>
                      <a:pt x="541496" y="103346"/>
                    </a:cubicBezTo>
                    <a:cubicBezTo>
                      <a:pt x="530066" y="103346"/>
                      <a:pt x="519589" y="112871"/>
                      <a:pt x="519589" y="125254"/>
                    </a:cubicBezTo>
                    <a:cubicBezTo>
                      <a:pt x="519589" y="137636"/>
                      <a:pt x="529114" y="147161"/>
                      <a:pt x="541496" y="147161"/>
                    </a:cubicBezTo>
                    <a:cubicBezTo>
                      <a:pt x="547211" y="147161"/>
                      <a:pt x="552926" y="144304"/>
                      <a:pt x="556736" y="140494"/>
                    </a:cubicBezTo>
                    <a:cubicBezTo>
                      <a:pt x="560546" y="148114"/>
                      <a:pt x="569119" y="153829"/>
                      <a:pt x="578644" y="153829"/>
                    </a:cubicBezTo>
                    <a:cubicBezTo>
                      <a:pt x="579596" y="153829"/>
                      <a:pt x="580549" y="153829"/>
                      <a:pt x="581501" y="153829"/>
                    </a:cubicBezTo>
                    <a:cubicBezTo>
                      <a:pt x="578644" y="158591"/>
                      <a:pt x="576739" y="165259"/>
                      <a:pt x="576739" y="170974"/>
                    </a:cubicBezTo>
                    <a:cubicBezTo>
                      <a:pt x="576739" y="172879"/>
                      <a:pt x="576739" y="174784"/>
                      <a:pt x="577691" y="176689"/>
                    </a:cubicBezTo>
                    <a:cubicBezTo>
                      <a:pt x="571976" y="172879"/>
                      <a:pt x="565309" y="170974"/>
                      <a:pt x="557689" y="170974"/>
                    </a:cubicBezTo>
                    <a:cubicBezTo>
                      <a:pt x="545306" y="170974"/>
                      <a:pt x="533876" y="176689"/>
                      <a:pt x="526256" y="186214"/>
                    </a:cubicBezTo>
                    <a:cubicBezTo>
                      <a:pt x="523399" y="181451"/>
                      <a:pt x="518636" y="177641"/>
                      <a:pt x="512921" y="177641"/>
                    </a:cubicBezTo>
                    <a:cubicBezTo>
                      <a:pt x="504349" y="177641"/>
                      <a:pt x="497681" y="184309"/>
                      <a:pt x="497681" y="192881"/>
                    </a:cubicBezTo>
                    <a:cubicBezTo>
                      <a:pt x="497681" y="201454"/>
                      <a:pt x="504349" y="208121"/>
                      <a:pt x="512921" y="208121"/>
                    </a:cubicBezTo>
                    <a:cubicBezTo>
                      <a:pt x="514826" y="208121"/>
                      <a:pt x="516731" y="208121"/>
                      <a:pt x="518636" y="207169"/>
                    </a:cubicBezTo>
                    <a:cubicBezTo>
                      <a:pt x="518636" y="208121"/>
                      <a:pt x="518636" y="209074"/>
                      <a:pt x="518636" y="210026"/>
                    </a:cubicBezTo>
                    <a:cubicBezTo>
                      <a:pt x="518636" y="222409"/>
                      <a:pt x="524351" y="232886"/>
                      <a:pt x="532924" y="239554"/>
                    </a:cubicBezTo>
                    <a:cubicBezTo>
                      <a:pt x="531019" y="242411"/>
                      <a:pt x="530066" y="246221"/>
                      <a:pt x="530066" y="249079"/>
                    </a:cubicBezTo>
                    <a:cubicBezTo>
                      <a:pt x="530066" y="250031"/>
                      <a:pt x="530066" y="250031"/>
                      <a:pt x="530066" y="250984"/>
                    </a:cubicBezTo>
                    <a:cubicBezTo>
                      <a:pt x="523399" y="255746"/>
                      <a:pt x="517684" y="261461"/>
                      <a:pt x="514826" y="270034"/>
                    </a:cubicBezTo>
                    <a:cubicBezTo>
                      <a:pt x="508159" y="274796"/>
                      <a:pt x="503396" y="283369"/>
                      <a:pt x="503396" y="291941"/>
                    </a:cubicBezTo>
                    <a:cubicBezTo>
                      <a:pt x="503396" y="307181"/>
                      <a:pt x="515779" y="319564"/>
                      <a:pt x="531019" y="319564"/>
                    </a:cubicBezTo>
                    <a:cubicBezTo>
                      <a:pt x="534829" y="319564"/>
                      <a:pt x="537686" y="318611"/>
                      <a:pt x="540544" y="317659"/>
                    </a:cubicBezTo>
                    <a:cubicBezTo>
                      <a:pt x="543401" y="318611"/>
                      <a:pt x="546259" y="318611"/>
                      <a:pt x="549116" y="318611"/>
                    </a:cubicBezTo>
                    <a:cubicBezTo>
                      <a:pt x="564356" y="318611"/>
                      <a:pt x="577691" y="309086"/>
                      <a:pt x="582454" y="295751"/>
                    </a:cubicBezTo>
                    <a:cubicBezTo>
                      <a:pt x="583406" y="295751"/>
                      <a:pt x="583406" y="294799"/>
                      <a:pt x="584359" y="294799"/>
                    </a:cubicBezTo>
                    <a:cubicBezTo>
                      <a:pt x="584359" y="294799"/>
                      <a:pt x="585311" y="294799"/>
                      <a:pt x="585311" y="294799"/>
                    </a:cubicBezTo>
                    <a:cubicBezTo>
                      <a:pt x="587216" y="301466"/>
                      <a:pt x="591026" y="306229"/>
                      <a:pt x="596741" y="310991"/>
                    </a:cubicBezTo>
                    <a:cubicBezTo>
                      <a:pt x="596741" y="310991"/>
                      <a:pt x="596741" y="311944"/>
                      <a:pt x="596741" y="311944"/>
                    </a:cubicBezTo>
                    <a:cubicBezTo>
                      <a:pt x="596741" y="312896"/>
                      <a:pt x="596741" y="312896"/>
                      <a:pt x="596741" y="313849"/>
                    </a:cubicBezTo>
                    <a:cubicBezTo>
                      <a:pt x="595789" y="315754"/>
                      <a:pt x="595789" y="318611"/>
                      <a:pt x="595789" y="321469"/>
                    </a:cubicBezTo>
                    <a:cubicBezTo>
                      <a:pt x="595789" y="328136"/>
                      <a:pt x="598646" y="333851"/>
                      <a:pt x="603409" y="337661"/>
                    </a:cubicBezTo>
                    <a:cubicBezTo>
                      <a:pt x="603409" y="338614"/>
                      <a:pt x="603409" y="339566"/>
                      <a:pt x="603409" y="339566"/>
                    </a:cubicBezTo>
                    <a:cubicBezTo>
                      <a:pt x="603409" y="347186"/>
                      <a:pt x="608171" y="352901"/>
                      <a:pt x="614839" y="354806"/>
                    </a:cubicBezTo>
                    <a:cubicBezTo>
                      <a:pt x="612934" y="356711"/>
                      <a:pt x="611029" y="359569"/>
                      <a:pt x="611029" y="363379"/>
                    </a:cubicBezTo>
                    <a:cubicBezTo>
                      <a:pt x="604361" y="356711"/>
                      <a:pt x="595789" y="352901"/>
                      <a:pt x="586264" y="352901"/>
                    </a:cubicBezTo>
                    <a:cubicBezTo>
                      <a:pt x="567214" y="352901"/>
                      <a:pt x="551974" y="368141"/>
                      <a:pt x="551974" y="387191"/>
                    </a:cubicBezTo>
                    <a:cubicBezTo>
                      <a:pt x="551974" y="390049"/>
                      <a:pt x="551974" y="392906"/>
                      <a:pt x="552926" y="395764"/>
                    </a:cubicBezTo>
                    <a:cubicBezTo>
                      <a:pt x="550069" y="391001"/>
                      <a:pt x="546259" y="387191"/>
                      <a:pt x="541496" y="385286"/>
                    </a:cubicBezTo>
                    <a:cubicBezTo>
                      <a:pt x="539591" y="379571"/>
                      <a:pt x="533876" y="375761"/>
                      <a:pt x="527209" y="375761"/>
                    </a:cubicBezTo>
                    <a:cubicBezTo>
                      <a:pt x="518636" y="375761"/>
                      <a:pt x="511969" y="382429"/>
                      <a:pt x="511969" y="391001"/>
                    </a:cubicBezTo>
                    <a:cubicBezTo>
                      <a:pt x="511969" y="391954"/>
                      <a:pt x="511969" y="391954"/>
                      <a:pt x="511969" y="392906"/>
                    </a:cubicBezTo>
                    <a:cubicBezTo>
                      <a:pt x="508159" y="397669"/>
                      <a:pt x="506254" y="402431"/>
                      <a:pt x="506254" y="409099"/>
                    </a:cubicBezTo>
                    <a:cubicBezTo>
                      <a:pt x="506254" y="414814"/>
                      <a:pt x="508159" y="420529"/>
                      <a:pt x="511969" y="425291"/>
                    </a:cubicBezTo>
                    <a:cubicBezTo>
                      <a:pt x="511016" y="427196"/>
                      <a:pt x="511016" y="428149"/>
                      <a:pt x="511016" y="430054"/>
                    </a:cubicBezTo>
                    <a:cubicBezTo>
                      <a:pt x="511016" y="437674"/>
                      <a:pt x="516731" y="443389"/>
                      <a:pt x="524351" y="443389"/>
                    </a:cubicBezTo>
                    <a:cubicBezTo>
                      <a:pt x="530066" y="443389"/>
                      <a:pt x="535781" y="439579"/>
                      <a:pt x="537686" y="433864"/>
                    </a:cubicBezTo>
                    <a:cubicBezTo>
                      <a:pt x="537686" y="433864"/>
                      <a:pt x="537686" y="433864"/>
                      <a:pt x="537686" y="433864"/>
                    </a:cubicBezTo>
                    <a:cubicBezTo>
                      <a:pt x="537686" y="436721"/>
                      <a:pt x="538639" y="439579"/>
                      <a:pt x="539591" y="441484"/>
                    </a:cubicBezTo>
                    <a:cubicBezTo>
                      <a:pt x="535781" y="442436"/>
                      <a:pt x="531971" y="445294"/>
                      <a:pt x="531971" y="450056"/>
                    </a:cubicBezTo>
                    <a:cubicBezTo>
                      <a:pt x="531971" y="454819"/>
                      <a:pt x="535781" y="458629"/>
                      <a:pt x="540544" y="458629"/>
                    </a:cubicBezTo>
                    <a:cubicBezTo>
                      <a:pt x="545306" y="458629"/>
                      <a:pt x="549116" y="454819"/>
                      <a:pt x="549116" y="451009"/>
                    </a:cubicBezTo>
                    <a:cubicBezTo>
                      <a:pt x="551974" y="451961"/>
                      <a:pt x="554831" y="452914"/>
                      <a:pt x="557689" y="452914"/>
                    </a:cubicBezTo>
                    <a:cubicBezTo>
                      <a:pt x="559594" y="452914"/>
                      <a:pt x="561499" y="452914"/>
                      <a:pt x="563404" y="451961"/>
                    </a:cubicBezTo>
                    <a:cubicBezTo>
                      <a:pt x="563404" y="452914"/>
                      <a:pt x="564356" y="453866"/>
                      <a:pt x="565309" y="454819"/>
                    </a:cubicBezTo>
                    <a:cubicBezTo>
                      <a:pt x="562451" y="456724"/>
                      <a:pt x="560546" y="460534"/>
                      <a:pt x="560546" y="464344"/>
                    </a:cubicBezTo>
                    <a:cubicBezTo>
                      <a:pt x="560546" y="465296"/>
                      <a:pt x="560546" y="466249"/>
                      <a:pt x="560546" y="467201"/>
                    </a:cubicBezTo>
                    <a:cubicBezTo>
                      <a:pt x="555784" y="471964"/>
                      <a:pt x="551974" y="478631"/>
                      <a:pt x="551974" y="487204"/>
                    </a:cubicBezTo>
                    <a:cubicBezTo>
                      <a:pt x="551974" y="487204"/>
                      <a:pt x="551974" y="488156"/>
                      <a:pt x="551974" y="488156"/>
                    </a:cubicBezTo>
                    <a:cubicBezTo>
                      <a:pt x="549116" y="491014"/>
                      <a:pt x="548164" y="494824"/>
                      <a:pt x="548164" y="499586"/>
                    </a:cubicBezTo>
                    <a:cubicBezTo>
                      <a:pt x="548164" y="509111"/>
                      <a:pt x="555784" y="517684"/>
                      <a:pt x="566261" y="517684"/>
                    </a:cubicBezTo>
                    <a:cubicBezTo>
                      <a:pt x="569119" y="517684"/>
                      <a:pt x="571976" y="516731"/>
                      <a:pt x="573881" y="515779"/>
                    </a:cubicBezTo>
                    <a:cubicBezTo>
                      <a:pt x="571976" y="517684"/>
                      <a:pt x="571024" y="520541"/>
                      <a:pt x="571024" y="523399"/>
                    </a:cubicBezTo>
                    <a:cubicBezTo>
                      <a:pt x="571024" y="527209"/>
                      <a:pt x="572929" y="530066"/>
                      <a:pt x="574834" y="531971"/>
                    </a:cubicBezTo>
                    <a:cubicBezTo>
                      <a:pt x="574834" y="531971"/>
                      <a:pt x="574834" y="532924"/>
                      <a:pt x="574834" y="532924"/>
                    </a:cubicBezTo>
                    <a:cubicBezTo>
                      <a:pt x="574834" y="539591"/>
                      <a:pt x="580549" y="544354"/>
                      <a:pt x="586264" y="544354"/>
                    </a:cubicBezTo>
                    <a:cubicBezTo>
                      <a:pt x="591026" y="544354"/>
                      <a:pt x="594836" y="541496"/>
                      <a:pt x="596741" y="537686"/>
                    </a:cubicBezTo>
                    <a:cubicBezTo>
                      <a:pt x="597694" y="537686"/>
                      <a:pt x="597694" y="536734"/>
                      <a:pt x="598646" y="536734"/>
                    </a:cubicBezTo>
                    <a:cubicBezTo>
                      <a:pt x="602456" y="540544"/>
                      <a:pt x="607219" y="542449"/>
                      <a:pt x="611981" y="542449"/>
                    </a:cubicBezTo>
                    <a:cubicBezTo>
                      <a:pt x="622459" y="542449"/>
                      <a:pt x="631984" y="533876"/>
                      <a:pt x="631984" y="522446"/>
                    </a:cubicBezTo>
                    <a:cubicBezTo>
                      <a:pt x="635794" y="524351"/>
                      <a:pt x="639604" y="525304"/>
                      <a:pt x="643414" y="525304"/>
                    </a:cubicBezTo>
                    <a:cubicBezTo>
                      <a:pt x="636746" y="526256"/>
                      <a:pt x="632936" y="531971"/>
                      <a:pt x="632936" y="538639"/>
                    </a:cubicBezTo>
                    <a:cubicBezTo>
                      <a:pt x="632936" y="539591"/>
                      <a:pt x="632936" y="541496"/>
                      <a:pt x="633889" y="542449"/>
                    </a:cubicBezTo>
                    <a:cubicBezTo>
                      <a:pt x="629126" y="544354"/>
                      <a:pt x="626269" y="549116"/>
                      <a:pt x="626269" y="554831"/>
                    </a:cubicBezTo>
                    <a:cubicBezTo>
                      <a:pt x="626269" y="554831"/>
                      <a:pt x="626269" y="554831"/>
                      <a:pt x="626269" y="555784"/>
                    </a:cubicBezTo>
                    <a:cubicBezTo>
                      <a:pt x="624364" y="551021"/>
                      <a:pt x="619601" y="548164"/>
                      <a:pt x="614839" y="548164"/>
                    </a:cubicBezTo>
                    <a:cubicBezTo>
                      <a:pt x="608171" y="548164"/>
                      <a:pt x="602456" y="553879"/>
                      <a:pt x="602456" y="560546"/>
                    </a:cubicBezTo>
                    <a:cubicBezTo>
                      <a:pt x="602456" y="567214"/>
                      <a:pt x="608171" y="572929"/>
                      <a:pt x="614839" y="572929"/>
                    </a:cubicBezTo>
                    <a:cubicBezTo>
                      <a:pt x="621506" y="572929"/>
                      <a:pt x="627221" y="567214"/>
                      <a:pt x="627221" y="560546"/>
                    </a:cubicBezTo>
                    <a:cubicBezTo>
                      <a:pt x="627221" y="560546"/>
                      <a:pt x="627221" y="560546"/>
                      <a:pt x="627221" y="560546"/>
                    </a:cubicBezTo>
                    <a:cubicBezTo>
                      <a:pt x="628174" y="562451"/>
                      <a:pt x="629126" y="564356"/>
                      <a:pt x="631031" y="566261"/>
                    </a:cubicBezTo>
                    <a:cubicBezTo>
                      <a:pt x="629126" y="567214"/>
                      <a:pt x="628174" y="569119"/>
                      <a:pt x="628174" y="571024"/>
                    </a:cubicBezTo>
                    <a:cubicBezTo>
                      <a:pt x="628174" y="573881"/>
                      <a:pt x="631031" y="576739"/>
                      <a:pt x="633889" y="576739"/>
                    </a:cubicBezTo>
                    <a:cubicBezTo>
                      <a:pt x="636746" y="576739"/>
                      <a:pt x="639604" y="573881"/>
                      <a:pt x="639604" y="571024"/>
                    </a:cubicBezTo>
                    <a:cubicBezTo>
                      <a:pt x="639604" y="570071"/>
                      <a:pt x="639604" y="570071"/>
                      <a:pt x="639604" y="569119"/>
                    </a:cubicBezTo>
                    <a:cubicBezTo>
                      <a:pt x="639604" y="569119"/>
                      <a:pt x="640556" y="569119"/>
                      <a:pt x="640556" y="569119"/>
                    </a:cubicBezTo>
                    <a:cubicBezTo>
                      <a:pt x="642461" y="569119"/>
                      <a:pt x="644366" y="568166"/>
                      <a:pt x="646271" y="568166"/>
                    </a:cubicBezTo>
                    <a:cubicBezTo>
                      <a:pt x="647224" y="569119"/>
                      <a:pt x="647224" y="569119"/>
                      <a:pt x="648176" y="570071"/>
                    </a:cubicBezTo>
                    <a:cubicBezTo>
                      <a:pt x="647224" y="571024"/>
                      <a:pt x="647224" y="571976"/>
                      <a:pt x="647224" y="573881"/>
                    </a:cubicBezTo>
                    <a:cubicBezTo>
                      <a:pt x="647224" y="575786"/>
                      <a:pt x="648176" y="577691"/>
                      <a:pt x="650081" y="579596"/>
                    </a:cubicBezTo>
                    <a:cubicBezTo>
                      <a:pt x="646271" y="580549"/>
                      <a:pt x="642461" y="584359"/>
                      <a:pt x="642461" y="589121"/>
                    </a:cubicBezTo>
                    <a:cubicBezTo>
                      <a:pt x="642461" y="592931"/>
                      <a:pt x="644366" y="595789"/>
                      <a:pt x="648176" y="597694"/>
                    </a:cubicBezTo>
                    <a:cubicBezTo>
                      <a:pt x="649129" y="601504"/>
                      <a:pt x="651986" y="604361"/>
                      <a:pt x="656749" y="605314"/>
                    </a:cubicBezTo>
                    <a:lnTo>
                      <a:pt x="656749" y="608171"/>
                    </a:lnTo>
                    <a:cubicBezTo>
                      <a:pt x="654844" y="605314"/>
                      <a:pt x="651034" y="603409"/>
                      <a:pt x="647224" y="603409"/>
                    </a:cubicBezTo>
                    <a:cubicBezTo>
                      <a:pt x="640556" y="603409"/>
                      <a:pt x="635794" y="609124"/>
                      <a:pt x="635794" y="614839"/>
                    </a:cubicBezTo>
                    <a:cubicBezTo>
                      <a:pt x="635794" y="615791"/>
                      <a:pt x="635794" y="616744"/>
                      <a:pt x="636746" y="617696"/>
                    </a:cubicBezTo>
                    <a:cubicBezTo>
                      <a:pt x="635794" y="617696"/>
                      <a:pt x="634841" y="617696"/>
                      <a:pt x="634841" y="617696"/>
                    </a:cubicBezTo>
                    <a:cubicBezTo>
                      <a:pt x="627221" y="617696"/>
                      <a:pt x="620554" y="619601"/>
                      <a:pt x="614839" y="623411"/>
                    </a:cubicBezTo>
                    <a:cubicBezTo>
                      <a:pt x="614839" y="623411"/>
                      <a:pt x="614839" y="623411"/>
                      <a:pt x="613886" y="623411"/>
                    </a:cubicBezTo>
                    <a:cubicBezTo>
                      <a:pt x="611981" y="623411"/>
                      <a:pt x="610076" y="623411"/>
                      <a:pt x="609124" y="624364"/>
                    </a:cubicBezTo>
                    <a:cubicBezTo>
                      <a:pt x="609124" y="624364"/>
                      <a:pt x="609124" y="624364"/>
                      <a:pt x="609124" y="624364"/>
                    </a:cubicBezTo>
                    <a:cubicBezTo>
                      <a:pt x="609124" y="617696"/>
                      <a:pt x="603409" y="611981"/>
                      <a:pt x="596741" y="611981"/>
                    </a:cubicBezTo>
                    <a:cubicBezTo>
                      <a:pt x="592931" y="611981"/>
                      <a:pt x="589121" y="613886"/>
                      <a:pt x="587216" y="617696"/>
                    </a:cubicBezTo>
                    <a:cubicBezTo>
                      <a:pt x="582454" y="610076"/>
                      <a:pt x="573881" y="605314"/>
                      <a:pt x="564356" y="605314"/>
                    </a:cubicBezTo>
                    <a:cubicBezTo>
                      <a:pt x="554831" y="605314"/>
                      <a:pt x="547211" y="610076"/>
                      <a:pt x="542449" y="616744"/>
                    </a:cubicBezTo>
                    <a:cubicBezTo>
                      <a:pt x="541496" y="616744"/>
                      <a:pt x="541496" y="616744"/>
                      <a:pt x="540544" y="615791"/>
                    </a:cubicBezTo>
                    <a:cubicBezTo>
                      <a:pt x="539591" y="613886"/>
                      <a:pt x="537686" y="611029"/>
                      <a:pt x="536734" y="609124"/>
                    </a:cubicBezTo>
                    <a:cubicBezTo>
                      <a:pt x="546259" y="608171"/>
                      <a:pt x="553879" y="602456"/>
                      <a:pt x="556736" y="593884"/>
                    </a:cubicBezTo>
                    <a:cubicBezTo>
                      <a:pt x="560546" y="590074"/>
                      <a:pt x="563404" y="585311"/>
                      <a:pt x="563404" y="579596"/>
                    </a:cubicBezTo>
                    <a:cubicBezTo>
                      <a:pt x="563404" y="578644"/>
                      <a:pt x="563404" y="576739"/>
                      <a:pt x="563404" y="575786"/>
                    </a:cubicBezTo>
                    <a:cubicBezTo>
                      <a:pt x="563404" y="575786"/>
                      <a:pt x="564356" y="575786"/>
                      <a:pt x="564356" y="575786"/>
                    </a:cubicBezTo>
                    <a:cubicBezTo>
                      <a:pt x="567214" y="575786"/>
                      <a:pt x="570071" y="574834"/>
                      <a:pt x="572929" y="573881"/>
                    </a:cubicBezTo>
                    <a:cubicBezTo>
                      <a:pt x="571024" y="577691"/>
                      <a:pt x="569119" y="581501"/>
                      <a:pt x="569119" y="585311"/>
                    </a:cubicBezTo>
                    <a:cubicBezTo>
                      <a:pt x="569119" y="597694"/>
                      <a:pt x="578644" y="607219"/>
                      <a:pt x="591026" y="607219"/>
                    </a:cubicBezTo>
                    <a:cubicBezTo>
                      <a:pt x="603409" y="607219"/>
                      <a:pt x="612934" y="597694"/>
                      <a:pt x="612934" y="585311"/>
                    </a:cubicBezTo>
                    <a:cubicBezTo>
                      <a:pt x="612934" y="572929"/>
                      <a:pt x="603409" y="563404"/>
                      <a:pt x="591026" y="563404"/>
                    </a:cubicBezTo>
                    <a:cubicBezTo>
                      <a:pt x="586264" y="563404"/>
                      <a:pt x="582454" y="564356"/>
                      <a:pt x="579596" y="567214"/>
                    </a:cubicBezTo>
                    <a:cubicBezTo>
                      <a:pt x="580549" y="564356"/>
                      <a:pt x="581501" y="561499"/>
                      <a:pt x="581501" y="558641"/>
                    </a:cubicBezTo>
                    <a:cubicBezTo>
                      <a:pt x="581501" y="549116"/>
                      <a:pt x="573881" y="541496"/>
                      <a:pt x="564356" y="541496"/>
                    </a:cubicBezTo>
                    <a:cubicBezTo>
                      <a:pt x="554831" y="541496"/>
                      <a:pt x="547211" y="549116"/>
                      <a:pt x="547211" y="558641"/>
                    </a:cubicBezTo>
                    <a:cubicBezTo>
                      <a:pt x="547211" y="559594"/>
                      <a:pt x="547211" y="559594"/>
                      <a:pt x="547211" y="560546"/>
                    </a:cubicBezTo>
                    <a:cubicBezTo>
                      <a:pt x="546259" y="560546"/>
                      <a:pt x="545306" y="560546"/>
                      <a:pt x="543401" y="560546"/>
                    </a:cubicBezTo>
                    <a:cubicBezTo>
                      <a:pt x="537686" y="560546"/>
                      <a:pt x="531971" y="563404"/>
                      <a:pt x="528161" y="567214"/>
                    </a:cubicBezTo>
                    <a:cubicBezTo>
                      <a:pt x="527209" y="567214"/>
                      <a:pt x="527209" y="568166"/>
                      <a:pt x="526256" y="568166"/>
                    </a:cubicBezTo>
                    <a:cubicBezTo>
                      <a:pt x="526256" y="567214"/>
                      <a:pt x="526256" y="567214"/>
                      <a:pt x="526256" y="566261"/>
                    </a:cubicBezTo>
                    <a:cubicBezTo>
                      <a:pt x="526256" y="556736"/>
                      <a:pt x="518636" y="548164"/>
                      <a:pt x="508159" y="548164"/>
                    </a:cubicBezTo>
                    <a:cubicBezTo>
                      <a:pt x="498634" y="548164"/>
                      <a:pt x="490061" y="555784"/>
                      <a:pt x="490061" y="566261"/>
                    </a:cubicBezTo>
                    <a:cubicBezTo>
                      <a:pt x="490061" y="575786"/>
                      <a:pt x="497681" y="584359"/>
                      <a:pt x="508159" y="584359"/>
                    </a:cubicBezTo>
                    <a:cubicBezTo>
                      <a:pt x="510064" y="584359"/>
                      <a:pt x="511969" y="584359"/>
                      <a:pt x="513874" y="583406"/>
                    </a:cubicBezTo>
                    <a:cubicBezTo>
                      <a:pt x="513874" y="585311"/>
                      <a:pt x="512921" y="587216"/>
                      <a:pt x="512921" y="588169"/>
                    </a:cubicBezTo>
                    <a:cubicBezTo>
                      <a:pt x="512921" y="591979"/>
                      <a:pt x="513874" y="595789"/>
                      <a:pt x="515779" y="599599"/>
                    </a:cubicBezTo>
                    <a:cubicBezTo>
                      <a:pt x="514826" y="599599"/>
                      <a:pt x="512921" y="599599"/>
                      <a:pt x="511969" y="599599"/>
                    </a:cubicBezTo>
                    <a:cubicBezTo>
                      <a:pt x="510064" y="599599"/>
                      <a:pt x="508159" y="599599"/>
                      <a:pt x="506254" y="600551"/>
                    </a:cubicBezTo>
                    <a:cubicBezTo>
                      <a:pt x="504349" y="596741"/>
                      <a:pt x="501491" y="594836"/>
                      <a:pt x="497681" y="594836"/>
                    </a:cubicBezTo>
                    <a:cubicBezTo>
                      <a:pt x="492919" y="594836"/>
                      <a:pt x="490061" y="597694"/>
                      <a:pt x="489109" y="602456"/>
                    </a:cubicBezTo>
                    <a:cubicBezTo>
                      <a:pt x="488156" y="602456"/>
                      <a:pt x="487204" y="602456"/>
                      <a:pt x="487204" y="603409"/>
                    </a:cubicBezTo>
                    <a:cubicBezTo>
                      <a:pt x="483394" y="601504"/>
                      <a:pt x="479584" y="599599"/>
                      <a:pt x="475774" y="599599"/>
                    </a:cubicBezTo>
                    <a:cubicBezTo>
                      <a:pt x="464344" y="599599"/>
                      <a:pt x="454819" y="609124"/>
                      <a:pt x="454819" y="620554"/>
                    </a:cubicBezTo>
                    <a:cubicBezTo>
                      <a:pt x="454819" y="622459"/>
                      <a:pt x="454819" y="624364"/>
                      <a:pt x="455771" y="625316"/>
                    </a:cubicBezTo>
                    <a:cubicBezTo>
                      <a:pt x="452914" y="626269"/>
                      <a:pt x="450056" y="630079"/>
                      <a:pt x="450056" y="633889"/>
                    </a:cubicBezTo>
                    <a:cubicBezTo>
                      <a:pt x="450056" y="638651"/>
                      <a:pt x="453866" y="643414"/>
                      <a:pt x="459581" y="643414"/>
                    </a:cubicBezTo>
                    <a:cubicBezTo>
                      <a:pt x="459581" y="656749"/>
                      <a:pt x="471011" y="668179"/>
                      <a:pt x="484346" y="668179"/>
                    </a:cubicBezTo>
                    <a:cubicBezTo>
                      <a:pt x="490061" y="668179"/>
                      <a:pt x="494824" y="666274"/>
                      <a:pt x="498634" y="663416"/>
                    </a:cubicBezTo>
                    <a:cubicBezTo>
                      <a:pt x="500539" y="663416"/>
                      <a:pt x="501491" y="663416"/>
                      <a:pt x="503396" y="662464"/>
                    </a:cubicBezTo>
                    <a:cubicBezTo>
                      <a:pt x="505301" y="663416"/>
                      <a:pt x="508159" y="663416"/>
                      <a:pt x="511016" y="664369"/>
                    </a:cubicBezTo>
                    <a:cubicBezTo>
                      <a:pt x="511016" y="665321"/>
                      <a:pt x="511969" y="666274"/>
                      <a:pt x="511969" y="667226"/>
                    </a:cubicBezTo>
                    <a:cubicBezTo>
                      <a:pt x="511969" y="667226"/>
                      <a:pt x="511969" y="668179"/>
                      <a:pt x="511969" y="668179"/>
                    </a:cubicBezTo>
                    <a:cubicBezTo>
                      <a:pt x="511969" y="671989"/>
                      <a:pt x="512921" y="674846"/>
                      <a:pt x="513874" y="677704"/>
                    </a:cubicBezTo>
                    <a:cubicBezTo>
                      <a:pt x="512921" y="677704"/>
                      <a:pt x="512921" y="677704"/>
                      <a:pt x="511969" y="678656"/>
                    </a:cubicBezTo>
                    <a:cubicBezTo>
                      <a:pt x="509111" y="673894"/>
                      <a:pt x="504349" y="671036"/>
                      <a:pt x="498634" y="671036"/>
                    </a:cubicBezTo>
                    <a:cubicBezTo>
                      <a:pt x="493871" y="671036"/>
                      <a:pt x="490061" y="672941"/>
                      <a:pt x="487204" y="675799"/>
                    </a:cubicBezTo>
                    <a:cubicBezTo>
                      <a:pt x="485299" y="674846"/>
                      <a:pt x="483394" y="673894"/>
                      <a:pt x="481489" y="673894"/>
                    </a:cubicBezTo>
                    <a:cubicBezTo>
                      <a:pt x="474821" y="673894"/>
                      <a:pt x="470059" y="678656"/>
                      <a:pt x="470059" y="685324"/>
                    </a:cubicBezTo>
                    <a:cubicBezTo>
                      <a:pt x="470059" y="691991"/>
                      <a:pt x="474821" y="696754"/>
                      <a:pt x="481489" y="696754"/>
                    </a:cubicBezTo>
                    <a:cubicBezTo>
                      <a:pt x="482441" y="696754"/>
                      <a:pt x="483394" y="696754"/>
                      <a:pt x="484346" y="695801"/>
                    </a:cubicBezTo>
                    <a:cubicBezTo>
                      <a:pt x="485299" y="697706"/>
                      <a:pt x="486251" y="698659"/>
                      <a:pt x="488156" y="700564"/>
                    </a:cubicBezTo>
                    <a:cubicBezTo>
                      <a:pt x="487204" y="704374"/>
                      <a:pt x="486251" y="708184"/>
                      <a:pt x="486251" y="712946"/>
                    </a:cubicBezTo>
                    <a:cubicBezTo>
                      <a:pt x="486251" y="713899"/>
                      <a:pt x="486251" y="714851"/>
                      <a:pt x="486251" y="715804"/>
                    </a:cubicBezTo>
                    <a:cubicBezTo>
                      <a:pt x="480536" y="707231"/>
                      <a:pt x="471011" y="701516"/>
                      <a:pt x="460534" y="701516"/>
                    </a:cubicBezTo>
                    <a:cubicBezTo>
                      <a:pt x="450056" y="701516"/>
                      <a:pt x="441484" y="706279"/>
                      <a:pt x="435769" y="714851"/>
                    </a:cubicBezTo>
                    <a:cubicBezTo>
                      <a:pt x="432911" y="712946"/>
                      <a:pt x="429101" y="711994"/>
                      <a:pt x="426244" y="711041"/>
                    </a:cubicBezTo>
                    <a:cubicBezTo>
                      <a:pt x="429101" y="708184"/>
                      <a:pt x="431006" y="705326"/>
                      <a:pt x="432911" y="701516"/>
                    </a:cubicBezTo>
                    <a:cubicBezTo>
                      <a:pt x="435769" y="698659"/>
                      <a:pt x="437674" y="695801"/>
                      <a:pt x="437674" y="691039"/>
                    </a:cubicBezTo>
                    <a:cubicBezTo>
                      <a:pt x="437674" y="686276"/>
                      <a:pt x="434816" y="681514"/>
                      <a:pt x="431006" y="679609"/>
                    </a:cubicBezTo>
                    <a:cubicBezTo>
                      <a:pt x="426244" y="672941"/>
                      <a:pt x="418624" y="668179"/>
                      <a:pt x="410051" y="668179"/>
                    </a:cubicBezTo>
                    <a:cubicBezTo>
                      <a:pt x="408146" y="668179"/>
                      <a:pt x="406241" y="668179"/>
                      <a:pt x="404336" y="669131"/>
                    </a:cubicBezTo>
                    <a:cubicBezTo>
                      <a:pt x="403384" y="666274"/>
                      <a:pt x="402431" y="663416"/>
                      <a:pt x="401479" y="661511"/>
                    </a:cubicBezTo>
                    <a:cubicBezTo>
                      <a:pt x="404336" y="657701"/>
                      <a:pt x="407194" y="653891"/>
                      <a:pt x="409099" y="650081"/>
                    </a:cubicBezTo>
                    <a:cubicBezTo>
                      <a:pt x="410051" y="649129"/>
                      <a:pt x="410051" y="648176"/>
                      <a:pt x="410051" y="647224"/>
                    </a:cubicBezTo>
                    <a:cubicBezTo>
                      <a:pt x="410051" y="647224"/>
                      <a:pt x="410051" y="647224"/>
                      <a:pt x="410051" y="647224"/>
                    </a:cubicBezTo>
                    <a:cubicBezTo>
                      <a:pt x="411004" y="643414"/>
                      <a:pt x="411956" y="638651"/>
                      <a:pt x="411956" y="634841"/>
                    </a:cubicBezTo>
                    <a:cubicBezTo>
                      <a:pt x="411956" y="611981"/>
                      <a:pt x="392906" y="592931"/>
                      <a:pt x="370046" y="592931"/>
                    </a:cubicBezTo>
                    <a:cubicBezTo>
                      <a:pt x="366236" y="592931"/>
                      <a:pt x="363379" y="593884"/>
                      <a:pt x="360521" y="593884"/>
                    </a:cubicBezTo>
                    <a:cubicBezTo>
                      <a:pt x="361474" y="591979"/>
                      <a:pt x="362426" y="590074"/>
                      <a:pt x="362426" y="588169"/>
                    </a:cubicBezTo>
                    <a:cubicBezTo>
                      <a:pt x="362426" y="581501"/>
                      <a:pt x="356711" y="576739"/>
                      <a:pt x="350996" y="576739"/>
                    </a:cubicBezTo>
                    <a:cubicBezTo>
                      <a:pt x="347186" y="576739"/>
                      <a:pt x="344329" y="578644"/>
                      <a:pt x="342424" y="580549"/>
                    </a:cubicBezTo>
                    <a:cubicBezTo>
                      <a:pt x="340519" y="579596"/>
                      <a:pt x="338614" y="578644"/>
                      <a:pt x="335756" y="578644"/>
                    </a:cubicBezTo>
                    <a:cubicBezTo>
                      <a:pt x="329089" y="578644"/>
                      <a:pt x="324326" y="583406"/>
                      <a:pt x="324326" y="590074"/>
                    </a:cubicBezTo>
                    <a:cubicBezTo>
                      <a:pt x="324326" y="596741"/>
                      <a:pt x="329089" y="601504"/>
                      <a:pt x="335756" y="601504"/>
                    </a:cubicBezTo>
                    <a:cubicBezTo>
                      <a:pt x="339566" y="601504"/>
                      <a:pt x="342424" y="599599"/>
                      <a:pt x="344329" y="597694"/>
                    </a:cubicBezTo>
                    <a:cubicBezTo>
                      <a:pt x="345281" y="598646"/>
                      <a:pt x="346234" y="598646"/>
                      <a:pt x="348139" y="599599"/>
                    </a:cubicBezTo>
                    <a:cubicBezTo>
                      <a:pt x="331946" y="597694"/>
                      <a:pt x="324326" y="611029"/>
                      <a:pt x="324326" y="625316"/>
                    </a:cubicBezTo>
                    <a:cubicBezTo>
                      <a:pt x="324326" y="626269"/>
                      <a:pt x="324326" y="626269"/>
                      <a:pt x="324326" y="627221"/>
                    </a:cubicBezTo>
                    <a:cubicBezTo>
                      <a:pt x="321469" y="629126"/>
                      <a:pt x="318611" y="631031"/>
                      <a:pt x="316706" y="633889"/>
                    </a:cubicBezTo>
                    <a:cubicBezTo>
                      <a:pt x="316706" y="633889"/>
                      <a:pt x="316706" y="633889"/>
                      <a:pt x="316706" y="633889"/>
                    </a:cubicBezTo>
                    <a:cubicBezTo>
                      <a:pt x="316706" y="632936"/>
                      <a:pt x="316706" y="631984"/>
                      <a:pt x="316706" y="631031"/>
                    </a:cubicBezTo>
                    <a:cubicBezTo>
                      <a:pt x="316706" y="625316"/>
                      <a:pt x="313849" y="620554"/>
                      <a:pt x="310039" y="616744"/>
                    </a:cubicBezTo>
                    <a:cubicBezTo>
                      <a:pt x="310039" y="609124"/>
                      <a:pt x="303371" y="602456"/>
                      <a:pt x="294799" y="602456"/>
                    </a:cubicBezTo>
                    <a:cubicBezTo>
                      <a:pt x="286226" y="602456"/>
                      <a:pt x="279559" y="609124"/>
                      <a:pt x="279559" y="617696"/>
                    </a:cubicBezTo>
                    <a:cubicBezTo>
                      <a:pt x="279559" y="619601"/>
                      <a:pt x="280511" y="621506"/>
                      <a:pt x="280511" y="623411"/>
                    </a:cubicBezTo>
                    <a:cubicBezTo>
                      <a:pt x="279559" y="625316"/>
                      <a:pt x="278606" y="628174"/>
                      <a:pt x="278606" y="631031"/>
                    </a:cubicBezTo>
                    <a:cubicBezTo>
                      <a:pt x="278606" y="641509"/>
                      <a:pt x="287179" y="650081"/>
                      <a:pt x="297656" y="650081"/>
                    </a:cubicBezTo>
                    <a:cubicBezTo>
                      <a:pt x="302419" y="650081"/>
                      <a:pt x="306229" y="648176"/>
                      <a:pt x="310039" y="645319"/>
                    </a:cubicBezTo>
                    <a:cubicBezTo>
                      <a:pt x="310039" y="645319"/>
                      <a:pt x="310039" y="645319"/>
                      <a:pt x="310991" y="645319"/>
                    </a:cubicBezTo>
                    <a:cubicBezTo>
                      <a:pt x="310039" y="648176"/>
                      <a:pt x="310039" y="650081"/>
                      <a:pt x="310039" y="652939"/>
                    </a:cubicBezTo>
                    <a:cubicBezTo>
                      <a:pt x="310039" y="657701"/>
                      <a:pt x="310991" y="662464"/>
                      <a:pt x="312896" y="666274"/>
                    </a:cubicBezTo>
                    <a:cubicBezTo>
                      <a:pt x="310991" y="666274"/>
                      <a:pt x="310039" y="665321"/>
                      <a:pt x="308134" y="665321"/>
                    </a:cubicBezTo>
                    <a:cubicBezTo>
                      <a:pt x="306229" y="665321"/>
                      <a:pt x="305276" y="665321"/>
                      <a:pt x="304324" y="666274"/>
                    </a:cubicBezTo>
                    <a:cubicBezTo>
                      <a:pt x="304324" y="665321"/>
                      <a:pt x="304324" y="665321"/>
                      <a:pt x="304324" y="664369"/>
                    </a:cubicBezTo>
                    <a:cubicBezTo>
                      <a:pt x="304324" y="656749"/>
                      <a:pt x="297656" y="650081"/>
                      <a:pt x="290036" y="650081"/>
                    </a:cubicBezTo>
                    <a:cubicBezTo>
                      <a:pt x="282416" y="650081"/>
                      <a:pt x="275749" y="656749"/>
                      <a:pt x="275749" y="664369"/>
                    </a:cubicBezTo>
                    <a:cubicBezTo>
                      <a:pt x="275749" y="671989"/>
                      <a:pt x="282416" y="678656"/>
                      <a:pt x="290036" y="678656"/>
                    </a:cubicBezTo>
                    <a:cubicBezTo>
                      <a:pt x="289084" y="680561"/>
                      <a:pt x="289084" y="683419"/>
                      <a:pt x="289084" y="685324"/>
                    </a:cubicBezTo>
                    <a:cubicBezTo>
                      <a:pt x="289084" y="696754"/>
                      <a:pt x="297656" y="705326"/>
                      <a:pt x="309086" y="705326"/>
                    </a:cubicBezTo>
                    <a:cubicBezTo>
                      <a:pt x="320516" y="705326"/>
                      <a:pt x="329089" y="696754"/>
                      <a:pt x="329089" y="685324"/>
                    </a:cubicBezTo>
                    <a:cubicBezTo>
                      <a:pt x="329089" y="683419"/>
                      <a:pt x="329089" y="681514"/>
                      <a:pt x="328136" y="679609"/>
                    </a:cubicBezTo>
                    <a:cubicBezTo>
                      <a:pt x="330994" y="680561"/>
                      <a:pt x="333851" y="681514"/>
                      <a:pt x="337661" y="682466"/>
                    </a:cubicBezTo>
                    <a:cubicBezTo>
                      <a:pt x="338614" y="685324"/>
                      <a:pt x="340519" y="688181"/>
                      <a:pt x="342424" y="690086"/>
                    </a:cubicBezTo>
                    <a:cubicBezTo>
                      <a:pt x="342424" y="692944"/>
                      <a:pt x="343376" y="695801"/>
                      <a:pt x="345281" y="698659"/>
                    </a:cubicBezTo>
                    <a:cubicBezTo>
                      <a:pt x="345281" y="698659"/>
                      <a:pt x="344329" y="698659"/>
                      <a:pt x="344329" y="698659"/>
                    </a:cubicBezTo>
                    <a:cubicBezTo>
                      <a:pt x="335756" y="698659"/>
                      <a:pt x="329089" y="705326"/>
                      <a:pt x="329089" y="713899"/>
                    </a:cubicBezTo>
                    <a:cubicBezTo>
                      <a:pt x="329089" y="714851"/>
                      <a:pt x="329089" y="714851"/>
                      <a:pt x="329089" y="715804"/>
                    </a:cubicBezTo>
                    <a:cubicBezTo>
                      <a:pt x="328136" y="716756"/>
                      <a:pt x="328136" y="717709"/>
                      <a:pt x="327184" y="719614"/>
                    </a:cubicBezTo>
                    <a:cubicBezTo>
                      <a:pt x="324326" y="716756"/>
                      <a:pt x="320516" y="715804"/>
                      <a:pt x="316706" y="715804"/>
                    </a:cubicBezTo>
                    <a:cubicBezTo>
                      <a:pt x="308134" y="715804"/>
                      <a:pt x="300514" y="722471"/>
                      <a:pt x="300514" y="731996"/>
                    </a:cubicBezTo>
                    <a:cubicBezTo>
                      <a:pt x="300514" y="740569"/>
                      <a:pt x="307181" y="748189"/>
                      <a:pt x="316706" y="748189"/>
                    </a:cubicBezTo>
                    <a:cubicBezTo>
                      <a:pt x="321469" y="748189"/>
                      <a:pt x="325279" y="746284"/>
                      <a:pt x="328136" y="743426"/>
                    </a:cubicBezTo>
                    <a:cubicBezTo>
                      <a:pt x="330041" y="746284"/>
                      <a:pt x="331946" y="748189"/>
                      <a:pt x="333851" y="750094"/>
                    </a:cubicBezTo>
                    <a:cubicBezTo>
                      <a:pt x="333851" y="750094"/>
                      <a:pt x="333851" y="750094"/>
                      <a:pt x="333851" y="750094"/>
                    </a:cubicBezTo>
                    <a:cubicBezTo>
                      <a:pt x="328136" y="750094"/>
                      <a:pt x="324326" y="754856"/>
                      <a:pt x="324326" y="759619"/>
                    </a:cubicBezTo>
                    <a:cubicBezTo>
                      <a:pt x="324326" y="764381"/>
                      <a:pt x="329089" y="769144"/>
                      <a:pt x="333851" y="769144"/>
                    </a:cubicBezTo>
                    <a:cubicBezTo>
                      <a:pt x="336709" y="769144"/>
                      <a:pt x="339566" y="767239"/>
                      <a:pt x="341471" y="765334"/>
                    </a:cubicBezTo>
                    <a:cubicBezTo>
                      <a:pt x="340519" y="768191"/>
                      <a:pt x="339566" y="772001"/>
                      <a:pt x="339566" y="774859"/>
                    </a:cubicBezTo>
                    <a:cubicBezTo>
                      <a:pt x="339566" y="779621"/>
                      <a:pt x="340519" y="783431"/>
                      <a:pt x="342424" y="788194"/>
                    </a:cubicBezTo>
                    <a:cubicBezTo>
                      <a:pt x="338614" y="789146"/>
                      <a:pt x="334804" y="792004"/>
                      <a:pt x="332899" y="794861"/>
                    </a:cubicBezTo>
                    <a:cubicBezTo>
                      <a:pt x="332899" y="793909"/>
                      <a:pt x="332899" y="793909"/>
                      <a:pt x="332899" y="792956"/>
                    </a:cubicBezTo>
                    <a:cubicBezTo>
                      <a:pt x="332899" y="782479"/>
                      <a:pt x="324326" y="772954"/>
                      <a:pt x="313849" y="772954"/>
                    </a:cubicBezTo>
                    <a:cubicBezTo>
                      <a:pt x="312896" y="772001"/>
                      <a:pt x="310991" y="772001"/>
                      <a:pt x="309086" y="772001"/>
                    </a:cubicBezTo>
                    <a:cubicBezTo>
                      <a:pt x="305276" y="772001"/>
                      <a:pt x="301466" y="774859"/>
                      <a:pt x="299561" y="777716"/>
                    </a:cubicBezTo>
                    <a:cubicBezTo>
                      <a:pt x="294799" y="781526"/>
                      <a:pt x="292894" y="787241"/>
                      <a:pt x="292894" y="792956"/>
                    </a:cubicBezTo>
                    <a:cubicBezTo>
                      <a:pt x="292894" y="804386"/>
                      <a:pt x="302419" y="812959"/>
                      <a:pt x="312896" y="812959"/>
                    </a:cubicBezTo>
                    <a:cubicBezTo>
                      <a:pt x="318611" y="812959"/>
                      <a:pt x="324326" y="810101"/>
                      <a:pt x="328136" y="806291"/>
                    </a:cubicBezTo>
                    <a:cubicBezTo>
                      <a:pt x="328136" y="807244"/>
                      <a:pt x="328136" y="807244"/>
                      <a:pt x="328136" y="808196"/>
                    </a:cubicBezTo>
                    <a:cubicBezTo>
                      <a:pt x="328136" y="812959"/>
                      <a:pt x="330041" y="816769"/>
                      <a:pt x="331946" y="820579"/>
                    </a:cubicBezTo>
                    <a:cubicBezTo>
                      <a:pt x="321469" y="824389"/>
                      <a:pt x="314801" y="832961"/>
                      <a:pt x="314801" y="844391"/>
                    </a:cubicBezTo>
                    <a:cubicBezTo>
                      <a:pt x="314801" y="858679"/>
                      <a:pt x="326231" y="870109"/>
                      <a:pt x="340519" y="870109"/>
                    </a:cubicBezTo>
                    <a:cubicBezTo>
                      <a:pt x="344329" y="870109"/>
                      <a:pt x="348139" y="869156"/>
                      <a:pt x="351949" y="867251"/>
                    </a:cubicBezTo>
                    <a:cubicBezTo>
                      <a:pt x="352901" y="867251"/>
                      <a:pt x="352901" y="867251"/>
                      <a:pt x="353854" y="867251"/>
                    </a:cubicBezTo>
                    <a:cubicBezTo>
                      <a:pt x="353854" y="868204"/>
                      <a:pt x="352901" y="870109"/>
                      <a:pt x="352901" y="871061"/>
                    </a:cubicBezTo>
                    <a:cubicBezTo>
                      <a:pt x="352901" y="878681"/>
                      <a:pt x="359569" y="885349"/>
                      <a:pt x="367189" y="885349"/>
                    </a:cubicBezTo>
                    <a:cubicBezTo>
                      <a:pt x="367189" y="885349"/>
                      <a:pt x="368141" y="885349"/>
                      <a:pt x="368141" y="885349"/>
                    </a:cubicBezTo>
                    <a:cubicBezTo>
                      <a:pt x="369094" y="887254"/>
                      <a:pt x="370046" y="888206"/>
                      <a:pt x="371951" y="890111"/>
                    </a:cubicBezTo>
                    <a:cubicBezTo>
                      <a:pt x="371951" y="891064"/>
                      <a:pt x="372904" y="891064"/>
                      <a:pt x="372904" y="892016"/>
                    </a:cubicBezTo>
                    <a:cubicBezTo>
                      <a:pt x="370999" y="891064"/>
                      <a:pt x="369094" y="890111"/>
                      <a:pt x="367189" y="890111"/>
                    </a:cubicBezTo>
                    <a:cubicBezTo>
                      <a:pt x="362426" y="890111"/>
                      <a:pt x="358616" y="893921"/>
                      <a:pt x="358616" y="898684"/>
                    </a:cubicBezTo>
                    <a:cubicBezTo>
                      <a:pt x="358616" y="903446"/>
                      <a:pt x="362426" y="907256"/>
                      <a:pt x="367189" y="907256"/>
                    </a:cubicBezTo>
                    <a:cubicBezTo>
                      <a:pt x="371951" y="907256"/>
                      <a:pt x="375761" y="903446"/>
                      <a:pt x="375761" y="898684"/>
                    </a:cubicBezTo>
                    <a:cubicBezTo>
                      <a:pt x="375761" y="896779"/>
                      <a:pt x="374809" y="894874"/>
                      <a:pt x="373856" y="892969"/>
                    </a:cubicBezTo>
                    <a:cubicBezTo>
                      <a:pt x="376714" y="896779"/>
                      <a:pt x="381476" y="899636"/>
                      <a:pt x="386239" y="899636"/>
                    </a:cubicBezTo>
                    <a:cubicBezTo>
                      <a:pt x="386239" y="899636"/>
                      <a:pt x="386239" y="899636"/>
                      <a:pt x="386239" y="899636"/>
                    </a:cubicBezTo>
                    <a:cubicBezTo>
                      <a:pt x="391954" y="912019"/>
                      <a:pt x="404336" y="920591"/>
                      <a:pt x="417671" y="920591"/>
                    </a:cubicBezTo>
                    <a:cubicBezTo>
                      <a:pt x="417671" y="920591"/>
                      <a:pt x="417671" y="920591"/>
                      <a:pt x="417671" y="920591"/>
                    </a:cubicBezTo>
                    <a:cubicBezTo>
                      <a:pt x="418624" y="923449"/>
                      <a:pt x="421481" y="926306"/>
                      <a:pt x="425291" y="926306"/>
                    </a:cubicBezTo>
                    <a:cubicBezTo>
                      <a:pt x="428149" y="926306"/>
                      <a:pt x="430054" y="925354"/>
                      <a:pt x="431006" y="923449"/>
                    </a:cubicBezTo>
                    <a:cubicBezTo>
                      <a:pt x="432911" y="924401"/>
                      <a:pt x="433864" y="924401"/>
                      <a:pt x="435769" y="924401"/>
                    </a:cubicBezTo>
                    <a:cubicBezTo>
                      <a:pt x="440531" y="924401"/>
                      <a:pt x="445294" y="921544"/>
                      <a:pt x="447199" y="916781"/>
                    </a:cubicBezTo>
                    <a:cubicBezTo>
                      <a:pt x="448151" y="916781"/>
                      <a:pt x="449104" y="917734"/>
                      <a:pt x="450056" y="917734"/>
                    </a:cubicBezTo>
                    <a:cubicBezTo>
                      <a:pt x="450056" y="918686"/>
                      <a:pt x="449104" y="920591"/>
                      <a:pt x="449104" y="922496"/>
                    </a:cubicBezTo>
                    <a:cubicBezTo>
                      <a:pt x="449104" y="928211"/>
                      <a:pt x="451009" y="932974"/>
                      <a:pt x="454819" y="935831"/>
                    </a:cubicBezTo>
                    <a:cubicBezTo>
                      <a:pt x="454819" y="935831"/>
                      <a:pt x="454819" y="935831"/>
                      <a:pt x="454819" y="935831"/>
                    </a:cubicBezTo>
                    <a:cubicBezTo>
                      <a:pt x="452914" y="935831"/>
                      <a:pt x="451009" y="935831"/>
                      <a:pt x="449104" y="936784"/>
                    </a:cubicBezTo>
                    <a:cubicBezTo>
                      <a:pt x="446246" y="935831"/>
                      <a:pt x="442436" y="934879"/>
                      <a:pt x="438626" y="934879"/>
                    </a:cubicBezTo>
                    <a:cubicBezTo>
                      <a:pt x="430054" y="934879"/>
                      <a:pt x="422434" y="937736"/>
                      <a:pt x="415766" y="942499"/>
                    </a:cubicBezTo>
                    <a:cubicBezTo>
                      <a:pt x="415766" y="941546"/>
                      <a:pt x="415766" y="940594"/>
                      <a:pt x="415766" y="939641"/>
                    </a:cubicBezTo>
                    <a:cubicBezTo>
                      <a:pt x="415766" y="932021"/>
                      <a:pt x="410051" y="925354"/>
                      <a:pt x="401479" y="925354"/>
                    </a:cubicBezTo>
                    <a:cubicBezTo>
                      <a:pt x="393859" y="925354"/>
                      <a:pt x="387191" y="932021"/>
                      <a:pt x="387191" y="939641"/>
                    </a:cubicBezTo>
                    <a:cubicBezTo>
                      <a:pt x="387191" y="947261"/>
                      <a:pt x="393859" y="953929"/>
                      <a:pt x="401479" y="953929"/>
                    </a:cubicBezTo>
                    <a:cubicBezTo>
                      <a:pt x="402431" y="953929"/>
                      <a:pt x="403384" y="953929"/>
                      <a:pt x="405289" y="953929"/>
                    </a:cubicBezTo>
                    <a:cubicBezTo>
                      <a:pt x="401479" y="959644"/>
                      <a:pt x="399574" y="966311"/>
                      <a:pt x="399574" y="973931"/>
                    </a:cubicBezTo>
                    <a:cubicBezTo>
                      <a:pt x="397669" y="973931"/>
                      <a:pt x="395764" y="972979"/>
                      <a:pt x="392906" y="972979"/>
                    </a:cubicBezTo>
                    <a:cubicBezTo>
                      <a:pt x="374809" y="972979"/>
                      <a:pt x="359569" y="988219"/>
                      <a:pt x="359569" y="1006316"/>
                    </a:cubicBezTo>
                    <a:cubicBezTo>
                      <a:pt x="359569" y="1024414"/>
                      <a:pt x="374809" y="1039654"/>
                      <a:pt x="392906" y="1039654"/>
                    </a:cubicBezTo>
                    <a:cubicBezTo>
                      <a:pt x="396716" y="1039654"/>
                      <a:pt x="400526" y="1038701"/>
                      <a:pt x="404336" y="1037749"/>
                    </a:cubicBezTo>
                    <a:cubicBezTo>
                      <a:pt x="405289" y="1038701"/>
                      <a:pt x="407194" y="1038701"/>
                      <a:pt x="409099" y="1038701"/>
                    </a:cubicBezTo>
                    <a:cubicBezTo>
                      <a:pt x="414814" y="1038701"/>
                      <a:pt x="418624" y="1034891"/>
                      <a:pt x="418624" y="1029176"/>
                    </a:cubicBezTo>
                    <a:cubicBezTo>
                      <a:pt x="418624" y="1029176"/>
                      <a:pt x="418624" y="1028224"/>
                      <a:pt x="418624" y="1028224"/>
                    </a:cubicBezTo>
                    <a:cubicBezTo>
                      <a:pt x="419576" y="1027271"/>
                      <a:pt x="420529" y="1025366"/>
                      <a:pt x="421481" y="1024414"/>
                    </a:cubicBezTo>
                    <a:cubicBezTo>
                      <a:pt x="422434" y="1025366"/>
                      <a:pt x="423386" y="1025366"/>
                      <a:pt x="424339" y="1026319"/>
                    </a:cubicBezTo>
                    <a:cubicBezTo>
                      <a:pt x="426244" y="1030129"/>
                      <a:pt x="429101" y="1033939"/>
                      <a:pt x="432911" y="1035844"/>
                    </a:cubicBezTo>
                    <a:cubicBezTo>
                      <a:pt x="431006" y="1036796"/>
                      <a:pt x="429101" y="1039654"/>
                      <a:pt x="429101" y="1042511"/>
                    </a:cubicBezTo>
                    <a:cubicBezTo>
                      <a:pt x="429101" y="1046321"/>
                      <a:pt x="431959" y="1050131"/>
                      <a:pt x="436721" y="1050131"/>
                    </a:cubicBezTo>
                    <a:cubicBezTo>
                      <a:pt x="440531" y="1050131"/>
                      <a:pt x="444341" y="1047274"/>
                      <a:pt x="444341" y="1042511"/>
                    </a:cubicBezTo>
                    <a:cubicBezTo>
                      <a:pt x="444341" y="1040606"/>
                      <a:pt x="443389" y="1038701"/>
                      <a:pt x="442436" y="1037749"/>
                    </a:cubicBezTo>
                    <a:cubicBezTo>
                      <a:pt x="444341" y="1037749"/>
                      <a:pt x="446246" y="1036796"/>
                      <a:pt x="447199" y="1036796"/>
                    </a:cubicBezTo>
                    <a:cubicBezTo>
                      <a:pt x="449104" y="1038701"/>
                      <a:pt x="451009" y="1040606"/>
                      <a:pt x="452914" y="1042511"/>
                    </a:cubicBezTo>
                    <a:cubicBezTo>
                      <a:pt x="451009" y="1044416"/>
                      <a:pt x="449104" y="1046321"/>
                      <a:pt x="447199" y="1048226"/>
                    </a:cubicBezTo>
                    <a:cubicBezTo>
                      <a:pt x="447199" y="1048226"/>
                      <a:pt x="447199" y="1048226"/>
                      <a:pt x="447199" y="1048226"/>
                    </a:cubicBezTo>
                    <a:cubicBezTo>
                      <a:pt x="434816" y="1048226"/>
                      <a:pt x="424339" y="1058704"/>
                      <a:pt x="424339" y="1071086"/>
                    </a:cubicBezTo>
                    <a:cubicBezTo>
                      <a:pt x="424339" y="1072991"/>
                      <a:pt x="424339" y="1074896"/>
                      <a:pt x="425291" y="1076801"/>
                    </a:cubicBezTo>
                    <a:cubicBezTo>
                      <a:pt x="421481" y="1073944"/>
                      <a:pt x="416719" y="1072991"/>
                      <a:pt x="412909" y="1072991"/>
                    </a:cubicBezTo>
                    <a:cubicBezTo>
                      <a:pt x="399574" y="1072991"/>
                      <a:pt x="389096" y="1083469"/>
                      <a:pt x="389096" y="1096804"/>
                    </a:cubicBezTo>
                    <a:cubicBezTo>
                      <a:pt x="389096" y="1097756"/>
                      <a:pt x="389096" y="1097756"/>
                      <a:pt x="389096" y="1098709"/>
                    </a:cubicBezTo>
                    <a:cubicBezTo>
                      <a:pt x="389096" y="1098709"/>
                      <a:pt x="389096" y="1098709"/>
                      <a:pt x="389096" y="1098709"/>
                    </a:cubicBezTo>
                    <a:cubicBezTo>
                      <a:pt x="387191" y="1093946"/>
                      <a:pt x="382429" y="1091089"/>
                      <a:pt x="377666" y="1091089"/>
                    </a:cubicBezTo>
                    <a:cubicBezTo>
                      <a:pt x="375761" y="1091089"/>
                      <a:pt x="373856" y="1092041"/>
                      <a:pt x="371951" y="1092994"/>
                    </a:cubicBezTo>
                    <a:cubicBezTo>
                      <a:pt x="373856" y="1090136"/>
                      <a:pt x="374809" y="1086326"/>
                      <a:pt x="374809" y="1082516"/>
                    </a:cubicBezTo>
                    <a:cubicBezTo>
                      <a:pt x="374809" y="1078706"/>
                      <a:pt x="373856" y="1074896"/>
                      <a:pt x="371951" y="1072039"/>
                    </a:cubicBezTo>
                    <a:cubicBezTo>
                      <a:pt x="372904" y="1072039"/>
                      <a:pt x="374809" y="1072991"/>
                      <a:pt x="375761" y="1072991"/>
                    </a:cubicBezTo>
                    <a:cubicBezTo>
                      <a:pt x="382429" y="1072991"/>
                      <a:pt x="388144" y="1067276"/>
                      <a:pt x="388144" y="1060609"/>
                    </a:cubicBezTo>
                    <a:cubicBezTo>
                      <a:pt x="388144" y="1060609"/>
                      <a:pt x="388144" y="1060609"/>
                      <a:pt x="388144" y="1060609"/>
                    </a:cubicBezTo>
                    <a:cubicBezTo>
                      <a:pt x="389096" y="1058704"/>
                      <a:pt x="390049" y="1056799"/>
                      <a:pt x="390049" y="1054894"/>
                    </a:cubicBezTo>
                    <a:cubicBezTo>
                      <a:pt x="390049" y="1050131"/>
                      <a:pt x="386239" y="1046321"/>
                      <a:pt x="381476" y="1046321"/>
                    </a:cubicBezTo>
                    <a:cubicBezTo>
                      <a:pt x="379571" y="1046321"/>
                      <a:pt x="377666" y="1047274"/>
                      <a:pt x="375761" y="1048226"/>
                    </a:cubicBezTo>
                    <a:cubicBezTo>
                      <a:pt x="375761" y="1048226"/>
                      <a:pt x="375761" y="1048226"/>
                      <a:pt x="374809" y="1048226"/>
                    </a:cubicBezTo>
                    <a:cubicBezTo>
                      <a:pt x="368141" y="1048226"/>
                      <a:pt x="362426" y="1053941"/>
                      <a:pt x="362426" y="1060609"/>
                    </a:cubicBezTo>
                    <a:cubicBezTo>
                      <a:pt x="362426" y="1062514"/>
                      <a:pt x="362426" y="1063466"/>
                      <a:pt x="363379" y="1065371"/>
                    </a:cubicBezTo>
                    <a:cubicBezTo>
                      <a:pt x="360521" y="1063466"/>
                      <a:pt x="357664" y="1062514"/>
                      <a:pt x="353854" y="1062514"/>
                    </a:cubicBezTo>
                    <a:cubicBezTo>
                      <a:pt x="342424" y="1062514"/>
                      <a:pt x="333851" y="1072039"/>
                      <a:pt x="333851" y="1082516"/>
                    </a:cubicBezTo>
                    <a:cubicBezTo>
                      <a:pt x="333851" y="1087279"/>
                      <a:pt x="335756" y="1091089"/>
                      <a:pt x="338614" y="1094899"/>
                    </a:cubicBezTo>
                    <a:cubicBezTo>
                      <a:pt x="337661" y="1094899"/>
                      <a:pt x="337661" y="1094899"/>
                      <a:pt x="336709" y="1094899"/>
                    </a:cubicBezTo>
                    <a:cubicBezTo>
                      <a:pt x="330994" y="1094899"/>
                      <a:pt x="327184" y="1099661"/>
                      <a:pt x="327184" y="1104424"/>
                    </a:cubicBezTo>
                    <a:cubicBezTo>
                      <a:pt x="327184" y="1105376"/>
                      <a:pt x="327184" y="1106329"/>
                      <a:pt x="328136" y="1107281"/>
                    </a:cubicBezTo>
                    <a:cubicBezTo>
                      <a:pt x="327184" y="1107281"/>
                      <a:pt x="325279" y="1107281"/>
                      <a:pt x="324326" y="1108234"/>
                    </a:cubicBezTo>
                    <a:cubicBezTo>
                      <a:pt x="324326" y="1108234"/>
                      <a:pt x="324326" y="1108234"/>
                      <a:pt x="324326" y="1108234"/>
                    </a:cubicBezTo>
                    <a:cubicBezTo>
                      <a:pt x="324326" y="1108234"/>
                      <a:pt x="323374" y="1108234"/>
                      <a:pt x="323374" y="1108234"/>
                    </a:cubicBezTo>
                    <a:cubicBezTo>
                      <a:pt x="325279" y="1106329"/>
                      <a:pt x="326231" y="1103471"/>
                      <a:pt x="326231" y="1100614"/>
                    </a:cubicBezTo>
                    <a:cubicBezTo>
                      <a:pt x="326231" y="1092994"/>
                      <a:pt x="319564" y="1086326"/>
                      <a:pt x="311944" y="1086326"/>
                    </a:cubicBezTo>
                    <a:cubicBezTo>
                      <a:pt x="310039" y="1086326"/>
                      <a:pt x="308134" y="1086326"/>
                      <a:pt x="307181" y="1087279"/>
                    </a:cubicBezTo>
                    <a:cubicBezTo>
                      <a:pt x="309086" y="1085374"/>
                      <a:pt x="310039" y="1083469"/>
                      <a:pt x="310991" y="1080611"/>
                    </a:cubicBezTo>
                    <a:cubicBezTo>
                      <a:pt x="311944" y="1080611"/>
                      <a:pt x="311944" y="1080611"/>
                      <a:pt x="312896" y="1080611"/>
                    </a:cubicBezTo>
                    <a:cubicBezTo>
                      <a:pt x="330041" y="1080611"/>
                      <a:pt x="343376" y="1067276"/>
                      <a:pt x="343376" y="1050131"/>
                    </a:cubicBezTo>
                    <a:cubicBezTo>
                      <a:pt x="343376" y="1048226"/>
                      <a:pt x="343376" y="1046321"/>
                      <a:pt x="342424" y="1044416"/>
                    </a:cubicBezTo>
                    <a:cubicBezTo>
                      <a:pt x="347186" y="1042511"/>
                      <a:pt x="350996" y="1037749"/>
                      <a:pt x="350996" y="1032034"/>
                    </a:cubicBezTo>
                    <a:cubicBezTo>
                      <a:pt x="350996" y="1024414"/>
                      <a:pt x="345281" y="1018699"/>
                      <a:pt x="337661" y="1018699"/>
                    </a:cubicBezTo>
                    <a:cubicBezTo>
                      <a:pt x="333851" y="1018699"/>
                      <a:pt x="330041" y="1020604"/>
                      <a:pt x="327184" y="1023461"/>
                    </a:cubicBezTo>
                    <a:cubicBezTo>
                      <a:pt x="325279" y="1022509"/>
                      <a:pt x="324326" y="1021556"/>
                      <a:pt x="322421" y="1021556"/>
                    </a:cubicBezTo>
                    <a:cubicBezTo>
                      <a:pt x="322421" y="1021556"/>
                      <a:pt x="322421" y="1020604"/>
                      <a:pt x="322421" y="1020604"/>
                    </a:cubicBezTo>
                    <a:cubicBezTo>
                      <a:pt x="327184" y="1016794"/>
                      <a:pt x="330041" y="1012031"/>
                      <a:pt x="330041" y="1005364"/>
                    </a:cubicBezTo>
                    <a:cubicBezTo>
                      <a:pt x="330041" y="995839"/>
                      <a:pt x="322421" y="988219"/>
                      <a:pt x="312896" y="987266"/>
                    </a:cubicBezTo>
                    <a:cubicBezTo>
                      <a:pt x="314801" y="985361"/>
                      <a:pt x="316706" y="982504"/>
                      <a:pt x="317659" y="978694"/>
                    </a:cubicBezTo>
                    <a:cubicBezTo>
                      <a:pt x="321469" y="976789"/>
                      <a:pt x="325279" y="973931"/>
                      <a:pt x="328136" y="971074"/>
                    </a:cubicBezTo>
                    <a:cubicBezTo>
                      <a:pt x="332899" y="974884"/>
                      <a:pt x="338614" y="976789"/>
                      <a:pt x="345281" y="976789"/>
                    </a:cubicBezTo>
                    <a:cubicBezTo>
                      <a:pt x="361474" y="976789"/>
                      <a:pt x="374809" y="963454"/>
                      <a:pt x="374809" y="947261"/>
                    </a:cubicBezTo>
                    <a:cubicBezTo>
                      <a:pt x="374809" y="932974"/>
                      <a:pt x="364331" y="921544"/>
                      <a:pt x="350996" y="918686"/>
                    </a:cubicBezTo>
                    <a:cubicBezTo>
                      <a:pt x="350996" y="917734"/>
                      <a:pt x="350044" y="916781"/>
                      <a:pt x="350044" y="915829"/>
                    </a:cubicBezTo>
                    <a:cubicBezTo>
                      <a:pt x="354806" y="913924"/>
                      <a:pt x="357664" y="909161"/>
                      <a:pt x="357664" y="903446"/>
                    </a:cubicBezTo>
                    <a:cubicBezTo>
                      <a:pt x="357664" y="895826"/>
                      <a:pt x="351949" y="890111"/>
                      <a:pt x="344329" y="890111"/>
                    </a:cubicBezTo>
                    <a:cubicBezTo>
                      <a:pt x="336709" y="890111"/>
                      <a:pt x="330994" y="895826"/>
                      <a:pt x="330994" y="903446"/>
                    </a:cubicBezTo>
                    <a:cubicBezTo>
                      <a:pt x="330994" y="905351"/>
                      <a:pt x="330994" y="906304"/>
                      <a:pt x="331946" y="908209"/>
                    </a:cubicBezTo>
                    <a:cubicBezTo>
                      <a:pt x="327184" y="910114"/>
                      <a:pt x="324326" y="913924"/>
                      <a:pt x="323374" y="918686"/>
                    </a:cubicBezTo>
                    <a:cubicBezTo>
                      <a:pt x="317659" y="914876"/>
                      <a:pt x="310991" y="912971"/>
                      <a:pt x="304324" y="912971"/>
                    </a:cubicBezTo>
                    <a:cubicBezTo>
                      <a:pt x="295751" y="912971"/>
                      <a:pt x="287179" y="916781"/>
                      <a:pt x="281464" y="921544"/>
                    </a:cubicBezTo>
                    <a:cubicBezTo>
                      <a:pt x="281464" y="921544"/>
                      <a:pt x="281464" y="920591"/>
                      <a:pt x="281464" y="920591"/>
                    </a:cubicBezTo>
                    <a:cubicBezTo>
                      <a:pt x="281464" y="907256"/>
                      <a:pt x="270034" y="895826"/>
                      <a:pt x="256699" y="895826"/>
                    </a:cubicBezTo>
                    <a:cubicBezTo>
                      <a:pt x="254794" y="895826"/>
                      <a:pt x="252889" y="895826"/>
                      <a:pt x="251936" y="896779"/>
                    </a:cubicBezTo>
                    <a:cubicBezTo>
                      <a:pt x="250984" y="886301"/>
                      <a:pt x="244316" y="877729"/>
                      <a:pt x="234791" y="872966"/>
                    </a:cubicBezTo>
                    <a:cubicBezTo>
                      <a:pt x="234791" y="872966"/>
                      <a:pt x="234791" y="872966"/>
                      <a:pt x="234791" y="872966"/>
                    </a:cubicBezTo>
                    <a:cubicBezTo>
                      <a:pt x="244316" y="872966"/>
                      <a:pt x="250984" y="865346"/>
                      <a:pt x="250984" y="856774"/>
                    </a:cubicBezTo>
                    <a:cubicBezTo>
                      <a:pt x="250984" y="847249"/>
                      <a:pt x="243364" y="840581"/>
                      <a:pt x="234791" y="840581"/>
                    </a:cubicBezTo>
                    <a:cubicBezTo>
                      <a:pt x="226219" y="840581"/>
                      <a:pt x="218599" y="848201"/>
                      <a:pt x="218599" y="856774"/>
                    </a:cubicBezTo>
                    <a:cubicBezTo>
                      <a:pt x="218599" y="862489"/>
                      <a:pt x="222409" y="868204"/>
                      <a:pt x="227171" y="871061"/>
                    </a:cubicBezTo>
                    <a:cubicBezTo>
                      <a:pt x="226219" y="871061"/>
                      <a:pt x="224314" y="871061"/>
                      <a:pt x="223361" y="871061"/>
                    </a:cubicBezTo>
                    <a:cubicBezTo>
                      <a:pt x="221456" y="871061"/>
                      <a:pt x="218599" y="871061"/>
                      <a:pt x="216694" y="872014"/>
                    </a:cubicBezTo>
                    <a:cubicBezTo>
                      <a:pt x="215741" y="871061"/>
                      <a:pt x="214789" y="871061"/>
                      <a:pt x="213836" y="870109"/>
                    </a:cubicBezTo>
                    <a:cubicBezTo>
                      <a:pt x="211931" y="864394"/>
                      <a:pt x="207169" y="859631"/>
                      <a:pt x="200501" y="859631"/>
                    </a:cubicBezTo>
                    <a:cubicBezTo>
                      <a:pt x="199549" y="859631"/>
                      <a:pt x="197644" y="859631"/>
                      <a:pt x="196691" y="860584"/>
                    </a:cubicBezTo>
                    <a:cubicBezTo>
                      <a:pt x="196691" y="860584"/>
                      <a:pt x="196691" y="860584"/>
                      <a:pt x="196691" y="860584"/>
                    </a:cubicBezTo>
                    <a:cubicBezTo>
                      <a:pt x="196691" y="856774"/>
                      <a:pt x="195739" y="852964"/>
                      <a:pt x="194786" y="849154"/>
                    </a:cubicBezTo>
                    <a:cubicBezTo>
                      <a:pt x="196691" y="847249"/>
                      <a:pt x="197644" y="845344"/>
                      <a:pt x="198596" y="842486"/>
                    </a:cubicBezTo>
                    <a:cubicBezTo>
                      <a:pt x="201454" y="838676"/>
                      <a:pt x="203359" y="832961"/>
                      <a:pt x="203359" y="827246"/>
                    </a:cubicBezTo>
                    <a:cubicBezTo>
                      <a:pt x="203359" y="823436"/>
                      <a:pt x="202406" y="819626"/>
                      <a:pt x="200501" y="815816"/>
                    </a:cubicBezTo>
                    <a:cubicBezTo>
                      <a:pt x="202406" y="815816"/>
                      <a:pt x="203359" y="816769"/>
                      <a:pt x="205264" y="816769"/>
                    </a:cubicBezTo>
                    <a:cubicBezTo>
                      <a:pt x="216694" y="816769"/>
                      <a:pt x="226219" y="807244"/>
                      <a:pt x="226219" y="795814"/>
                    </a:cubicBezTo>
                    <a:cubicBezTo>
                      <a:pt x="226219" y="784384"/>
                      <a:pt x="216694" y="774859"/>
                      <a:pt x="205264" y="774859"/>
                    </a:cubicBezTo>
                    <a:cubicBezTo>
                      <a:pt x="193834" y="774859"/>
                      <a:pt x="184309" y="784384"/>
                      <a:pt x="184309" y="795814"/>
                    </a:cubicBezTo>
                    <a:cubicBezTo>
                      <a:pt x="184309" y="798671"/>
                      <a:pt x="185261" y="801529"/>
                      <a:pt x="186214" y="803434"/>
                    </a:cubicBezTo>
                    <a:cubicBezTo>
                      <a:pt x="183356" y="802481"/>
                      <a:pt x="180499" y="802481"/>
                      <a:pt x="177641" y="802481"/>
                    </a:cubicBezTo>
                    <a:cubicBezTo>
                      <a:pt x="170021" y="802481"/>
                      <a:pt x="162401" y="806291"/>
                      <a:pt x="157639" y="812006"/>
                    </a:cubicBezTo>
                    <a:cubicBezTo>
                      <a:pt x="153829" y="806291"/>
                      <a:pt x="147161" y="802481"/>
                      <a:pt x="140494" y="802481"/>
                    </a:cubicBezTo>
                    <a:cubicBezTo>
                      <a:pt x="136684" y="802481"/>
                      <a:pt x="133826" y="803434"/>
                      <a:pt x="130969" y="804386"/>
                    </a:cubicBezTo>
                    <a:cubicBezTo>
                      <a:pt x="130016" y="798671"/>
                      <a:pt x="126206" y="794861"/>
                      <a:pt x="120491" y="794861"/>
                    </a:cubicBezTo>
                    <a:cubicBezTo>
                      <a:pt x="116681" y="794861"/>
                      <a:pt x="112871" y="797719"/>
                      <a:pt x="110966" y="800576"/>
                    </a:cubicBezTo>
                    <a:cubicBezTo>
                      <a:pt x="103346" y="803434"/>
                      <a:pt x="98584" y="811054"/>
                      <a:pt x="98584" y="818674"/>
                    </a:cubicBezTo>
                    <a:cubicBezTo>
                      <a:pt x="98584" y="829151"/>
                      <a:pt x="107156" y="838676"/>
                      <a:pt x="118586" y="838676"/>
                    </a:cubicBezTo>
                    <a:cubicBezTo>
                      <a:pt x="121444" y="838676"/>
                      <a:pt x="124301" y="837724"/>
                      <a:pt x="126206" y="836771"/>
                    </a:cubicBezTo>
                    <a:cubicBezTo>
                      <a:pt x="130016" y="840581"/>
                      <a:pt x="134779" y="842486"/>
                      <a:pt x="140494" y="842486"/>
                    </a:cubicBezTo>
                    <a:cubicBezTo>
                      <a:pt x="143351" y="842486"/>
                      <a:pt x="146209" y="841534"/>
                      <a:pt x="148114" y="840581"/>
                    </a:cubicBezTo>
                    <a:cubicBezTo>
                      <a:pt x="144304" y="845344"/>
                      <a:pt x="141446" y="852011"/>
                      <a:pt x="141446" y="858679"/>
                    </a:cubicBezTo>
                    <a:cubicBezTo>
                      <a:pt x="141446" y="871061"/>
                      <a:pt x="150019" y="881539"/>
                      <a:pt x="161449" y="885349"/>
                    </a:cubicBezTo>
                    <a:cubicBezTo>
                      <a:pt x="156686" y="892969"/>
                      <a:pt x="153829" y="901541"/>
                      <a:pt x="153829" y="911066"/>
                    </a:cubicBezTo>
                    <a:cubicBezTo>
                      <a:pt x="153829" y="922496"/>
                      <a:pt x="158591" y="932974"/>
                      <a:pt x="165259" y="940594"/>
                    </a:cubicBezTo>
                    <a:cubicBezTo>
                      <a:pt x="159544" y="942499"/>
                      <a:pt x="154781" y="948214"/>
                      <a:pt x="154781" y="955834"/>
                    </a:cubicBezTo>
                    <a:cubicBezTo>
                      <a:pt x="154781" y="964406"/>
                      <a:pt x="161449" y="972026"/>
                      <a:pt x="170974" y="972026"/>
                    </a:cubicBezTo>
                    <a:cubicBezTo>
                      <a:pt x="179546" y="972026"/>
                      <a:pt x="186214" y="965359"/>
                      <a:pt x="187166" y="957739"/>
                    </a:cubicBezTo>
                    <a:cubicBezTo>
                      <a:pt x="187166" y="957739"/>
                      <a:pt x="188119" y="957739"/>
                      <a:pt x="188119" y="957739"/>
                    </a:cubicBezTo>
                    <a:cubicBezTo>
                      <a:pt x="190024" y="957739"/>
                      <a:pt x="191929" y="956786"/>
                      <a:pt x="192881" y="955834"/>
                    </a:cubicBezTo>
                    <a:cubicBezTo>
                      <a:pt x="194786" y="955834"/>
                      <a:pt x="196691" y="956786"/>
                      <a:pt x="199549" y="956786"/>
                    </a:cubicBezTo>
                    <a:cubicBezTo>
                      <a:pt x="204311" y="956786"/>
                      <a:pt x="208121" y="955834"/>
                      <a:pt x="211931" y="954881"/>
                    </a:cubicBezTo>
                    <a:cubicBezTo>
                      <a:pt x="211931" y="954881"/>
                      <a:pt x="211931" y="954881"/>
                      <a:pt x="211931" y="954881"/>
                    </a:cubicBezTo>
                    <a:cubicBezTo>
                      <a:pt x="218599" y="954881"/>
                      <a:pt x="224314" y="952024"/>
                      <a:pt x="228124" y="948214"/>
                    </a:cubicBezTo>
                    <a:cubicBezTo>
                      <a:pt x="230029" y="952024"/>
                      <a:pt x="233839" y="954881"/>
                      <a:pt x="237649" y="954881"/>
                    </a:cubicBezTo>
                    <a:cubicBezTo>
                      <a:pt x="239554" y="954881"/>
                      <a:pt x="240506" y="954881"/>
                      <a:pt x="241459" y="953929"/>
                    </a:cubicBezTo>
                    <a:cubicBezTo>
                      <a:pt x="245269" y="956786"/>
                      <a:pt x="249079" y="957739"/>
                      <a:pt x="254794" y="957739"/>
                    </a:cubicBezTo>
                    <a:cubicBezTo>
                      <a:pt x="259556" y="957739"/>
                      <a:pt x="263366" y="956786"/>
                      <a:pt x="267176" y="953929"/>
                    </a:cubicBezTo>
                    <a:cubicBezTo>
                      <a:pt x="268129" y="953929"/>
                      <a:pt x="268129" y="953929"/>
                      <a:pt x="269081" y="953929"/>
                    </a:cubicBezTo>
                    <a:cubicBezTo>
                      <a:pt x="270034" y="953929"/>
                      <a:pt x="271939" y="953929"/>
                      <a:pt x="272891" y="952976"/>
                    </a:cubicBezTo>
                    <a:cubicBezTo>
                      <a:pt x="273844" y="959644"/>
                      <a:pt x="276701" y="965359"/>
                      <a:pt x="281464" y="970121"/>
                    </a:cubicBezTo>
                    <a:cubicBezTo>
                      <a:pt x="280511" y="970121"/>
                      <a:pt x="278606" y="970121"/>
                      <a:pt x="277654" y="970121"/>
                    </a:cubicBezTo>
                    <a:cubicBezTo>
                      <a:pt x="276701" y="970121"/>
                      <a:pt x="276701" y="970121"/>
                      <a:pt x="275749" y="970121"/>
                    </a:cubicBezTo>
                    <a:cubicBezTo>
                      <a:pt x="275749" y="964406"/>
                      <a:pt x="270986" y="959644"/>
                      <a:pt x="265271" y="959644"/>
                    </a:cubicBezTo>
                    <a:cubicBezTo>
                      <a:pt x="259556" y="959644"/>
                      <a:pt x="254794" y="964406"/>
                      <a:pt x="254794" y="970121"/>
                    </a:cubicBezTo>
                    <a:cubicBezTo>
                      <a:pt x="254794" y="973931"/>
                      <a:pt x="256699" y="977741"/>
                      <a:pt x="260509" y="979646"/>
                    </a:cubicBezTo>
                    <a:cubicBezTo>
                      <a:pt x="259556" y="981551"/>
                      <a:pt x="258604" y="983456"/>
                      <a:pt x="257651" y="986314"/>
                    </a:cubicBezTo>
                    <a:cubicBezTo>
                      <a:pt x="254794" y="984409"/>
                      <a:pt x="250984" y="982504"/>
                      <a:pt x="247174" y="982504"/>
                    </a:cubicBezTo>
                    <a:cubicBezTo>
                      <a:pt x="246221" y="972979"/>
                      <a:pt x="239554" y="966311"/>
                      <a:pt x="230029" y="966311"/>
                    </a:cubicBezTo>
                    <a:cubicBezTo>
                      <a:pt x="220504" y="966311"/>
                      <a:pt x="212884" y="973931"/>
                      <a:pt x="212884" y="983456"/>
                    </a:cubicBezTo>
                    <a:cubicBezTo>
                      <a:pt x="212884" y="986314"/>
                      <a:pt x="213836" y="989171"/>
                      <a:pt x="215741" y="992029"/>
                    </a:cubicBezTo>
                    <a:cubicBezTo>
                      <a:pt x="210026" y="997744"/>
                      <a:pt x="206216" y="1006316"/>
                      <a:pt x="206216" y="1014889"/>
                    </a:cubicBezTo>
                    <a:cubicBezTo>
                      <a:pt x="206216" y="1017746"/>
                      <a:pt x="206216" y="1020604"/>
                      <a:pt x="207169" y="1022509"/>
                    </a:cubicBezTo>
                    <a:cubicBezTo>
                      <a:pt x="205264" y="1022509"/>
                      <a:pt x="203359" y="1021556"/>
                      <a:pt x="200501" y="1021556"/>
                    </a:cubicBezTo>
                    <a:cubicBezTo>
                      <a:pt x="198596" y="1021556"/>
                      <a:pt x="197644" y="1021556"/>
                      <a:pt x="195739" y="1022509"/>
                    </a:cubicBezTo>
                    <a:cubicBezTo>
                      <a:pt x="192881" y="1018699"/>
                      <a:pt x="188119" y="1015841"/>
                      <a:pt x="182404" y="1015841"/>
                    </a:cubicBezTo>
                    <a:cubicBezTo>
                      <a:pt x="172879" y="1015841"/>
                      <a:pt x="165259" y="1023461"/>
                      <a:pt x="165259" y="1032986"/>
                    </a:cubicBezTo>
                    <a:cubicBezTo>
                      <a:pt x="165259" y="1037749"/>
                      <a:pt x="167164" y="1042511"/>
                      <a:pt x="170974" y="1045369"/>
                    </a:cubicBezTo>
                    <a:cubicBezTo>
                      <a:pt x="170974" y="1047274"/>
                      <a:pt x="170021" y="1049179"/>
                      <a:pt x="170021" y="1051084"/>
                    </a:cubicBezTo>
                    <a:cubicBezTo>
                      <a:pt x="170021" y="1052989"/>
                      <a:pt x="170021" y="1055846"/>
                      <a:pt x="170974" y="1057751"/>
                    </a:cubicBezTo>
                    <a:cubicBezTo>
                      <a:pt x="167164" y="1061561"/>
                      <a:pt x="164306" y="1067276"/>
                      <a:pt x="164306" y="1073944"/>
                    </a:cubicBezTo>
                    <a:cubicBezTo>
                      <a:pt x="164306" y="1076801"/>
                      <a:pt x="165259" y="1079659"/>
                      <a:pt x="166211" y="1081564"/>
                    </a:cubicBezTo>
                    <a:cubicBezTo>
                      <a:pt x="165259" y="1081564"/>
                      <a:pt x="164306" y="1081564"/>
                      <a:pt x="162401" y="1081564"/>
                    </a:cubicBezTo>
                    <a:cubicBezTo>
                      <a:pt x="162401" y="1081564"/>
                      <a:pt x="162401" y="1080611"/>
                      <a:pt x="162401" y="1080611"/>
                    </a:cubicBezTo>
                    <a:cubicBezTo>
                      <a:pt x="162401" y="1078706"/>
                      <a:pt x="162401" y="1076801"/>
                      <a:pt x="161449" y="1074896"/>
                    </a:cubicBezTo>
                    <a:cubicBezTo>
                      <a:pt x="161449" y="1072991"/>
                      <a:pt x="162401" y="1072039"/>
                      <a:pt x="162401" y="1070134"/>
                    </a:cubicBezTo>
                    <a:cubicBezTo>
                      <a:pt x="162401" y="1061561"/>
                      <a:pt x="155734" y="1054894"/>
                      <a:pt x="147161" y="1054894"/>
                    </a:cubicBezTo>
                    <a:cubicBezTo>
                      <a:pt x="143351" y="1054894"/>
                      <a:pt x="140494" y="1055846"/>
                      <a:pt x="137636" y="1057751"/>
                    </a:cubicBezTo>
                    <a:cubicBezTo>
                      <a:pt x="126206" y="1058704"/>
                      <a:pt x="116681" y="1068229"/>
                      <a:pt x="116681" y="1080611"/>
                    </a:cubicBezTo>
                    <a:cubicBezTo>
                      <a:pt x="116681" y="1092041"/>
                      <a:pt x="125254" y="1101566"/>
                      <a:pt x="135731" y="1103471"/>
                    </a:cubicBezTo>
                    <a:cubicBezTo>
                      <a:pt x="133826" y="1107281"/>
                      <a:pt x="132874" y="1112044"/>
                      <a:pt x="132874" y="1115854"/>
                    </a:cubicBezTo>
                    <a:cubicBezTo>
                      <a:pt x="132874" y="1132046"/>
                      <a:pt x="143351" y="1144429"/>
                      <a:pt x="157639" y="1149191"/>
                    </a:cubicBezTo>
                    <a:cubicBezTo>
                      <a:pt x="155734" y="1149191"/>
                      <a:pt x="153829" y="1148239"/>
                      <a:pt x="151924" y="1148239"/>
                    </a:cubicBezTo>
                    <a:cubicBezTo>
                      <a:pt x="139541" y="1148239"/>
                      <a:pt x="128111" y="1155859"/>
                      <a:pt x="123349" y="1166336"/>
                    </a:cubicBezTo>
                    <a:cubicBezTo>
                      <a:pt x="118586" y="1160621"/>
                      <a:pt x="110966" y="1157764"/>
                      <a:pt x="102394" y="1157764"/>
                    </a:cubicBezTo>
                    <a:cubicBezTo>
                      <a:pt x="86201" y="1157764"/>
                      <a:pt x="73819" y="1170146"/>
                      <a:pt x="73819" y="1186339"/>
                    </a:cubicBezTo>
                    <a:cubicBezTo>
                      <a:pt x="73819" y="1195864"/>
                      <a:pt x="78581" y="1204436"/>
                      <a:pt x="85249" y="1209199"/>
                    </a:cubicBezTo>
                    <a:cubicBezTo>
                      <a:pt x="85249" y="1209199"/>
                      <a:pt x="85249" y="1209199"/>
                      <a:pt x="85249" y="1210151"/>
                    </a:cubicBezTo>
                    <a:cubicBezTo>
                      <a:pt x="85249" y="1216819"/>
                      <a:pt x="90011" y="1221581"/>
                      <a:pt x="96679" y="1222534"/>
                    </a:cubicBezTo>
                    <a:cubicBezTo>
                      <a:pt x="90011" y="1224439"/>
                      <a:pt x="84296" y="1230154"/>
                      <a:pt x="84296" y="1237774"/>
                    </a:cubicBezTo>
                    <a:cubicBezTo>
                      <a:pt x="84296" y="1246346"/>
                      <a:pt x="90964" y="1253966"/>
                      <a:pt x="100489" y="1253966"/>
                    </a:cubicBezTo>
                    <a:cubicBezTo>
                      <a:pt x="108109" y="1253966"/>
                      <a:pt x="113824" y="1248251"/>
                      <a:pt x="115729" y="1241584"/>
                    </a:cubicBezTo>
                    <a:cubicBezTo>
                      <a:pt x="119539" y="1250156"/>
                      <a:pt x="129064" y="1256824"/>
                      <a:pt x="139541" y="1256824"/>
                    </a:cubicBezTo>
                    <a:cubicBezTo>
                      <a:pt x="139541" y="1256824"/>
                      <a:pt x="140494" y="1256824"/>
                      <a:pt x="140494" y="1256824"/>
                    </a:cubicBezTo>
                    <a:cubicBezTo>
                      <a:pt x="140494" y="1256824"/>
                      <a:pt x="140494" y="1257776"/>
                      <a:pt x="140494" y="1257776"/>
                    </a:cubicBezTo>
                    <a:cubicBezTo>
                      <a:pt x="135731" y="1260634"/>
                      <a:pt x="131921" y="1266349"/>
                      <a:pt x="130016" y="1272064"/>
                    </a:cubicBezTo>
                    <a:cubicBezTo>
                      <a:pt x="124301" y="1269206"/>
                      <a:pt x="117634" y="1267301"/>
                      <a:pt x="110966" y="1267301"/>
                    </a:cubicBezTo>
                    <a:cubicBezTo>
                      <a:pt x="101441" y="1267301"/>
                      <a:pt x="91916" y="1271111"/>
                      <a:pt x="85249" y="1276826"/>
                    </a:cubicBezTo>
                    <a:cubicBezTo>
                      <a:pt x="83344" y="1274921"/>
                      <a:pt x="80486" y="1273969"/>
                      <a:pt x="77629" y="1273969"/>
                    </a:cubicBezTo>
                    <a:cubicBezTo>
                      <a:pt x="70009" y="1273969"/>
                      <a:pt x="64294" y="1279684"/>
                      <a:pt x="64294" y="1287304"/>
                    </a:cubicBezTo>
                    <a:cubicBezTo>
                      <a:pt x="64294" y="1288256"/>
                      <a:pt x="64294" y="1289209"/>
                      <a:pt x="64294" y="1290161"/>
                    </a:cubicBezTo>
                    <a:cubicBezTo>
                      <a:pt x="64294" y="1290161"/>
                      <a:pt x="64294" y="1290161"/>
                      <a:pt x="64294" y="1291114"/>
                    </a:cubicBezTo>
                    <a:cubicBezTo>
                      <a:pt x="62389" y="1291114"/>
                      <a:pt x="61436" y="1290161"/>
                      <a:pt x="59531" y="1290161"/>
                    </a:cubicBezTo>
                    <a:cubicBezTo>
                      <a:pt x="49054" y="1290161"/>
                      <a:pt x="40481" y="1298734"/>
                      <a:pt x="40481" y="1309211"/>
                    </a:cubicBezTo>
                    <a:cubicBezTo>
                      <a:pt x="40481" y="1319689"/>
                      <a:pt x="49054" y="1328261"/>
                      <a:pt x="59531" y="1328261"/>
                    </a:cubicBezTo>
                    <a:cubicBezTo>
                      <a:pt x="65246" y="1328261"/>
                      <a:pt x="70009" y="1326356"/>
                      <a:pt x="73819" y="1322546"/>
                    </a:cubicBezTo>
                    <a:cubicBezTo>
                      <a:pt x="79534" y="1337786"/>
                      <a:pt x="94774" y="1348264"/>
                      <a:pt x="111919" y="1348264"/>
                    </a:cubicBezTo>
                    <a:cubicBezTo>
                      <a:pt x="122396" y="1348264"/>
                      <a:pt x="131921" y="1344454"/>
                      <a:pt x="139541" y="1337786"/>
                    </a:cubicBezTo>
                    <a:cubicBezTo>
                      <a:pt x="137636" y="1339691"/>
                      <a:pt x="136684" y="1342549"/>
                      <a:pt x="136684" y="1345406"/>
                    </a:cubicBezTo>
                    <a:cubicBezTo>
                      <a:pt x="136684" y="1345406"/>
                      <a:pt x="136684" y="1345406"/>
                      <a:pt x="136684" y="1345406"/>
                    </a:cubicBezTo>
                    <a:cubicBezTo>
                      <a:pt x="125254" y="1350169"/>
                      <a:pt x="116681" y="1360646"/>
                      <a:pt x="116681" y="1373981"/>
                    </a:cubicBezTo>
                    <a:cubicBezTo>
                      <a:pt x="116681" y="1380649"/>
                      <a:pt x="119539" y="1387316"/>
                      <a:pt x="123349" y="1393031"/>
                    </a:cubicBezTo>
                    <a:cubicBezTo>
                      <a:pt x="120491" y="1391126"/>
                      <a:pt x="117634" y="1390174"/>
                      <a:pt x="113824" y="1390174"/>
                    </a:cubicBezTo>
                    <a:cubicBezTo>
                      <a:pt x="108109" y="1390174"/>
                      <a:pt x="102394" y="1393984"/>
                      <a:pt x="99536" y="1398746"/>
                    </a:cubicBezTo>
                    <a:cubicBezTo>
                      <a:pt x="99536" y="1398746"/>
                      <a:pt x="99536" y="1398746"/>
                      <a:pt x="98584" y="1398746"/>
                    </a:cubicBezTo>
                    <a:cubicBezTo>
                      <a:pt x="95726" y="1398746"/>
                      <a:pt x="92869" y="1399699"/>
                      <a:pt x="90964" y="1400651"/>
                    </a:cubicBezTo>
                    <a:cubicBezTo>
                      <a:pt x="83344" y="1391126"/>
                      <a:pt x="71914" y="1384459"/>
                      <a:pt x="59531" y="1384459"/>
                    </a:cubicBezTo>
                    <a:cubicBezTo>
                      <a:pt x="50006" y="1384459"/>
                      <a:pt x="40481" y="1388269"/>
                      <a:pt x="33814" y="1393984"/>
                    </a:cubicBezTo>
                    <a:cubicBezTo>
                      <a:pt x="33814" y="1393984"/>
                      <a:pt x="32861" y="1393984"/>
                      <a:pt x="32861" y="1393984"/>
                    </a:cubicBezTo>
                    <a:cubicBezTo>
                      <a:pt x="30004" y="1393984"/>
                      <a:pt x="27146" y="1396841"/>
                      <a:pt x="27146" y="1399699"/>
                    </a:cubicBezTo>
                    <a:cubicBezTo>
                      <a:pt x="27146" y="1400651"/>
                      <a:pt x="27146" y="1400651"/>
                      <a:pt x="27146" y="1400651"/>
                    </a:cubicBezTo>
                    <a:cubicBezTo>
                      <a:pt x="23336" y="1406366"/>
                      <a:pt x="20479" y="1413034"/>
                      <a:pt x="19526" y="1420654"/>
                    </a:cubicBezTo>
                    <a:cubicBezTo>
                      <a:pt x="11906" y="1423511"/>
                      <a:pt x="7144" y="1430179"/>
                      <a:pt x="7144" y="1437799"/>
                    </a:cubicBezTo>
                    <a:cubicBezTo>
                      <a:pt x="7144" y="1448276"/>
                      <a:pt x="15716" y="1456849"/>
                      <a:pt x="26194" y="1456849"/>
                    </a:cubicBezTo>
                    <a:cubicBezTo>
                      <a:pt x="29051" y="1456849"/>
                      <a:pt x="31909" y="1455896"/>
                      <a:pt x="34766" y="1454944"/>
                    </a:cubicBezTo>
                    <a:cubicBezTo>
                      <a:pt x="41434" y="1460659"/>
                      <a:pt x="50006" y="1463516"/>
                      <a:pt x="59531" y="1463516"/>
                    </a:cubicBezTo>
                    <a:cubicBezTo>
                      <a:pt x="79534" y="1463516"/>
                      <a:pt x="96679" y="1448276"/>
                      <a:pt x="98584" y="1429226"/>
                    </a:cubicBezTo>
                    <a:cubicBezTo>
                      <a:pt x="98584" y="1429226"/>
                      <a:pt x="98584" y="1429226"/>
                      <a:pt x="98584" y="1429226"/>
                    </a:cubicBezTo>
                    <a:cubicBezTo>
                      <a:pt x="103346" y="1429226"/>
                      <a:pt x="108109" y="1426369"/>
                      <a:pt x="110966" y="1422559"/>
                    </a:cubicBezTo>
                    <a:cubicBezTo>
                      <a:pt x="111919" y="1422559"/>
                      <a:pt x="112871" y="1422559"/>
                      <a:pt x="112871" y="1422559"/>
                    </a:cubicBezTo>
                    <a:cubicBezTo>
                      <a:pt x="122396" y="1422559"/>
                      <a:pt x="129064" y="1414939"/>
                      <a:pt x="129064" y="1406366"/>
                    </a:cubicBezTo>
                    <a:cubicBezTo>
                      <a:pt x="129064" y="1403509"/>
                      <a:pt x="128111" y="1399699"/>
                      <a:pt x="126206" y="1397794"/>
                    </a:cubicBezTo>
                    <a:cubicBezTo>
                      <a:pt x="131921" y="1402556"/>
                      <a:pt x="138589" y="1405414"/>
                      <a:pt x="146209" y="1405414"/>
                    </a:cubicBezTo>
                    <a:cubicBezTo>
                      <a:pt x="158591" y="1405414"/>
                      <a:pt x="169069" y="1398746"/>
                      <a:pt x="173831" y="1388269"/>
                    </a:cubicBezTo>
                    <a:cubicBezTo>
                      <a:pt x="174784" y="1388269"/>
                      <a:pt x="175736" y="1388269"/>
                      <a:pt x="176689" y="1388269"/>
                    </a:cubicBezTo>
                    <a:cubicBezTo>
                      <a:pt x="176689" y="1388269"/>
                      <a:pt x="177641" y="1388269"/>
                      <a:pt x="177641" y="1388269"/>
                    </a:cubicBezTo>
                    <a:cubicBezTo>
                      <a:pt x="184309" y="1401604"/>
                      <a:pt x="197644" y="1410176"/>
                      <a:pt x="212884" y="1410176"/>
                    </a:cubicBezTo>
                    <a:cubicBezTo>
                      <a:pt x="227171" y="1410176"/>
                      <a:pt x="239554" y="1402556"/>
                      <a:pt x="246221" y="1391126"/>
                    </a:cubicBezTo>
                    <a:cubicBezTo>
                      <a:pt x="246221" y="1391126"/>
                      <a:pt x="247174" y="1391126"/>
                      <a:pt x="247174" y="1391126"/>
                    </a:cubicBezTo>
                    <a:cubicBezTo>
                      <a:pt x="250984" y="1391126"/>
                      <a:pt x="253841" y="1388269"/>
                      <a:pt x="253841" y="1383506"/>
                    </a:cubicBezTo>
                    <a:cubicBezTo>
                      <a:pt x="253841" y="1380649"/>
                      <a:pt x="252889" y="1378744"/>
                      <a:pt x="250984" y="1377791"/>
                    </a:cubicBezTo>
                    <a:cubicBezTo>
                      <a:pt x="251936" y="1374934"/>
                      <a:pt x="251936" y="1373029"/>
                      <a:pt x="251936" y="1370171"/>
                    </a:cubicBezTo>
                    <a:cubicBezTo>
                      <a:pt x="251936" y="1348264"/>
                      <a:pt x="234791" y="1331119"/>
                      <a:pt x="212884" y="1331119"/>
                    </a:cubicBezTo>
                    <a:cubicBezTo>
                      <a:pt x="210979" y="1331119"/>
                      <a:pt x="208121" y="1331119"/>
                      <a:pt x="206216" y="1332071"/>
                    </a:cubicBezTo>
                    <a:cubicBezTo>
                      <a:pt x="204311" y="1331119"/>
                      <a:pt x="201454" y="1331119"/>
                      <a:pt x="199549" y="1331119"/>
                    </a:cubicBezTo>
                    <a:cubicBezTo>
                      <a:pt x="199549" y="1325404"/>
                      <a:pt x="194786" y="1320641"/>
                      <a:pt x="188119" y="1320641"/>
                    </a:cubicBezTo>
                    <a:cubicBezTo>
                      <a:pt x="181451" y="1320641"/>
                      <a:pt x="176689" y="1325404"/>
                      <a:pt x="176689" y="1332071"/>
                    </a:cubicBezTo>
                    <a:cubicBezTo>
                      <a:pt x="176689" y="1332071"/>
                      <a:pt x="176689" y="1333024"/>
                      <a:pt x="176689" y="1333024"/>
                    </a:cubicBezTo>
                    <a:cubicBezTo>
                      <a:pt x="172879" y="1331119"/>
                      <a:pt x="169069" y="1329214"/>
                      <a:pt x="165259" y="1329214"/>
                    </a:cubicBezTo>
                    <a:cubicBezTo>
                      <a:pt x="159544" y="1329214"/>
                      <a:pt x="154781" y="1331119"/>
                      <a:pt x="150019" y="1334929"/>
                    </a:cubicBezTo>
                    <a:cubicBezTo>
                      <a:pt x="149066" y="1334929"/>
                      <a:pt x="148114" y="1333976"/>
                      <a:pt x="147161" y="1333976"/>
                    </a:cubicBezTo>
                    <a:cubicBezTo>
                      <a:pt x="144304" y="1333976"/>
                      <a:pt x="141446" y="1334929"/>
                      <a:pt x="139541" y="1336834"/>
                    </a:cubicBezTo>
                    <a:cubicBezTo>
                      <a:pt x="147161" y="1329214"/>
                      <a:pt x="150971" y="1319689"/>
                      <a:pt x="150971" y="1308259"/>
                    </a:cubicBezTo>
                    <a:cubicBezTo>
                      <a:pt x="150971" y="1306354"/>
                      <a:pt x="150971" y="1305401"/>
                      <a:pt x="150019" y="1303496"/>
                    </a:cubicBezTo>
                    <a:cubicBezTo>
                      <a:pt x="150971" y="1303496"/>
                      <a:pt x="150971" y="1303496"/>
                      <a:pt x="151924" y="1303496"/>
                    </a:cubicBezTo>
                    <a:cubicBezTo>
                      <a:pt x="165259" y="1303496"/>
                      <a:pt x="176689" y="1293019"/>
                      <a:pt x="176689" y="1278731"/>
                    </a:cubicBezTo>
                    <a:cubicBezTo>
                      <a:pt x="176689" y="1266349"/>
                      <a:pt x="167164" y="1255871"/>
                      <a:pt x="153829" y="1254919"/>
                    </a:cubicBezTo>
                    <a:cubicBezTo>
                      <a:pt x="153829" y="1253966"/>
                      <a:pt x="153829" y="1253014"/>
                      <a:pt x="152876" y="1253014"/>
                    </a:cubicBezTo>
                    <a:cubicBezTo>
                      <a:pt x="154781" y="1252061"/>
                      <a:pt x="155734" y="1251109"/>
                      <a:pt x="156686" y="1249204"/>
                    </a:cubicBezTo>
                    <a:cubicBezTo>
                      <a:pt x="164306" y="1247299"/>
                      <a:pt x="170021" y="1240631"/>
                      <a:pt x="170021" y="1233011"/>
                    </a:cubicBezTo>
                    <a:cubicBezTo>
                      <a:pt x="170021" y="1230154"/>
                      <a:pt x="169069" y="1227296"/>
                      <a:pt x="168116" y="1224439"/>
                    </a:cubicBezTo>
                    <a:cubicBezTo>
                      <a:pt x="172879" y="1223486"/>
                      <a:pt x="176689" y="1219676"/>
                      <a:pt x="176689" y="1213961"/>
                    </a:cubicBezTo>
                    <a:cubicBezTo>
                      <a:pt x="176689" y="1209199"/>
                      <a:pt x="173831" y="1206341"/>
                      <a:pt x="170021" y="1204436"/>
                    </a:cubicBezTo>
                    <a:cubicBezTo>
                      <a:pt x="176689" y="1198721"/>
                      <a:pt x="180499" y="1190149"/>
                      <a:pt x="180499" y="1181576"/>
                    </a:cubicBezTo>
                    <a:cubicBezTo>
                      <a:pt x="180499" y="1167289"/>
                      <a:pt x="170974" y="1155859"/>
                      <a:pt x="158591" y="1152049"/>
                    </a:cubicBezTo>
                    <a:cubicBezTo>
                      <a:pt x="160496" y="1152049"/>
                      <a:pt x="162401" y="1153001"/>
                      <a:pt x="165259" y="1153001"/>
                    </a:cubicBezTo>
                    <a:cubicBezTo>
                      <a:pt x="166211" y="1153001"/>
                      <a:pt x="167164" y="1153001"/>
                      <a:pt x="169069" y="1153001"/>
                    </a:cubicBezTo>
                    <a:cubicBezTo>
                      <a:pt x="169069" y="1153001"/>
                      <a:pt x="169069" y="1153001"/>
                      <a:pt x="169069" y="1153001"/>
                    </a:cubicBezTo>
                    <a:cubicBezTo>
                      <a:pt x="169069" y="1157764"/>
                      <a:pt x="172879" y="1161574"/>
                      <a:pt x="177641" y="1161574"/>
                    </a:cubicBezTo>
                    <a:cubicBezTo>
                      <a:pt x="177641" y="1161574"/>
                      <a:pt x="177641" y="1161574"/>
                      <a:pt x="178594" y="1161574"/>
                    </a:cubicBezTo>
                    <a:cubicBezTo>
                      <a:pt x="178594" y="1161574"/>
                      <a:pt x="178594" y="1161574"/>
                      <a:pt x="178594" y="1162526"/>
                    </a:cubicBezTo>
                    <a:cubicBezTo>
                      <a:pt x="178594" y="1170146"/>
                      <a:pt x="182404" y="1176814"/>
                      <a:pt x="188119" y="1180624"/>
                    </a:cubicBezTo>
                    <a:cubicBezTo>
                      <a:pt x="186214" y="1184434"/>
                      <a:pt x="185261" y="1188244"/>
                      <a:pt x="185261" y="1193006"/>
                    </a:cubicBezTo>
                    <a:cubicBezTo>
                      <a:pt x="185261" y="1207294"/>
                      <a:pt x="195739" y="1219676"/>
                      <a:pt x="210026" y="1221581"/>
                    </a:cubicBezTo>
                    <a:cubicBezTo>
                      <a:pt x="207169" y="1222534"/>
                      <a:pt x="205264" y="1226344"/>
                      <a:pt x="205264" y="1229201"/>
                    </a:cubicBezTo>
                    <a:cubicBezTo>
                      <a:pt x="205264" y="1233964"/>
                      <a:pt x="209074" y="1237774"/>
                      <a:pt x="213836" y="1237774"/>
                    </a:cubicBezTo>
                    <a:cubicBezTo>
                      <a:pt x="218599" y="1237774"/>
                      <a:pt x="222409" y="1233964"/>
                      <a:pt x="222409" y="1229201"/>
                    </a:cubicBezTo>
                    <a:cubicBezTo>
                      <a:pt x="222409" y="1225391"/>
                      <a:pt x="220504" y="1222534"/>
                      <a:pt x="217646" y="1221581"/>
                    </a:cubicBezTo>
                    <a:cubicBezTo>
                      <a:pt x="218599" y="1221581"/>
                      <a:pt x="218599" y="1221581"/>
                      <a:pt x="219551" y="1221581"/>
                    </a:cubicBezTo>
                    <a:cubicBezTo>
                      <a:pt x="221456" y="1222534"/>
                      <a:pt x="223361" y="1223486"/>
                      <a:pt x="226219" y="1223486"/>
                    </a:cubicBezTo>
                    <a:cubicBezTo>
                      <a:pt x="233839" y="1223486"/>
                      <a:pt x="239554" y="1217771"/>
                      <a:pt x="239554" y="1210151"/>
                    </a:cubicBezTo>
                    <a:cubicBezTo>
                      <a:pt x="239554" y="1210151"/>
                      <a:pt x="239554" y="1209199"/>
                      <a:pt x="239554" y="1209199"/>
                    </a:cubicBezTo>
                    <a:cubicBezTo>
                      <a:pt x="242411" y="1205389"/>
                      <a:pt x="243364" y="1201579"/>
                      <a:pt x="244316" y="1196816"/>
                    </a:cubicBezTo>
                    <a:cubicBezTo>
                      <a:pt x="245269" y="1196816"/>
                      <a:pt x="245269" y="1196816"/>
                      <a:pt x="246221" y="1196816"/>
                    </a:cubicBezTo>
                    <a:cubicBezTo>
                      <a:pt x="250984" y="1196816"/>
                      <a:pt x="254794" y="1193006"/>
                      <a:pt x="254794" y="1188244"/>
                    </a:cubicBezTo>
                    <a:cubicBezTo>
                      <a:pt x="254794" y="1185386"/>
                      <a:pt x="252889" y="1183481"/>
                      <a:pt x="250984" y="1181576"/>
                    </a:cubicBezTo>
                    <a:cubicBezTo>
                      <a:pt x="255746" y="1180624"/>
                      <a:pt x="259556" y="1176814"/>
                      <a:pt x="259556" y="1172051"/>
                    </a:cubicBezTo>
                    <a:cubicBezTo>
                      <a:pt x="259556" y="1167289"/>
                      <a:pt x="256699" y="1164431"/>
                      <a:pt x="252889" y="1162526"/>
                    </a:cubicBezTo>
                    <a:cubicBezTo>
                      <a:pt x="254794" y="1159669"/>
                      <a:pt x="255746" y="1156811"/>
                      <a:pt x="255746" y="1153001"/>
                    </a:cubicBezTo>
                    <a:cubicBezTo>
                      <a:pt x="255746" y="1144429"/>
                      <a:pt x="249079" y="1136809"/>
                      <a:pt x="239554" y="1136809"/>
                    </a:cubicBezTo>
                    <a:cubicBezTo>
                      <a:pt x="230981" y="1136809"/>
                      <a:pt x="223361" y="1143476"/>
                      <a:pt x="223361" y="1153001"/>
                    </a:cubicBezTo>
                    <a:cubicBezTo>
                      <a:pt x="223361" y="1161574"/>
                      <a:pt x="230029" y="1169194"/>
                      <a:pt x="239554" y="1169194"/>
                    </a:cubicBezTo>
                    <a:cubicBezTo>
                      <a:pt x="239554" y="1169194"/>
                      <a:pt x="240506" y="1169194"/>
                      <a:pt x="240506" y="1169194"/>
                    </a:cubicBezTo>
                    <a:cubicBezTo>
                      <a:pt x="240506" y="1170146"/>
                      <a:pt x="239554" y="1171099"/>
                      <a:pt x="239554" y="1172051"/>
                    </a:cubicBezTo>
                    <a:cubicBezTo>
                      <a:pt x="239554" y="1175861"/>
                      <a:pt x="241459" y="1178719"/>
                      <a:pt x="244316" y="1180624"/>
                    </a:cubicBezTo>
                    <a:cubicBezTo>
                      <a:pt x="243364" y="1180624"/>
                      <a:pt x="242411" y="1180624"/>
                      <a:pt x="241459" y="1181576"/>
                    </a:cubicBezTo>
                    <a:cubicBezTo>
                      <a:pt x="237649" y="1173956"/>
                      <a:pt x="231934" y="1168241"/>
                      <a:pt x="223361" y="1165384"/>
                    </a:cubicBezTo>
                    <a:cubicBezTo>
                      <a:pt x="223361" y="1164431"/>
                      <a:pt x="223361" y="1163479"/>
                      <a:pt x="223361" y="1162526"/>
                    </a:cubicBezTo>
                    <a:cubicBezTo>
                      <a:pt x="223361" y="1150144"/>
                      <a:pt x="213836" y="1140619"/>
                      <a:pt x="201454" y="1140619"/>
                    </a:cubicBezTo>
                    <a:cubicBezTo>
                      <a:pt x="197644" y="1140619"/>
                      <a:pt x="193834" y="1141571"/>
                      <a:pt x="190976" y="1143476"/>
                    </a:cubicBezTo>
                    <a:cubicBezTo>
                      <a:pt x="196691" y="1136809"/>
                      <a:pt x="201454" y="1128236"/>
                      <a:pt x="201454" y="1118711"/>
                    </a:cubicBezTo>
                    <a:cubicBezTo>
                      <a:pt x="201454" y="1115854"/>
                      <a:pt x="201454" y="1113949"/>
                      <a:pt x="200501" y="1111091"/>
                    </a:cubicBezTo>
                    <a:cubicBezTo>
                      <a:pt x="203359" y="1111091"/>
                      <a:pt x="205264" y="1108234"/>
                      <a:pt x="205264" y="1105376"/>
                    </a:cubicBezTo>
                    <a:cubicBezTo>
                      <a:pt x="205264" y="1102519"/>
                      <a:pt x="202406" y="1099661"/>
                      <a:pt x="199549" y="1099661"/>
                    </a:cubicBezTo>
                    <a:cubicBezTo>
                      <a:pt x="198596" y="1099661"/>
                      <a:pt x="197644" y="1099661"/>
                      <a:pt x="196691" y="1100614"/>
                    </a:cubicBezTo>
                    <a:cubicBezTo>
                      <a:pt x="195739" y="1098709"/>
                      <a:pt x="194786" y="1097756"/>
                      <a:pt x="193834" y="1096804"/>
                    </a:cubicBezTo>
                    <a:cubicBezTo>
                      <a:pt x="200501" y="1093946"/>
                      <a:pt x="205264" y="1088231"/>
                      <a:pt x="207169" y="1081564"/>
                    </a:cubicBezTo>
                    <a:cubicBezTo>
                      <a:pt x="219551" y="1077754"/>
                      <a:pt x="228124" y="1066324"/>
                      <a:pt x="228124" y="1052989"/>
                    </a:cubicBezTo>
                    <a:cubicBezTo>
                      <a:pt x="228124" y="1051084"/>
                      <a:pt x="228124" y="1049179"/>
                      <a:pt x="227171" y="1048226"/>
                    </a:cubicBezTo>
                    <a:cubicBezTo>
                      <a:pt x="230029" y="1049179"/>
                      <a:pt x="232886" y="1050131"/>
                      <a:pt x="236696" y="1050131"/>
                    </a:cubicBezTo>
                    <a:cubicBezTo>
                      <a:pt x="245269" y="1050131"/>
                      <a:pt x="251936" y="1047274"/>
                      <a:pt x="257651" y="1042511"/>
                    </a:cubicBezTo>
                    <a:cubicBezTo>
                      <a:pt x="259556" y="1043464"/>
                      <a:pt x="261461" y="1043464"/>
                      <a:pt x="263366" y="1043464"/>
                    </a:cubicBezTo>
                    <a:cubicBezTo>
                      <a:pt x="273844" y="1043464"/>
                      <a:pt x="282416" y="1034891"/>
                      <a:pt x="282416" y="1024414"/>
                    </a:cubicBezTo>
                    <a:cubicBezTo>
                      <a:pt x="282416" y="1020604"/>
                      <a:pt x="281464" y="1016794"/>
                      <a:pt x="279559" y="1013936"/>
                    </a:cubicBezTo>
                    <a:cubicBezTo>
                      <a:pt x="287179" y="1012984"/>
                      <a:pt x="292894" y="1007269"/>
                      <a:pt x="295751" y="1000601"/>
                    </a:cubicBezTo>
                    <a:cubicBezTo>
                      <a:pt x="294799" y="1002506"/>
                      <a:pt x="294799" y="1004411"/>
                      <a:pt x="294799" y="1006316"/>
                    </a:cubicBezTo>
                    <a:cubicBezTo>
                      <a:pt x="294799" y="1007269"/>
                      <a:pt x="294799" y="1008221"/>
                      <a:pt x="294799" y="1009174"/>
                    </a:cubicBezTo>
                    <a:cubicBezTo>
                      <a:pt x="293846" y="1011079"/>
                      <a:pt x="293846" y="1012984"/>
                      <a:pt x="293846" y="1015841"/>
                    </a:cubicBezTo>
                    <a:cubicBezTo>
                      <a:pt x="293846" y="1019651"/>
                      <a:pt x="295751" y="1023461"/>
                      <a:pt x="297656" y="1026319"/>
                    </a:cubicBezTo>
                    <a:cubicBezTo>
                      <a:pt x="290036" y="1032034"/>
                      <a:pt x="284321" y="1040606"/>
                      <a:pt x="284321" y="1051084"/>
                    </a:cubicBezTo>
                    <a:cubicBezTo>
                      <a:pt x="284321" y="1052036"/>
                      <a:pt x="284321" y="1052036"/>
                      <a:pt x="284321" y="1052989"/>
                    </a:cubicBezTo>
                    <a:cubicBezTo>
                      <a:pt x="283369" y="1052036"/>
                      <a:pt x="281464" y="1052036"/>
                      <a:pt x="280511" y="1052036"/>
                    </a:cubicBezTo>
                    <a:cubicBezTo>
                      <a:pt x="273844" y="1052036"/>
                      <a:pt x="268129" y="1057751"/>
                      <a:pt x="268129" y="1064419"/>
                    </a:cubicBezTo>
                    <a:cubicBezTo>
                      <a:pt x="268129" y="1070134"/>
                      <a:pt x="271939" y="1074896"/>
                      <a:pt x="277654" y="1075849"/>
                    </a:cubicBezTo>
                    <a:cubicBezTo>
                      <a:pt x="277654" y="1075849"/>
                      <a:pt x="277654" y="1076801"/>
                      <a:pt x="277654" y="1076801"/>
                    </a:cubicBezTo>
                    <a:cubicBezTo>
                      <a:pt x="277654" y="1086326"/>
                      <a:pt x="285274" y="1094899"/>
                      <a:pt x="295751" y="1094899"/>
                    </a:cubicBezTo>
                    <a:cubicBezTo>
                      <a:pt x="298609" y="1094899"/>
                      <a:pt x="300514" y="1093946"/>
                      <a:pt x="303371" y="1092994"/>
                    </a:cubicBezTo>
                    <a:cubicBezTo>
                      <a:pt x="301466" y="1094899"/>
                      <a:pt x="300514" y="1097756"/>
                      <a:pt x="300514" y="1100614"/>
                    </a:cubicBezTo>
                    <a:cubicBezTo>
                      <a:pt x="300514" y="1104424"/>
                      <a:pt x="301466" y="1107281"/>
                      <a:pt x="304324" y="1110139"/>
                    </a:cubicBezTo>
                    <a:cubicBezTo>
                      <a:pt x="304324" y="1110139"/>
                      <a:pt x="303371" y="1110139"/>
                      <a:pt x="303371" y="1110139"/>
                    </a:cubicBezTo>
                    <a:cubicBezTo>
                      <a:pt x="285274" y="1110139"/>
                      <a:pt x="270986" y="1124426"/>
                      <a:pt x="270986" y="1142524"/>
                    </a:cubicBezTo>
                    <a:cubicBezTo>
                      <a:pt x="270986" y="1153954"/>
                      <a:pt x="276701" y="1163479"/>
                      <a:pt x="285274" y="1169194"/>
                    </a:cubicBezTo>
                    <a:cubicBezTo>
                      <a:pt x="286226" y="1171099"/>
                      <a:pt x="287179" y="1173004"/>
                      <a:pt x="288131" y="1174909"/>
                    </a:cubicBezTo>
                    <a:cubicBezTo>
                      <a:pt x="283369" y="1179671"/>
                      <a:pt x="280511" y="1187291"/>
                      <a:pt x="280511" y="1193959"/>
                    </a:cubicBezTo>
                    <a:cubicBezTo>
                      <a:pt x="272891" y="1194911"/>
                      <a:pt x="266224" y="1201579"/>
                      <a:pt x="266224" y="1210151"/>
                    </a:cubicBezTo>
                    <a:cubicBezTo>
                      <a:pt x="266224" y="1213009"/>
                      <a:pt x="267176" y="1216819"/>
                      <a:pt x="269081" y="1218724"/>
                    </a:cubicBezTo>
                    <a:cubicBezTo>
                      <a:pt x="265271" y="1217771"/>
                      <a:pt x="262414" y="1216819"/>
                      <a:pt x="258604" y="1216819"/>
                    </a:cubicBezTo>
                    <a:cubicBezTo>
                      <a:pt x="241459" y="1216819"/>
                      <a:pt x="227171" y="1231106"/>
                      <a:pt x="227171" y="1248251"/>
                    </a:cubicBezTo>
                    <a:cubicBezTo>
                      <a:pt x="227171" y="1265396"/>
                      <a:pt x="241459" y="1279684"/>
                      <a:pt x="258604" y="1279684"/>
                    </a:cubicBezTo>
                    <a:cubicBezTo>
                      <a:pt x="270034" y="1279684"/>
                      <a:pt x="279559" y="1273969"/>
                      <a:pt x="285274" y="1264444"/>
                    </a:cubicBezTo>
                    <a:cubicBezTo>
                      <a:pt x="288131" y="1265396"/>
                      <a:pt x="290989" y="1266349"/>
                      <a:pt x="293846" y="1266349"/>
                    </a:cubicBezTo>
                    <a:cubicBezTo>
                      <a:pt x="303371" y="1266349"/>
                      <a:pt x="311944" y="1261586"/>
                      <a:pt x="316706" y="1253966"/>
                    </a:cubicBezTo>
                    <a:cubicBezTo>
                      <a:pt x="318611" y="1253014"/>
                      <a:pt x="320516" y="1251109"/>
                      <a:pt x="321469" y="1249204"/>
                    </a:cubicBezTo>
                    <a:cubicBezTo>
                      <a:pt x="321469" y="1254919"/>
                      <a:pt x="323374" y="1259681"/>
                      <a:pt x="326231" y="1263491"/>
                    </a:cubicBezTo>
                    <a:cubicBezTo>
                      <a:pt x="326231" y="1263491"/>
                      <a:pt x="326231" y="1264444"/>
                      <a:pt x="326231" y="1264444"/>
                    </a:cubicBezTo>
                    <a:cubicBezTo>
                      <a:pt x="326231" y="1268254"/>
                      <a:pt x="327184" y="1272064"/>
                      <a:pt x="328136" y="1275874"/>
                    </a:cubicBezTo>
                    <a:cubicBezTo>
                      <a:pt x="325279" y="1278731"/>
                      <a:pt x="323374" y="1281589"/>
                      <a:pt x="322421" y="1285399"/>
                    </a:cubicBezTo>
                    <a:cubicBezTo>
                      <a:pt x="319564" y="1282541"/>
                      <a:pt x="315754" y="1280636"/>
                      <a:pt x="310991" y="1279684"/>
                    </a:cubicBezTo>
                    <a:cubicBezTo>
                      <a:pt x="310991" y="1275874"/>
                      <a:pt x="308134" y="1273016"/>
                      <a:pt x="304324" y="1273016"/>
                    </a:cubicBezTo>
                    <a:cubicBezTo>
                      <a:pt x="300514" y="1273016"/>
                      <a:pt x="297656" y="1275874"/>
                      <a:pt x="297656" y="1279684"/>
                    </a:cubicBezTo>
                    <a:cubicBezTo>
                      <a:pt x="297656" y="1281589"/>
                      <a:pt x="298609" y="1282541"/>
                      <a:pt x="299561" y="1284446"/>
                    </a:cubicBezTo>
                    <a:cubicBezTo>
                      <a:pt x="296704" y="1287304"/>
                      <a:pt x="294799" y="1292066"/>
                      <a:pt x="294799" y="1296829"/>
                    </a:cubicBezTo>
                    <a:cubicBezTo>
                      <a:pt x="294799" y="1300639"/>
                      <a:pt x="295751" y="1304449"/>
                      <a:pt x="298609" y="1307306"/>
                    </a:cubicBezTo>
                    <a:cubicBezTo>
                      <a:pt x="298609" y="1307306"/>
                      <a:pt x="298609" y="1307306"/>
                      <a:pt x="298609" y="1307306"/>
                    </a:cubicBezTo>
                    <a:cubicBezTo>
                      <a:pt x="298609" y="1312069"/>
                      <a:pt x="302419" y="1316831"/>
                      <a:pt x="308134" y="1316831"/>
                    </a:cubicBezTo>
                    <a:cubicBezTo>
                      <a:pt x="310991" y="1316831"/>
                      <a:pt x="312896" y="1315879"/>
                      <a:pt x="314801" y="1313974"/>
                    </a:cubicBezTo>
                    <a:cubicBezTo>
                      <a:pt x="320516" y="1313021"/>
                      <a:pt x="326231" y="1308259"/>
                      <a:pt x="328136" y="1302544"/>
                    </a:cubicBezTo>
                    <a:cubicBezTo>
                      <a:pt x="331946" y="1307306"/>
                      <a:pt x="336709" y="1310164"/>
                      <a:pt x="343376" y="1310164"/>
                    </a:cubicBezTo>
                    <a:cubicBezTo>
                      <a:pt x="347186" y="1310164"/>
                      <a:pt x="350996" y="1309211"/>
                      <a:pt x="353854" y="1306354"/>
                    </a:cubicBezTo>
                    <a:cubicBezTo>
                      <a:pt x="353854" y="1306354"/>
                      <a:pt x="353854" y="1307306"/>
                      <a:pt x="353854" y="1307306"/>
                    </a:cubicBezTo>
                    <a:cubicBezTo>
                      <a:pt x="353854" y="1315879"/>
                      <a:pt x="360521" y="1322546"/>
                      <a:pt x="369094" y="1322546"/>
                    </a:cubicBezTo>
                    <a:cubicBezTo>
                      <a:pt x="371951" y="1322546"/>
                      <a:pt x="373856" y="1321594"/>
                      <a:pt x="376714" y="1320641"/>
                    </a:cubicBezTo>
                    <a:cubicBezTo>
                      <a:pt x="378619" y="1322546"/>
                      <a:pt x="381476" y="1323499"/>
                      <a:pt x="384334" y="1323499"/>
                    </a:cubicBezTo>
                    <a:cubicBezTo>
                      <a:pt x="391001" y="1323499"/>
                      <a:pt x="396716" y="1317784"/>
                      <a:pt x="396716" y="1311116"/>
                    </a:cubicBezTo>
                    <a:cubicBezTo>
                      <a:pt x="396716" y="1310164"/>
                      <a:pt x="396716" y="1310164"/>
                      <a:pt x="396716" y="1309211"/>
                    </a:cubicBezTo>
                    <a:cubicBezTo>
                      <a:pt x="402431" y="1306354"/>
                      <a:pt x="406241" y="1300639"/>
                      <a:pt x="406241" y="1293971"/>
                    </a:cubicBezTo>
                    <a:cubicBezTo>
                      <a:pt x="406241" y="1287304"/>
                      <a:pt x="402431" y="1281589"/>
                      <a:pt x="397669" y="1278731"/>
                    </a:cubicBezTo>
                    <a:cubicBezTo>
                      <a:pt x="397669" y="1278731"/>
                      <a:pt x="397669" y="1278731"/>
                      <a:pt x="397669" y="1278731"/>
                    </a:cubicBezTo>
                    <a:cubicBezTo>
                      <a:pt x="399574" y="1279684"/>
                      <a:pt x="401479" y="1280636"/>
                      <a:pt x="404336" y="1280636"/>
                    </a:cubicBezTo>
                    <a:cubicBezTo>
                      <a:pt x="405289" y="1280636"/>
                      <a:pt x="407194" y="1280636"/>
                      <a:pt x="408146" y="1279684"/>
                    </a:cubicBezTo>
                    <a:cubicBezTo>
                      <a:pt x="411956" y="1283494"/>
                      <a:pt x="415766" y="1287304"/>
                      <a:pt x="421481" y="1288256"/>
                    </a:cubicBezTo>
                    <a:cubicBezTo>
                      <a:pt x="424339" y="1293971"/>
                      <a:pt x="431006" y="1296829"/>
                      <a:pt x="437674" y="1296829"/>
                    </a:cubicBezTo>
                    <a:cubicBezTo>
                      <a:pt x="448151" y="1296829"/>
                      <a:pt x="456724" y="1288256"/>
                      <a:pt x="456724" y="1277779"/>
                    </a:cubicBezTo>
                    <a:cubicBezTo>
                      <a:pt x="456724" y="1277779"/>
                      <a:pt x="456724" y="1276826"/>
                      <a:pt x="456724" y="1276826"/>
                    </a:cubicBezTo>
                    <a:cubicBezTo>
                      <a:pt x="460534" y="1279684"/>
                      <a:pt x="465296" y="1282541"/>
                      <a:pt x="471011" y="1284446"/>
                    </a:cubicBezTo>
                    <a:cubicBezTo>
                      <a:pt x="473869" y="1288256"/>
                      <a:pt x="479584" y="1291114"/>
                      <a:pt x="485299" y="1291114"/>
                    </a:cubicBezTo>
                    <a:cubicBezTo>
                      <a:pt x="491014" y="1291114"/>
                      <a:pt x="496729" y="1288256"/>
                      <a:pt x="499586" y="1283494"/>
                    </a:cubicBezTo>
                    <a:cubicBezTo>
                      <a:pt x="499586" y="1283494"/>
                      <a:pt x="500539" y="1284446"/>
                      <a:pt x="500539" y="1284446"/>
                    </a:cubicBezTo>
                    <a:cubicBezTo>
                      <a:pt x="499586" y="1285399"/>
                      <a:pt x="499586" y="1285399"/>
                      <a:pt x="498634" y="1286351"/>
                    </a:cubicBezTo>
                    <a:cubicBezTo>
                      <a:pt x="494824" y="1288256"/>
                      <a:pt x="491014" y="1293019"/>
                      <a:pt x="491014" y="1297781"/>
                    </a:cubicBezTo>
                    <a:cubicBezTo>
                      <a:pt x="486251" y="1301591"/>
                      <a:pt x="483394" y="1307306"/>
                      <a:pt x="483394" y="1313974"/>
                    </a:cubicBezTo>
                    <a:cubicBezTo>
                      <a:pt x="481489" y="1314926"/>
                      <a:pt x="478631" y="1315879"/>
                      <a:pt x="477679" y="1317784"/>
                    </a:cubicBezTo>
                    <a:cubicBezTo>
                      <a:pt x="475774" y="1316831"/>
                      <a:pt x="473869" y="1315879"/>
                      <a:pt x="471011" y="1315879"/>
                    </a:cubicBezTo>
                    <a:cubicBezTo>
                      <a:pt x="463391" y="1315879"/>
                      <a:pt x="457676" y="1321594"/>
                      <a:pt x="457676" y="1329214"/>
                    </a:cubicBezTo>
                    <a:cubicBezTo>
                      <a:pt x="457676" y="1336834"/>
                      <a:pt x="463391" y="1342549"/>
                      <a:pt x="471011" y="1342549"/>
                    </a:cubicBezTo>
                    <a:cubicBezTo>
                      <a:pt x="472916" y="1342549"/>
                      <a:pt x="473869" y="1342549"/>
                      <a:pt x="475774" y="1341596"/>
                    </a:cubicBezTo>
                    <a:cubicBezTo>
                      <a:pt x="475774" y="1341596"/>
                      <a:pt x="475774" y="1341596"/>
                      <a:pt x="475774" y="1341596"/>
                    </a:cubicBezTo>
                    <a:cubicBezTo>
                      <a:pt x="465296" y="1344454"/>
                      <a:pt x="456724" y="1352074"/>
                      <a:pt x="451961" y="1361599"/>
                    </a:cubicBezTo>
                    <a:cubicBezTo>
                      <a:pt x="450056" y="1359694"/>
                      <a:pt x="447199" y="1357789"/>
                      <a:pt x="444341" y="1356836"/>
                    </a:cubicBezTo>
                    <a:cubicBezTo>
                      <a:pt x="445294" y="1354931"/>
                      <a:pt x="446246" y="1352074"/>
                      <a:pt x="446246" y="1349216"/>
                    </a:cubicBezTo>
                    <a:cubicBezTo>
                      <a:pt x="446246" y="1339691"/>
                      <a:pt x="438626" y="1333024"/>
                      <a:pt x="430054" y="1333024"/>
                    </a:cubicBezTo>
                    <a:cubicBezTo>
                      <a:pt x="425291" y="1333024"/>
                      <a:pt x="421481" y="1334929"/>
                      <a:pt x="417671" y="1337786"/>
                    </a:cubicBezTo>
                    <a:cubicBezTo>
                      <a:pt x="415766" y="1334929"/>
                      <a:pt x="411956" y="1333024"/>
                      <a:pt x="408146" y="1333024"/>
                    </a:cubicBezTo>
                    <a:cubicBezTo>
                      <a:pt x="401479" y="1333024"/>
                      <a:pt x="395764" y="1338739"/>
                      <a:pt x="395764" y="1345406"/>
                    </a:cubicBezTo>
                    <a:cubicBezTo>
                      <a:pt x="395764" y="1350169"/>
                      <a:pt x="398621" y="1353979"/>
                      <a:pt x="401479" y="1355884"/>
                    </a:cubicBezTo>
                    <a:cubicBezTo>
                      <a:pt x="392906" y="1358741"/>
                      <a:pt x="386239" y="1366361"/>
                      <a:pt x="386239" y="1375886"/>
                    </a:cubicBezTo>
                    <a:cubicBezTo>
                      <a:pt x="386239" y="1376839"/>
                      <a:pt x="386239" y="1377791"/>
                      <a:pt x="386239" y="1379696"/>
                    </a:cubicBezTo>
                    <a:cubicBezTo>
                      <a:pt x="385286" y="1382554"/>
                      <a:pt x="385286" y="1384459"/>
                      <a:pt x="384334" y="1387316"/>
                    </a:cubicBezTo>
                    <a:cubicBezTo>
                      <a:pt x="382429" y="1389221"/>
                      <a:pt x="380524" y="1392079"/>
                      <a:pt x="379571" y="1394936"/>
                    </a:cubicBezTo>
                    <a:cubicBezTo>
                      <a:pt x="379571" y="1394936"/>
                      <a:pt x="378619" y="1394936"/>
                      <a:pt x="378619" y="1394936"/>
                    </a:cubicBezTo>
                    <a:cubicBezTo>
                      <a:pt x="378619" y="1394936"/>
                      <a:pt x="378619" y="1394936"/>
                      <a:pt x="378619" y="1394936"/>
                    </a:cubicBezTo>
                    <a:cubicBezTo>
                      <a:pt x="378619" y="1393031"/>
                      <a:pt x="379571" y="1391126"/>
                      <a:pt x="379571" y="1389221"/>
                    </a:cubicBezTo>
                    <a:cubicBezTo>
                      <a:pt x="379571" y="1388269"/>
                      <a:pt x="379571" y="1387316"/>
                      <a:pt x="379571" y="1386364"/>
                    </a:cubicBezTo>
                    <a:cubicBezTo>
                      <a:pt x="383381" y="1383506"/>
                      <a:pt x="386239" y="1379696"/>
                      <a:pt x="386239" y="1373981"/>
                    </a:cubicBezTo>
                    <a:cubicBezTo>
                      <a:pt x="386239" y="1366361"/>
                      <a:pt x="379571" y="1359694"/>
                      <a:pt x="371951" y="1359694"/>
                    </a:cubicBezTo>
                    <a:cubicBezTo>
                      <a:pt x="367189" y="1359694"/>
                      <a:pt x="363379" y="1361599"/>
                      <a:pt x="360521" y="1365409"/>
                    </a:cubicBezTo>
                    <a:cubicBezTo>
                      <a:pt x="358616" y="1364456"/>
                      <a:pt x="356711" y="1364456"/>
                      <a:pt x="354806" y="1364456"/>
                    </a:cubicBezTo>
                    <a:cubicBezTo>
                      <a:pt x="349091" y="1364456"/>
                      <a:pt x="343376" y="1366361"/>
                      <a:pt x="339566" y="1370171"/>
                    </a:cubicBezTo>
                    <a:cubicBezTo>
                      <a:pt x="337661" y="1367314"/>
                      <a:pt x="333851" y="1365409"/>
                      <a:pt x="330041" y="1365409"/>
                    </a:cubicBezTo>
                    <a:cubicBezTo>
                      <a:pt x="324326" y="1365409"/>
                      <a:pt x="320516" y="1369219"/>
                      <a:pt x="318611" y="1373981"/>
                    </a:cubicBezTo>
                    <a:cubicBezTo>
                      <a:pt x="316706" y="1374934"/>
                      <a:pt x="314801" y="1375886"/>
                      <a:pt x="313849" y="1377791"/>
                    </a:cubicBezTo>
                    <a:cubicBezTo>
                      <a:pt x="311944" y="1376839"/>
                      <a:pt x="310039" y="1376839"/>
                      <a:pt x="308134" y="1376839"/>
                    </a:cubicBezTo>
                    <a:cubicBezTo>
                      <a:pt x="301466" y="1376839"/>
                      <a:pt x="295751" y="1382554"/>
                      <a:pt x="295751" y="1389221"/>
                    </a:cubicBezTo>
                    <a:cubicBezTo>
                      <a:pt x="295751" y="1395889"/>
                      <a:pt x="301466" y="1401604"/>
                      <a:pt x="308134" y="1401604"/>
                    </a:cubicBezTo>
                    <a:cubicBezTo>
                      <a:pt x="314801" y="1401604"/>
                      <a:pt x="319564" y="1396841"/>
                      <a:pt x="320516" y="1390174"/>
                    </a:cubicBezTo>
                    <a:cubicBezTo>
                      <a:pt x="320516" y="1390174"/>
                      <a:pt x="320516" y="1390174"/>
                      <a:pt x="320516" y="1390174"/>
                    </a:cubicBezTo>
                    <a:cubicBezTo>
                      <a:pt x="322421" y="1390174"/>
                      <a:pt x="324326" y="1389221"/>
                      <a:pt x="325279" y="1388269"/>
                    </a:cubicBezTo>
                    <a:cubicBezTo>
                      <a:pt x="326231" y="1388269"/>
                      <a:pt x="328136" y="1389221"/>
                      <a:pt x="329089" y="1389221"/>
                    </a:cubicBezTo>
                    <a:cubicBezTo>
                      <a:pt x="329089" y="1389221"/>
                      <a:pt x="329089" y="1389221"/>
                      <a:pt x="329089" y="1390174"/>
                    </a:cubicBezTo>
                    <a:cubicBezTo>
                      <a:pt x="329089" y="1401604"/>
                      <a:pt x="336709" y="1411129"/>
                      <a:pt x="347186" y="1413986"/>
                    </a:cubicBezTo>
                    <a:cubicBezTo>
                      <a:pt x="347186" y="1414939"/>
                      <a:pt x="346234" y="1415891"/>
                      <a:pt x="346234" y="1417796"/>
                    </a:cubicBezTo>
                    <a:cubicBezTo>
                      <a:pt x="346234" y="1418749"/>
                      <a:pt x="346234" y="1419701"/>
                      <a:pt x="347186" y="1420654"/>
                    </a:cubicBezTo>
                    <a:cubicBezTo>
                      <a:pt x="345281" y="1424464"/>
                      <a:pt x="343376" y="1428274"/>
                      <a:pt x="343376" y="1433036"/>
                    </a:cubicBezTo>
                    <a:cubicBezTo>
                      <a:pt x="343376" y="1437799"/>
                      <a:pt x="344329" y="1442561"/>
                      <a:pt x="347186" y="1446371"/>
                    </a:cubicBezTo>
                    <a:cubicBezTo>
                      <a:pt x="339566" y="1447324"/>
                      <a:pt x="334804" y="1453991"/>
                      <a:pt x="334804" y="1461611"/>
                    </a:cubicBezTo>
                    <a:cubicBezTo>
                      <a:pt x="334804" y="1470184"/>
                      <a:pt x="341471" y="1476851"/>
                      <a:pt x="350044" y="1476851"/>
                    </a:cubicBezTo>
                    <a:cubicBezTo>
                      <a:pt x="353854" y="1476851"/>
                      <a:pt x="356711" y="1475899"/>
                      <a:pt x="359569" y="1473994"/>
                    </a:cubicBezTo>
                    <a:cubicBezTo>
                      <a:pt x="363379" y="1480661"/>
                      <a:pt x="370046" y="1484471"/>
                      <a:pt x="377666" y="1486376"/>
                    </a:cubicBezTo>
                    <a:cubicBezTo>
                      <a:pt x="379571" y="1490186"/>
                      <a:pt x="383381" y="1492091"/>
                      <a:pt x="388144" y="1492091"/>
                    </a:cubicBezTo>
                    <a:cubicBezTo>
                      <a:pt x="394811" y="1492091"/>
                      <a:pt x="400526" y="1486376"/>
                      <a:pt x="400526" y="1479709"/>
                    </a:cubicBezTo>
                    <a:cubicBezTo>
                      <a:pt x="400526" y="1478756"/>
                      <a:pt x="400526" y="1478756"/>
                      <a:pt x="400526" y="1478756"/>
                    </a:cubicBezTo>
                    <a:cubicBezTo>
                      <a:pt x="405289" y="1473994"/>
                      <a:pt x="408146" y="1468279"/>
                      <a:pt x="408146" y="1460659"/>
                    </a:cubicBezTo>
                    <a:cubicBezTo>
                      <a:pt x="408146" y="1451134"/>
                      <a:pt x="403384" y="1443514"/>
                      <a:pt x="396716" y="1438751"/>
                    </a:cubicBezTo>
                    <a:cubicBezTo>
                      <a:pt x="396716" y="1436846"/>
                      <a:pt x="397669" y="1435894"/>
                      <a:pt x="397669" y="1433989"/>
                    </a:cubicBezTo>
                    <a:cubicBezTo>
                      <a:pt x="397669" y="1431131"/>
                      <a:pt x="396716" y="1428274"/>
                      <a:pt x="395764" y="1425416"/>
                    </a:cubicBezTo>
                    <a:cubicBezTo>
                      <a:pt x="396716" y="1424464"/>
                      <a:pt x="396716" y="1422559"/>
                      <a:pt x="396716" y="1420654"/>
                    </a:cubicBezTo>
                    <a:cubicBezTo>
                      <a:pt x="396716" y="1420654"/>
                      <a:pt x="396716" y="1420654"/>
                      <a:pt x="396716" y="1420654"/>
                    </a:cubicBezTo>
                    <a:cubicBezTo>
                      <a:pt x="397669" y="1421606"/>
                      <a:pt x="398621" y="1422559"/>
                      <a:pt x="399574" y="1423511"/>
                    </a:cubicBezTo>
                    <a:cubicBezTo>
                      <a:pt x="397669" y="1425416"/>
                      <a:pt x="395764" y="1428274"/>
                      <a:pt x="395764" y="1431131"/>
                    </a:cubicBezTo>
                    <a:cubicBezTo>
                      <a:pt x="395764" y="1436846"/>
                      <a:pt x="400526" y="1441609"/>
                      <a:pt x="406241" y="1441609"/>
                    </a:cubicBezTo>
                    <a:cubicBezTo>
                      <a:pt x="411956" y="1441609"/>
                      <a:pt x="415766" y="1437799"/>
                      <a:pt x="416719" y="1432084"/>
                    </a:cubicBezTo>
                    <a:cubicBezTo>
                      <a:pt x="418624" y="1432084"/>
                      <a:pt x="420529" y="1433036"/>
                      <a:pt x="422434" y="1433036"/>
                    </a:cubicBezTo>
                    <a:cubicBezTo>
                      <a:pt x="421481" y="1434941"/>
                      <a:pt x="420529" y="1437799"/>
                      <a:pt x="420529" y="1440656"/>
                    </a:cubicBezTo>
                    <a:cubicBezTo>
                      <a:pt x="420529" y="1446371"/>
                      <a:pt x="423386" y="1451134"/>
                      <a:pt x="427196" y="1454944"/>
                    </a:cubicBezTo>
                    <a:cubicBezTo>
                      <a:pt x="421481" y="1457801"/>
                      <a:pt x="417671" y="1463516"/>
                      <a:pt x="417671" y="1471136"/>
                    </a:cubicBezTo>
                    <a:cubicBezTo>
                      <a:pt x="417671" y="1473994"/>
                      <a:pt x="418624" y="1476851"/>
                      <a:pt x="419576" y="1478756"/>
                    </a:cubicBezTo>
                    <a:cubicBezTo>
                      <a:pt x="413861" y="1478756"/>
                      <a:pt x="408146" y="1483519"/>
                      <a:pt x="408146" y="1490186"/>
                    </a:cubicBezTo>
                    <a:cubicBezTo>
                      <a:pt x="408146" y="1493044"/>
                      <a:pt x="410051" y="1496854"/>
                      <a:pt x="411956" y="1498759"/>
                    </a:cubicBezTo>
                    <a:cubicBezTo>
                      <a:pt x="411004" y="1499711"/>
                      <a:pt x="411004" y="1500664"/>
                      <a:pt x="411004" y="1502569"/>
                    </a:cubicBezTo>
                    <a:cubicBezTo>
                      <a:pt x="409099" y="1501616"/>
                      <a:pt x="407194" y="1500664"/>
                      <a:pt x="404336" y="1500664"/>
                    </a:cubicBezTo>
                    <a:cubicBezTo>
                      <a:pt x="398621" y="1500664"/>
                      <a:pt x="393859" y="1505426"/>
                      <a:pt x="393859" y="1511141"/>
                    </a:cubicBezTo>
                    <a:cubicBezTo>
                      <a:pt x="393859" y="1514951"/>
                      <a:pt x="395764" y="1517809"/>
                      <a:pt x="399574" y="1519714"/>
                    </a:cubicBezTo>
                    <a:cubicBezTo>
                      <a:pt x="392906" y="1521619"/>
                      <a:pt x="387191" y="1528286"/>
                      <a:pt x="387191" y="1535906"/>
                    </a:cubicBezTo>
                    <a:cubicBezTo>
                      <a:pt x="387191" y="1538764"/>
                      <a:pt x="388144" y="1541621"/>
                      <a:pt x="389096" y="1544479"/>
                    </a:cubicBezTo>
                    <a:cubicBezTo>
                      <a:pt x="387191" y="1544479"/>
                      <a:pt x="386239" y="1544479"/>
                      <a:pt x="384334" y="1545431"/>
                    </a:cubicBezTo>
                    <a:cubicBezTo>
                      <a:pt x="383381" y="1536859"/>
                      <a:pt x="375761" y="1530191"/>
                      <a:pt x="367189" y="1530191"/>
                    </a:cubicBezTo>
                    <a:cubicBezTo>
                      <a:pt x="357664" y="1530191"/>
                      <a:pt x="350044" y="1537811"/>
                      <a:pt x="350044" y="1547336"/>
                    </a:cubicBezTo>
                    <a:cubicBezTo>
                      <a:pt x="350044" y="1554956"/>
                      <a:pt x="354806" y="1560671"/>
                      <a:pt x="361474" y="1563529"/>
                    </a:cubicBezTo>
                    <a:cubicBezTo>
                      <a:pt x="360521" y="1565434"/>
                      <a:pt x="359569" y="1566386"/>
                      <a:pt x="359569" y="1568291"/>
                    </a:cubicBezTo>
                    <a:cubicBezTo>
                      <a:pt x="357664" y="1566386"/>
                      <a:pt x="355759" y="1565434"/>
                      <a:pt x="352901" y="1565434"/>
                    </a:cubicBezTo>
                    <a:cubicBezTo>
                      <a:pt x="348139" y="1565434"/>
                      <a:pt x="344329" y="1569244"/>
                      <a:pt x="344329" y="1574006"/>
                    </a:cubicBezTo>
                    <a:cubicBezTo>
                      <a:pt x="344329" y="1575911"/>
                      <a:pt x="345281" y="1577816"/>
                      <a:pt x="346234" y="1578769"/>
                    </a:cubicBezTo>
                    <a:cubicBezTo>
                      <a:pt x="341471" y="1582579"/>
                      <a:pt x="338614" y="1588294"/>
                      <a:pt x="338614" y="1594961"/>
                    </a:cubicBezTo>
                    <a:cubicBezTo>
                      <a:pt x="338614" y="1605439"/>
                      <a:pt x="347186" y="1614964"/>
                      <a:pt x="357664" y="1615916"/>
                    </a:cubicBezTo>
                    <a:cubicBezTo>
                      <a:pt x="358616" y="1617821"/>
                      <a:pt x="359569" y="1619726"/>
                      <a:pt x="361474" y="1620679"/>
                    </a:cubicBezTo>
                    <a:cubicBezTo>
                      <a:pt x="364331" y="1628299"/>
                      <a:pt x="369094" y="1634014"/>
                      <a:pt x="375761" y="1637824"/>
                    </a:cubicBezTo>
                    <a:cubicBezTo>
                      <a:pt x="375761" y="1638776"/>
                      <a:pt x="376714" y="1639729"/>
                      <a:pt x="376714" y="1640681"/>
                    </a:cubicBezTo>
                    <a:cubicBezTo>
                      <a:pt x="367189" y="1644491"/>
                      <a:pt x="358616" y="1653064"/>
                      <a:pt x="355759" y="1662589"/>
                    </a:cubicBezTo>
                    <a:cubicBezTo>
                      <a:pt x="353854" y="1660684"/>
                      <a:pt x="350996" y="1658779"/>
                      <a:pt x="347186" y="1657826"/>
                    </a:cubicBezTo>
                    <a:cubicBezTo>
                      <a:pt x="353854" y="1654016"/>
                      <a:pt x="358616" y="1646396"/>
                      <a:pt x="358616" y="1637824"/>
                    </a:cubicBezTo>
                    <a:cubicBezTo>
                      <a:pt x="358616" y="1627346"/>
                      <a:pt x="350996" y="1617821"/>
                      <a:pt x="341471" y="1614964"/>
                    </a:cubicBezTo>
                    <a:cubicBezTo>
                      <a:pt x="340519" y="1603534"/>
                      <a:pt x="333851" y="1594009"/>
                      <a:pt x="324326" y="1589246"/>
                    </a:cubicBezTo>
                    <a:cubicBezTo>
                      <a:pt x="323374" y="1586389"/>
                      <a:pt x="322421" y="1582579"/>
                      <a:pt x="321469" y="1579721"/>
                    </a:cubicBezTo>
                    <a:cubicBezTo>
                      <a:pt x="321469" y="1578769"/>
                      <a:pt x="322421" y="1577816"/>
                      <a:pt x="322421" y="1575911"/>
                    </a:cubicBezTo>
                    <a:cubicBezTo>
                      <a:pt x="322421" y="1569244"/>
                      <a:pt x="316706" y="1562576"/>
                      <a:pt x="309086" y="1562576"/>
                    </a:cubicBezTo>
                    <a:cubicBezTo>
                      <a:pt x="308134" y="1562576"/>
                      <a:pt x="307181" y="1562576"/>
                      <a:pt x="306229" y="1562576"/>
                    </a:cubicBezTo>
                    <a:cubicBezTo>
                      <a:pt x="306229" y="1561624"/>
                      <a:pt x="306229" y="1559719"/>
                      <a:pt x="306229" y="1558766"/>
                    </a:cubicBezTo>
                    <a:cubicBezTo>
                      <a:pt x="306229" y="1556861"/>
                      <a:pt x="306229" y="1554004"/>
                      <a:pt x="305276" y="1552099"/>
                    </a:cubicBezTo>
                    <a:cubicBezTo>
                      <a:pt x="306229" y="1551146"/>
                      <a:pt x="307181" y="1551146"/>
                      <a:pt x="308134" y="1550194"/>
                    </a:cubicBezTo>
                    <a:cubicBezTo>
                      <a:pt x="310039" y="1553051"/>
                      <a:pt x="312896" y="1554956"/>
                      <a:pt x="316706" y="1554956"/>
                    </a:cubicBezTo>
                    <a:cubicBezTo>
                      <a:pt x="316706" y="1554956"/>
                      <a:pt x="316706" y="1554956"/>
                      <a:pt x="317659" y="1554956"/>
                    </a:cubicBezTo>
                    <a:cubicBezTo>
                      <a:pt x="316706" y="1555909"/>
                      <a:pt x="316706" y="1557814"/>
                      <a:pt x="316706" y="1558766"/>
                    </a:cubicBezTo>
                    <a:cubicBezTo>
                      <a:pt x="316706" y="1564481"/>
                      <a:pt x="321469" y="1569244"/>
                      <a:pt x="327184" y="1569244"/>
                    </a:cubicBezTo>
                    <a:cubicBezTo>
                      <a:pt x="332899" y="1569244"/>
                      <a:pt x="337661" y="1564481"/>
                      <a:pt x="337661" y="1558766"/>
                    </a:cubicBezTo>
                    <a:cubicBezTo>
                      <a:pt x="337661" y="1553051"/>
                      <a:pt x="332899" y="1548289"/>
                      <a:pt x="327184" y="1548289"/>
                    </a:cubicBezTo>
                    <a:cubicBezTo>
                      <a:pt x="327184" y="1548289"/>
                      <a:pt x="327184" y="1548289"/>
                      <a:pt x="326231" y="1548289"/>
                    </a:cubicBezTo>
                    <a:cubicBezTo>
                      <a:pt x="326231" y="1547336"/>
                      <a:pt x="327184" y="1545431"/>
                      <a:pt x="327184" y="1544479"/>
                    </a:cubicBezTo>
                    <a:cubicBezTo>
                      <a:pt x="327184" y="1538764"/>
                      <a:pt x="322421" y="1534001"/>
                      <a:pt x="316706" y="1534001"/>
                    </a:cubicBezTo>
                    <a:cubicBezTo>
                      <a:pt x="315754" y="1534001"/>
                      <a:pt x="314801" y="1534001"/>
                      <a:pt x="313849" y="1534954"/>
                    </a:cubicBezTo>
                    <a:cubicBezTo>
                      <a:pt x="313849" y="1534001"/>
                      <a:pt x="313849" y="1533049"/>
                      <a:pt x="312896" y="1533049"/>
                    </a:cubicBezTo>
                    <a:cubicBezTo>
                      <a:pt x="326231" y="1530191"/>
                      <a:pt x="335756" y="1518761"/>
                      <a:pt x="335756" y="1505426"/>
                    </a:cubicBezTo>
                    <a:cubicBezTo>
                      <a:pt x="335756" y="1500664"/>
                      <a:pt x="334804" y="1495901"/>
                      <a:pt x="331946" y="1492091"/>
                    </a:cubicBezTo>
                    <a:cubicBezTo>
                      <a:pt x="331946" y="1491139"/>
                      <a:pt x="332899" y="1490186"/>
                      <a:pt x="332899" y="1488281"/>
                    </a:cubicBezTo>
                    <a:cubicBezTo>
                      <a:pt x="332899" y="1483519"/>
                      <a:pt x="329089" y="1479709"/>
                      <a:pt x="324326" y="1479709"/>
                    </a:cubicBezTo>
                    <a:cubicBezTo>
                      <a:pt x="323374" y="1479709"/>
                      <a:pt x="321469" y="1479709"/>
                      <a:pt x="320516" y="1480661"/>
                    </a:cubicBezTo>
                    <a:cubicBezTo>
                      <a:pt x="316706" y="1478756"/>
                      <a:pt x="312896" y="1477804"/>
                      <a:pt x="308134" y="1477804"/>
                    </a:cubicBezTo>
                    <a:cubicBezTo>
                      <a:pt x="297656" y="1477804"/>
                      <a:pt x="288131" y="1483519"/>
                      <a:pt x="283369" y="1492091"/>
                    </a:cubicBezTo>
                    <a:cubicBezTo>
                      <a:pt x="282416" y="1492091"/>
                      <a:pt x="280511" y="1491139"/>
                      <a:pt x="279559" y="1491139"/>
                    </a:cubicBezTo>
                    <a:cubicBezTo>
                      <a:pt x="272891" y="1491139"/>
                      <a:pt x="267176" y="1494949"/>
                      <a:pt x="265271" y="1500664"/>
                    </a:cubicBezTo>
                    <a:cubicBezTo>
                      <a:pt x="262414" y="1502569"/>
                      <a:pt x="260509" y="1505426"/>
                      <a:pt x="258604" y="1508284"/>
                    </a:cubicBezTo>
                    <a:cubicBezTo>
                      <a:pt x="255746" y="1507331"/>
                      <a:pt x="252889" y="1506379"/>
                      <a:pt x="250031" y="1506379"/>
                    </a:cubicBezTo>
                    <a:cubicBezTo>
                      <a:pt x="239554" y="1506379"/>
                      <a:pt x="231934" y="1514951"/>
                      <a:pt x="231934" y="1524476"/>
                    </a:cubicBezTo>
                    <a:cubicBezTo>
                      <a:pt x="231934" y="1532096"/>
                      <a:pt x="236696" y="1538764"/>
                      <a:pt x="243364" y="1541621"/>
                    </a:cubicBezTo>
                    <a:cubicBezTo>
                      <a:pt x="243364" y="1542574"/>
                      <a:pt x="242411" y="1542574"/>
                      <a:pt x="242411" y="1543526"/>
                    </a:cubicBezTo>
                    <a:cubicBezTo>
                      <a:pt x="241459" y="1543526"/>
                      <a:pt x="240506" y="1543526"/>
                      <a:pt x="239554" y="1543526"/>
                    </a:cubicBezTo>
                    <a:cubicBezTo>
                      <a:pt x="233839" y="1543526"/>
                      <a:pt x="229076" y="1545431"/>
                      <a:pt x="225266" y="1548289"/>
                    </a:cubicBezTo>
                    <a:cubicBezTo>
                      <a:pt x="220504" y="1545431"/>
                      <a:pt x="215741" y="1544479"/>
                      <a:pt x="210026" y="1544479"/>
                    </a:cubicBezTo>
                    <a:cubicBezTo>
                      <a:pt x="202406" y="1544479"/>
                      <a:pt x="194786" y="1547336"/>
                      <a:pt x="189071" y="1553051"/>
                    </a:cubicBezTo>
                    <a:cubicBezTo>
                      <a:pt x="185261" y="1547336"/>
                      <a:pt x="178594" y="1543526"/>
                      <a:pt x="170974" y="1543526"/>
                    </a:cubicBezTo>
                    <a:cubicBezTo>
                      <a:pt x="168116" y="1543526"/>
                      <a:pt x="165259" y="1544479"/>
                      <a:pt x="162401" y="1545431"/>
                    </a:cubicBezTo>
                    <a:cubicBezTo>
                      <a:pt x="161449" y="1541621"/>
                      <a:pt x="157639" y="1537811"/>
                      <a:pt x="152876" y="1537811"/>
                    </a:cubicBezTo>
                    <a:cubicBezTo>
                      <a:pt x="147161" y="1537811"/>
                      <a:pt x="143351" y="1542574"/>
                      <a:pt x="143351" y="1547336"/>
                    </a:cubicBezTo>
                    <a:cubicBezTo>
                      <a:pt x="143351" y="1552099"/>
                      <a:pt x="146209" y="1555909"/>
                      <a:pt x="150971" y="1556861"/>
                    </a:cubicBezTo>
                    <a:cubicBezTo>
                      <a:pt x="150019" y="1559719"/>
                      <a:pt x="149066" y="1562576"/>
                      <a:pt x="149066" y="1566386"/>
                    </a:cubicBezTo>
                    <a:cubicBezTo>
                      <a:pt x="149066" y="1572101"/>
                      <a:pt x="150971" y="1576864"/>
                      <a:pt x="153829" y="1580674"/>
                    </a:cubicBezTo>
                    <a:cubicBezTo>
                      <a:pt x="148114" y="1581626"/>
                      <a:pt x="143351" y="1586389"/>
                      <a:pt x="143351" y="1593056"/>
                    </a:cubicBezTo>
                    <a:cubicBezTo>
                      <a:pt x="143351" y="1599724"/>
                      <a:pt x="149066" y="1605439"/>
                      <a:pt x="155734" y="1605439"/>
                    </a:cubicBezTo>
                    <a:cubicBezTo>
                      <a:pt x="162401" y="1605439"/>
                      <a:pt x="168116" y="1599724"/>
                      <a:pt x="168116" y="1593056"/>
                    </a:cubicBezTo>
                    <a:cubicBezTo>
                      <a:pt x="168116" y="1592104"/>
                      <a:pt x="168116" y="1590199"/>
                      <a:pt x="167164" y="1589246"/>
                    </a:cubicBezTo>
                    <a:cubicBezTo>
                      <a:pt x="168116" y="1589246"/>
                      <a:pt x="170021" y="1589246"/>
                      <a:pt x="170974" y="1589246"/>
                    </a:cubicBezTo>
                    <a:cubicBezTo>
                      <a:pt x="174784" y="1589246"/>
                      <a:pt x="178594" y="1588294"/>
                      <a:pt x="182404" y="1586389"/>
                    </a:cubicBezTo>
                    <a:cubicBezTo>
                      <a:pt x="183356" y="1587341"/>
                      <a:pt x="183356" y="1588294"/>
                      <a:pt x="184309" y="1589246"/>
                    </a:cubicBezTo>
                    <a:cubicBezTo>
                      <a:pt x="183356" y="1592104"/>
                      <a:pt x="183356" y="1594961"/>
                      <a:pt x="183356" y="1597819"/>
                    </a:cubicBezTo>
                    <a:cubicBezTo>
                      <a:pt x="183356" y="1607344"/>
                      <a:pt x="188119" y="1615916"/>
                      <a:pt x="195739" y="1620679"/>
                    </a:cubicBezTo>
                    <a:cubicBezTo>
                      <a:pt x="195739" y="1620679"/>
                      <a:pt x="195739" y="1620679"/>
                      <a:pt x="195739" y="1620679"/>
                    </a:cubicBezTo>
                    <a:cubicBezTo>
                      <a:pt x="195739" y="1623536"/>
                      <a:pt x="198596" y="1626394"/>
                      <a:pt x="201454" y="1626394"/>
                    </a:cubicBezTo>
                    <a:cubicBezTo>
                      <a:pt x="203359" y="1626394"/>
                      <a:pt x="204311" y="1625441"/>
                      <a:pt x="206216" y="1624489"/>
                    </a:cubicBezTo>
                    <a:cubicBezTo>
                      <a:pt x="207169" y="1624489"/>
                      <a:pt x="209074" y="1624489"/>
                      <a:pt x="210026" y="1624489"/>
                    </a:cubicBezTo>
                    <a:cubicBezTo>
                      <a:pt x="223361" y="1624489"/>
                      <a:pt x="234791" y="1614011"/>
                      <a:pt x="236696" y="1600676"/>
                    </a:cubicBezTo>
                    <a:cubicBezTo>
                      <a:pt x="240506" y="1602581"/>
                      <a:pt x="244316" y="1604486"/>
                      <a:pt x="249079" y="1604486"/>
                    </a:cubicBezTo>
                    <a:cubicBezTo>
                      <a:pt x="248126" y="1607344"/>
                      <a:pt x="247174" y="1611154"/>
                      <a:pt x="247174" y="1614011"/>
                    </a:cubicBezTo>
                    <a:cubicBezTo>
                      <a:pt x="247174" y="1615916"/>
                      <a:pt x="247174" y="1617821"/>
                      <a:pt x="248126" y="1619726"/>
                    </a:cubicBezTo>
                    <a:cubicBezTo>
                      <a:pt x="248126" y="1619726"/>
                      <a:pt x="248126" y="1619726"/>
                      <a:pt x="247174" y="1619726"/>
                    </a:cubicBezTo>
                    <a:cubicBezTo>
                      <a:pt x="239554" y="1619726"/>
                      <a:pt x="233839" y="1625441"/>
                      <a:pt x="233839" y="1633061"/>
                    </a:cubicBezTo>
                    <a:cubicBezTo>
                      <a:pt x="233839" y="1639729"/>
                      <a:pt x="239554" y="1645444"/>
                      <a:pt x="246221" y="1646396"/>
                    </a:cubicBezTo>
                    <a:cubicBezTo>
                      <a:pt x="246221" y="1653064"/>
                      <a:pt x="251936" y="1657826"/>
                      <a:pt x="258604" y="1657826"/>
                    </a:cubicBezTo>
                    <a:cubicBezTo>
                      <a:pt x="265271" y="1657826"/>
                      <a:pt x="270986" y="1652111"/>
                      <a:pt x="270986" y="1645444"/>
                    </a:cubicBezTo>
                    <a:cubicBezTo>
                      <a:pt x="270986" y="1642586"/>
                      <a:pt x="270034" y="1640681"/>
                      <a:pt x="268129" y="1637824"/>
                    </a:cubicBezTo>
                    <a:cubicBezTo>
                      <a:pt x="269081" y="1637824"/>
                      <a:pt x="270034" y="1637824"/>
                      <a:pt x="270034" y="1637824"/>
                    </a:cubicBezTo>
                    <a:cubicBezTo>
                      <a:pt x="273844" y="1637824"/>
                      <a:pt x="277654" y="1636871"/>
                      <a:pt x="281464" y="1634966"/>
                    </a:cubicBezTo>
                    <a:cubicBezTo>
                      <a:pt x="284321" y="1638776"/>
                      <a:pt x="288131" y="1641634"/>
                      <a:pt x="291941" y="1644491"/>
                    </a:cubicBezTo>
                    <a:cubicBezTo>
                      <a:pt x="290989" y="1646396"/>
                      <a:pt x="290036" y="1648301"/>
                      <a:pt x="290036" y="1651159"/>
                    </a:cubicBezTo>
                    <a:cubicBezTo>
                      <a:pt x="290036" y="1658779"/>
                      <a:pt x="295751" y="1664494"/>
                      <a:pt x="303371" y="1664494"/>
                    </a:cubicBezTo>
                    <a:cubicBezTo>
                      <a:pt x="307181" y="1664494"/>
                      <a:pt x="310991" y="1662589"/>
                      <a:pt x="312896" y="1660684"/>
                    </a:cubicBezTo>
                    <a:cubicBezTo>
                      <a:pt x="312896" y="1661636"/>
                      <a:pt x="311944" y="1663541"/>
                      <a:pt x="311944" y="1664494"/>
                    </a:cubicBezTo>
                    <a:cubicBezTo>
                      <a:pt x="311944" y="1671161"/>
                      <a:pt x="317659" y="1676876"/>
                      <a:pt x="324326" y="1676876"/>
                    </a:cubicBezTo>
                    <a:cubicBezTo>
                      <a:pt x="326231" y="1676876"/>
                      <a:pt x="328136" y="1675924"/>
                      <a:pt x="330041" y="1675924"/>
                    </a:cubicBezTo>
                    <a:cubicBezTo>
                      <a:pt x="331946" y="1680686"/>
                      <a:pt x="336709" y="1683544"/>
                      <a:pt x="342424" y="1683544"/>
                    </a:cubicBezTo>
                    <a:cubicBezTo>
                      <a:pt x="346234" y="1683544"/>
                      <a:pt x="349091" y="1681639"/>
                      <a:pt x="351949" y="1679734"/>
                    </a:cubicBezTo>
                    <a:cubicBezTo>
                      <a:pt x="353854" y="1685449"/>
                      <a:pt x="356711" y="1691164"/>
                      <a:pt x="360521" y="1694974"/>
                    </a:cubicBezTo>
                    <a:cubicBezTo>
                      <a:pt x="359569" y="1694974"/>
                      <a:pt x="359569" y="1694974"/>
                      <a:pt x="358616" y="1694974"/>
                    </a:cubicBezTo>
                    <a:cubicBezTo>
                      <a:pt x="352901" y="1694974"/>
                      <a:pt x="348139" y="1699736"/>
                      <a:pt x="348139" y="1705451"/>
                    </a:cubicBezTo>
                    <a:cubicBezTo>
                      <a:pt x="348139" y="1710214"/>
                      <a:pt x="350996" y="1713071"/>
                      <a:pt x="354806" y="1714976"/>
                    </a:cubicBezTo>
                    <a:cubicBezTo>
                      <a:pt x="349091" y="1716881"/>
                      <a:pt x="345281" y="1722596"/>
                      <a:pt x="345281" y="1729264"/>
                    </a:cubicBezTo>
                    <a:cubicBezTo>
                      <a:pt x="345281" y="1737836"/>
                      <a:pt x="351949" y="1744504"/>
                      <a:pt x="360521" y="1744504"/>
                    </a:cubicBezTo>
                    <a:cubicBezTo>
                      <a:pt x="369094" y="1744504"/>
                      <a:pt x="375761" y="1737836"/>
                      <a:pt x="375761" y="1729264"/>
                    </a:cubicBezTo>
                    <a:cubicBezTo>
                      <a:pt x="375761" y="1721644"/>
                      <a:pt x="370046" y="1715929"/>
                      <a:pt x="363379" y="1714024"/>
                    </a:cubicBezTo>
                    <a:cubicBezTo>
                      <a:pt x="366236" y="1712119"/>
                      <a:pt x="368141" y="1709261"/>
                      <a:pt x="368141" y="1705451"/>
                    </a:cubicBezTo>
                    <a:cubicBezTo>
                      <a:pt x="368141" y="1704499"/>
                      <a:pt x="368141" y="1702594"/>
                      <a:pt x="367189" y="1701641"/>
                    </a:cubicBezTo>
                    <a:cubicBezTo>
                      <a:pt x="369094" y="1702594"/>
                      <a:pt x="371951" y="1704499"/>
                      <a:pt x="374809" y="1704499"/>
                    </a:cubicBezTo>
                    <a:cubicBezTo>
                      <a:pt x="376714" y="1706404"/>
                      <a:pt x="378619" y="1707356"/>
                      <a:pt x="381476" y="1707356"/>
                    </a:cubicBezTo>
                    <a:cubicBezTo>
                      <a:pt x="382429" y="1707356"/>
                      <a:pt x="384334" y="1707356"/>
                      <a:pt x="385286" y="1706404"/>
                    </a:cubicBezTo>
                    <a:cubicBezTo>
                      <a:pt x="385286" y="1706404"/>
                      <a:pt x="385286" y="1706404"/>
                      <a:pt x="386239" y="1706404"/>
                    </a:cubicBezTo>
                    <a:cubicBezTo>
                      <a:pt x="399574" y="1706404"/>
                      <a:pt x="411004" y="1698784"/>
                      <a:pt x="416719" y="1688306"/>
                    </a:cubicBezTo>
                    <a:cubicBezTo>
                      <a:pt x="419576" y="1687354"/>
                      <a:pt x="421481" y="1685449"/>
                      <a:pt x="421481" y="1681639"/>
                    </a:cubicBezTo>
                    <a:cubicBezTo>
                      <a:pt x="421481" y="1680686"/>
                      <a:pt x="421481" y="1679734"/>
                      <a:pt x="420529" y="1678781"/>
                    </a:cubicBezTo>
                    <a:cubicBezTo>
                      <a:pt x="420529" y="1677829"/>
                      <a:pt x="420529" y="1676876"/>
                      <a:pt x="420529" y="1675924"/>
                    </a:cubicBezTo>
                    <a:cubicBezTo>
                      <a:pt x="424339" y="1677829"/>
                      <a:pt x="429101" y="1678781"/>
                      <a:pt x="433864" y="1679734"/>
                    </a:cubicBezTo>
                    <a:cubicBezTo>
                      <a:pt x="434816" y="1681639"/>
                      <a:pt x="435769" y="1684496"/>
                      <a:pt x="436721" y="1686401"/>
                    </a:cubicBezTo>
                    <a:cubicBezTo>
                      <a:pt x="427196" y="1688306"/>
                      <a:pt x="419576" y="1694021"/>
                      <a:pt x="415766" y="1702594"/>
                    </a:cubicBezTo>
                    <a:cubicBezTo>
                      <a:pt x="415766" y="1702594"/>
                      <a:pt x="414814" y="1702594"/>
                      <a:pt x="414814" y="1702594"/>
                    </a:cubicBezTo>
                    <a:cubicBezTo>
                      <a:pt x="411956" y="1702594"/>
                      <a:pt x="409099" y="1705451"/>
                      <a:pt x="409099" y="1708309"/>
                    </a:cubicBezTo>
                    <a:cubicBezTo>
                      <a:pt x="409099" y="1709261"/>
                      <a:pt x="409099" y="1710214"/>
                      <a:pt x="409099" y="1710214"/>
                    </a:cubicBezTo>
                    <a:cubicBezTo>
                      <a:pt x="408146" y="1710214"/>
                      <a:pt x="408146" y="1711166"/>
                      <a:pt x="407194" y="1711166"/>
                    </a:cubicBezTo>
                    <a:cubicBezTo>
                      <a:pt x="406241" y="1707356"/>
                      <a:pt x="403384" y="1705451"/>
                      <a:pt x="399574" y="1705451"/>
                    </a:cubicBezTo>
                    <a:cubicBezTo>
                      <a:pt x="394811" y="1705451"/>
                      <a:pt x="391954" y="1709261"/>
                      <a:pt x="391954" y="1713071"/>
                    </a:cubicBezTo>
                    <a:cubicBezTo>
                      <a:pt x="391954" y="1717834"/>
                      <a:pt x="395764" y="1720691"/>
                      <a:pt x="399574" y="1720691"/>
                    </a:cubicBezTo>
                    <a:cubicBezTo>
                      <a:pt x="399574" y="1720691"/>
                      <a:pt x="400526" y="1720691"/>
                      <a:pt x="400526" y="1720691"/>
                    </a:cubicBezTo>
                    <a:cubicBezTo>
                      <a:pt x="400526" y="1721644"/>
                      <a:pt x="400526" y="1723549"/>
                      <a:pt x="400526" y="1724501"/>
                    </a:cubicBezTo>
                    <a:cubicBezTo>
                      <a:pt x="400526" y="1726406"/>
                      <a:pt x="400526" y="1728311"/>
                      <a:pt x="401479" y="1729264"/>
                    </a:cubicBezTo>
                    <a:cubicBezTo>
                      <a:pt x="396716" y="1732121"/>
                      <a:pt x="392906" y="1737836"/>
                      <a:pt x="392906" y="1743551"/>
                    </a:cubicBezTo>
                    <a:cubicBezTo>
                      <a:pt x="392906" y="1746409"/>
                      <a:pt x="393859" y="1749266"/>
                      <a:pt x="394811" y="1752124"/>
                    </a:cubicBezTo>
                    <a:cubicBezTo>
                      <a:pt x="390049" y="1753076"/>
                      <a:pt x="385286" y="1754029"/>
                      <a:pt x="380524" y="1756886"/>
                    </a:cubicBezTo>
                    <a:cubicBezTo>
                      <a:pt x="376714" y="1754029"/>
                      <a:pt x="371951" y="1751171"/>
                      <a:pt x="367189" y="1751171"/>
                    </a:cubicBezTo>
                    <a:cubicBezTo>
                      <a:pt x="357664" y="1751171"/>
                      <a:pt x="350044" y="1757839"/>
                      <a:pt x="348139" y="1766411"/>
                    </a:cubicBezTo>
                    <a:cubicBezTo>
                      <a:pt x="348139" y="1766411"/>
                      <a:pt x="347186" y="1767364"/>
                      <a:pt x="347186" y="1767364"/>
                    </a:cubicBezTo>
                    <a:cubicBezTo>
                      <a:pt x="348139" y="1765459"/>
                      <a:pt x="348139" y="1763554"/>
                      <a:pt x="348139" y="1761649"/>
                    </a:cubicBezTo>
                    <a:cubicBezTo>
                      <a:pt x="348139" y="1754029"/>
                      <a:pt x="341471" y="1747361"/>
                      <a:pt x="333851" y="1747361"/>
                    </a:cubicBezTo>
                    <a:cubicBezTo>
                      <a:pt x="330041" y="1747361"/>
                      <a:pt x="327184" y="1749266"/>
                      <a:pt x="324326" y="1751171"/>
                    </a:cubicBezTo>
                    <a:cubicBezTo>
                      <a:pt x="318611" y="1742599"/>
                      <a:pt x="309086" y="1736884"/>
                      <a:pt x="298609" y="1736884"/>
                    </a:cubicBezTo>
                    <a:cubicBezTo>
                      <a:pt x="282416" y="1736884"/>
                      <a:pt x="269081" y="1750219"/>
                      <a:pt x="268129" y="1766411"/>
                    </a:cubicBezTo>
                    <a:cubicBezTo>
                      <a:pt x="266224" y="1766411"/>
                      <a:pt x="264319" y="1767364"/>
                      <a:pt x="263366" y="1767364"/>
                    </a:cubicBezTo>
                    <a:cubicBezTo>
                      <a:pt x="264319" y="1764506"/>
                      <a:pt x="265271" y="1761649"/>
                      <a:pt x="265271" y="1758791"/>
                    </a:cubicBezTo>
                    <a:cubicBezTo>
                      <a:pt x="265271" y="1744504"/>
                      <a:pt x="252889" y="1732121"/>
                      <a:pt x="238601" y="1732121"/>
                    </a:cubicBezTo>
                    <a:cubicBezTo>
                      <a:pt x="224314" y="1732121"/>
                      <a:pt x="211931" y="1744504"/>
                      <a:pt x="211931" y="1758791"/>
                    </a:cubicBezTo>
                    <a:cubicBezTo>
                      <a:pt x="211931" y="1760696"/>
                      <a:pt x="211931" y="1762601"/>
                      <a:pt x="212884" y="1764506"/>
                    </a:cubicBezTo>
                    <a:cubicBezTo>
                      <a:pt x="212884" y="1764506"/>
                      <a:pt x="212884" y="1765459"/>
                      <a:pt x="212884" y="1765459"/>
                    </a:cubicBezTo>
                    <a:cubicBezTo>
                      <a:pt x="212884" y="1768316"/>
                      <a:pt x="213836" y="1771174"/>
                      <a:pt x="214789" y="1773079"/>
                    </a:cubicBezTo>
                    <a:cubicBezTo>
                      <a:pt x="210026" y="1774031"/>
                      <a:pt x="207169" y="1777841"/>
                      <a:pt x="207169" y="1781651"/>
                    </a:cubicBezTo>
                    <a:cubicBezTo>
                      <a:pt x="207169" y="1782604"/>
                      <a:pt x="207169" y="1783556"/>
                      <a:pt x="208121" y="1784509"/>
                    </a:cubicBezTo>
                    <a:cubicBezTo>
                      <a:pt x="201454" y="1791176"/>
                      <a:pt x="196691" y="1799749"/>
                      <a:pt x="195739" y="1810226"/>
                    </a:cubicBezTo>
                    <a:cubicBezTo>
                      <a:pt x="194786" y="1830229"/>
                      <a:pt x="210026" y="1846421"/>
                      <a:pt x="230029" y="1847374"/>
                    </a:cubicBezTo>
                    <a:cubicBezTo>
                      <a:pt x="242411" y="1848326"/>
                      <a:pt x="253841" y="1841659"/>
                      <a:pt x="260509" y="1832134"/>
                    </a:cubicBezTo>
                    <a:cubicBezTo>
                      <a:pt x="260509" y="1833086"/>
                      <a:pt x="260509" y="1834039"/>
                      <a:pt x="260509" y="1834991"/>
                    </a:cubicBezTo>
                    <a:cubicBezTo>
                      <a:pt x="260509" y="1836896"/>
                      <a:pt x="260509" y="1837849"/>
                      <a:pt x="261461" y="1839754"/>
                    </a:cubicBezTo>
                    <a:cubicBezTo>
                      <a:pt x="259556" y="1840706"/>
                      <a:pt x="257651" y="1842611"/>
                      <a:pt x="257651" y="1844516"/>
                    </a:cubicBezTo>
                    <a:cubicBezTo>
                      <a:pt x="257651" y="1847374"/>
                      <a:pt x="260509" y="1850231"/>
                      <a:pt x="263366" y="1850231"/>
                    </a:cubicBezTo>
                    <a:cubicBezTo>
                      <a:pt x="265271" y="1850231"/>
                      <a:pt x="266224" y="1849279"/>
                      <a:pt x="267176" y="1848326"/>
                    </a:cubicBezTo>
                    <a:cubicBezTo>
                      <a:pt x="268129" y="1849279"/>
                      <a:pt x="270034" y="1850231"/>
                      <a:pt x="270986" y="1850231"/>
                    </a:cubicBezTo>
                    <a:cubicBezTo>
                      <a:pt x="272891" y="1853089"/>
                      <a:pt x="275749" y="1855946"/>
                      <a:pt x="279559" y="1855946"/>
                    </a:cubicBezTo>
                    <a:cubicBezTo>
                      <a:pt x="283369" y="1855946"/>
                      <a:pt x="286226" y="1854041"/>
                      <a:pt x="288131" y="1850231"/>
                    </a:cubicBezTo>
                    <a:cubicBezTo>
                      <a:pt x="291941" y="1852136"/>
                      <a:pt x="295751" y="1854041"/>
                      <a:pt x="300514" y="1854041"/>
                    </a:cubicBezTo>
                    <a:cubicBezTo>
                      <a:pt x="304324" y="1854041"/>
                      <a:pt x="307181" y="1853089"/>
                      <a:pt x="310039" y="1852136"/>
                    </a:cubicBezTo>
                    <a:cubicBezTo>
                      <a:pt x="319564" y="1851184"/>
                      <a:pt x="327184" y="1843564"/>
                      <a:pt x="329089" y="1834039"/>
                    </a:cubicBezTo>
                    <a:cubicBezTo>
                      <a:pt x="330994" y="1832134"/>
                      <a:pt x="332899" y="1830229"/>
                      <a:pt x="334804" y="1828324"/>
                    </a:cubicBezTo>
                    <a:cubicBezTo>
                      <a:pt x="335756" y="1828324"/>
                      <a:pt x="336709" y="1828324"/>
                      <a:pt x="337661" y="1828324"/>
                    </a:cubicBezTo>
                    <a:cubicBezTo>
                      <a:pt x="345281" y="1828324"/>
                      <a:pt x="351949" y="1824514"/>
                      <a:pt x="356711" y="1817846"/>
                    </a:cubicBezTo>
                    <a:cubicBezTo>
                      <a:pt x="360521" y="1818799"/>
                      <a:pt x="364331" y="1819751"/>
                      <a:pt x="368141" y="1819751"/>
                    </a:cubicBezTo>
                    <a:cubicBezTo>
                      <a:pt x="371951" y="1819751"/>
                      <a:pt x="376714" y="1818799"/>
                      <a:pt x="380524" y="1817846"/>
                    </a:cubicBezTo>
                    <a:cubicBezTo>
                      <a:pt x="386239" y="1821656"/>
                      <a:pt x="392906" y="1823561"/>
                      <a:pt x="400526" y="1823561"/>
                    </a:cubicBezTo>
                    <a:cubicBezTo>
                      <a:pt x="421481" y="1823561"/>
                      <a:pt x="437674" y="1806416"/>
                      <a:pt x="437674" y="1786414"/>
                    </a:cubicBezTo>
                    <a:cubicBezTo>
                      <a:pt x="437674" y="1786414"/>
                      <a:pt x="437674" y="1786414"/>
                      <a:pt x="437674" y="1786414"/>
                    </a:cubicBezTo>
                    <a:cubicBezTo>
                      <a:pt x="438626" y="1786414"/>
                      <a:pt x="440531" y="1786414"/>
                      <a:pt x="441484" y="1786414"/>
                    </a:cubicBezTo>
                    <a:cubicBezTo>
                      <a:pt x="446246" y="1786414"/>
                      <a:pt x="451009" y="1785461"/>
                      <a:pt x="454819" y="1782604"/>
                    </a:cubicBezTo>
                    <a:cubicBezTo>
                      <a:pt x="456724" y="1783556"/>
                      <a:pt x="459581" y="1784509"/>
                      <a:pt x="461486" y="1784509"/>
                    </a:cubicBezTo>
                    <a:cubicBezTo>
                      <a:pt x="469106" y="1784509"/>
                      <a:pt x="475774" y="1777841"/>
                      <a:pt x="475774" y="1770221"/>
                    </a:cubicBezTo>
                    <a:cubicBezTo>
                      <a:pt x="475774" y="1767364"/>
                      <a:pt x="474821" y="1764506"/>
                      <a:pt x="472916" y="1762601"/>
                    </a:cubicBezTo>
                    <a:cubicBezTo>
                      <a:pt x="478631" y="1760696"/>
                      <a:pt x="484346" y="1757839"/>
                      <a:pt x="488156" y="1753076"/>
                    </a:cubicBezTo>
                    <a:cubicBezTo>
                      <a:pt x="490061" y="1752124"/>
                      <a:pt x="491966" y="1751171"/>
                      <a:pt x="493871" y="1750219"/>
                    </a:cubicBezTo>
                    <a:cubicBezTo>
                      <a:pt x="493871" y="1750219"/>
                      <a:pt x="493871" y="1750219"/>
                      <a:pt x="493871" y="1751171"/>
                    </a:cubicBezTo>
                    <a:cubicBezTo>
                      <a:pt x="493871" y="1768316"/>
                      <a:pt x="508159" y="1782604"/>
                      <a:pt x="525304" y="1782604"/>
                    </a:cubicBezTo>
                    <a:cubicBezTo>
                      <a:pt x="528161" y="1782604"/>
                      <a:pt x="531019" y="1781651"/>
                      <a:pt x="533876" y="1780699"/>
                    </a:cubicBezTo>
                    <a:cubicBezTo>
                      <a:pt x="538639" y="1783556"/>
                      <a:pt x="543401" y="1785461"/>
                      <a:pt x="550069" y="1785461"/>
                    </a:cubicBezTo>
                    <a:cubicBezTo>
                      <a:pt x="556736" y="1785461"/>
                      <a:pt x="562451" y="1783556"/>
                      <a:pt x="567214" y="1779746"/>
                    </a:cubicBezTo>
                    <a:cubicBezTo>
                      <a:pt x="570071" y="1780699"/>
                      <a:pt x="572929" y="1780699"/>
                      <a:pt x="575786" y="1780699"/>
                    </a:cubicBezTo>
                    <a:cubicBezTo>
                      <a:pt x="586264" y="1780699"/>
                      <a:pt x="595789" y="1775936"/>
                      <a:pt x="601504" y="1769269"/>
                    </a:cubicBezTo>
                    <a:cubicBezTo>
                      <a:pt x="602456" y="1769269"/>
                      <a:pt x="603409" y="1769269"/>
                      <a:pt x="604361" y="1769269"/>
                    </a:cubicBezTo>
                    <a:cubicBezTo>
                      <a:pt x="608171" y="1769269"/>
                      <a:pt x="611981" y="1768316"/>
                      <a:pt x="615791" y="1767364"/>
                    </a:cubicBezTo>
                    <a:cubicBezTo>
                      <a:pt x="621506" y="1780699"/>
                      <a:pt x="635794" y="1791176"/>
                      <a:pt x="651034" y="1791176"/>
                    </a:cubicBezTo>
                    <a:cubicBezTo>
                      <a:pt x="652939" y="1791176"/>
                      <a:pt x="653891" y="1791176"/>
                      <a:pt x="655796" y="1791176"/>
                    </a:cubicBezTo>
                    <a:cubicBezTo>
                      <a:pt x="673894" y="1794034"/>
                      <a:pt x="691039" y="1797844"/>
                      <a:pt x="705326" y="1800701"/>
                    </a:cubicBezTo>
                    <a:cubicBezTo>
                      <a:pt x="758666" y="1812131"/>
                      <a:pt x="911066" y="1835944"/>
                      <a:pt x="1004411" y="1796891"/>
                    </a:cubicBezTo>
                    <a:cubicBezTo>
                      <a:pt x="1106329" y="1754029"/>
                      <a:pt x="1104424" y="1693069"/>
                      <a:pt x="1087279" y="1637824"/>
                    </a:cubicBezTo>
                    <a:cubicBezTo>
                      <a:pt x="1072039" y="1586389"/>
                      <a:pt x="1057751" y="1581626"/>
                      <a:pt x="1076801" y="1550194"/>
                    </a:cubicBezTo>
                    <a:cubicBezTo>
                      <a:pt x="1088231" y="1533049"/>
                      <a:pt x="1138714" y="1535906"/>
                      <a:pt x="1153001" y="1512094"/>
                    </a:cubicBezTo>
                    <a:cubicBezTo>
                      <a:pt x="1167289" y="1488281"/>
                      <a:pt x="1159669" y="1456849"/>
                      <a:pt x="1149191" y="1437799"/>
                    </a:cubicBezTo>
                    <a:cubicBezTo>
                      <a:pt x="1138714" y="1418749"/>
                      <a:pt x="1079659" y="1413986"/>
                      <a:pt x="1078706" y="1408271"/>
                    </a:cubicBezTo>
                    <a:cubicBezTo>
                      <a:pt x="1077754" y="1402556"/>
                      <a:pt x="1132999" y="1377791"/>
                      <a:pt x="1161574" y="1366361"/>
                    </a:cubicBezTo>
                    <a:cubicBezTo>
                      <a:pt x="1198721" y="1351121"/>
                      <a:pt x="1194911" y="1305401"/>
                      <a:pt x="1186339" y="1283494"/>
                    </a:cubicBezTo>
                    <a:cubicBezTo>
                      <a:pt x="1177766" y="1261586"/>
                      <a:pt x="1153954" y="1255871"/>
                      <a:pt x="1138714" y="1235869"/>
                    </a:cubicBezTo>
                    <a:cubicBezTo>
                      <a:pt x="1123474" y="1215866"/>
                      <a:pt x="1137761" y="1171099"/>
                      <a:pt x="1159669" y="1165384"/>
                    </a:cubicBezTo>
                    <a:cubicBezTo>
                      <a:pt x="1181576" y="1159669"/>
                      <a:pt x="1219676" y="1142524"/>
                      <a:pt x="1240631" y="1103471"/>
                    </a:cubicBezTo>
                    <a:cubicBezTo>
                      <a:pt x="1254919" y="1067276"/>
                      <a:pt x="1213961" y="1007269"/>
                      <a:pt x="1172051" y="974884"/>
                    </a:cubicBezTo>
                    <a:close/>
                    <a:moveTo>
                      <a:pt x="584359" y="250984"/>
                    </a:moveTo>
                    <a:cubicBezTo>
                      <a:pt x="583406" y="251936"/>
                      <a:pt x="582454" y="251936"/>
                      <a:pt x="581501" y="252889"/>
                    </a:cubicBezTo>
                    <a:cubicBezTo>
                      <a:pt x="578644" y="250984"/>
                      <a:pt x="575786" y="250031"/>
                      <a:pt x="572929" y="250031"/>
                    </a:cubicBezTo>
                    <a:cubicBezTo>
                      <a:pt x="572929" y="250031"/>
                      <a:pt x="572929" y="250031"/>
                      <a:pt x="571976" y="250031"/>
                    </a:cubicBezTo>
                    <a:cubicBezTo>
                      <a:pt x="571024" y="250031"/>
                      <a:pt x="571024" y="249079"/>
                      <a:pt x="570071" y="249079"/>
                    </a:cubicBezTo>
                    <a:cubicBezTo>
                      <a:pt x="570071" y="248126"/>
                      <a:pt x="570071" y="247174"/>
                      <a:pt x="570071" y="246221"/>
                    </a:cubicBezTo>
                    <a:cubicBezTo>
                      <a:pt x="570071" y="245269"/>
                      <a:pt x="570071" y="244316"/>
                      <a:pt x="570071" y="243364"/>
                    </a:cubicBezTo>
                    <a:cubicBezTo>
                      <a:pt x="575786" y="241459"/>
                      <a:pt x="580549" y="238601"/>
                      <a:pt x="585311" y="234791"/>
                    </a:cubicBezTo>
                    <a:cubicBezTo>
                      <a:pt x="587216" y="238601"/>
                      <a:pt x="591026" y="242411"/>
                      <a:pt x="595789" y="244316"/>
                    </a:cubicBezTo>
                    <a:cubicBezTo>
                      <a:pt x="590074" y="244316"/>
                      <a:pt x="586264" y="247174"/>
                      <a:pt x="584359" y="250984"/>
                    </a:cubicBezTo>
                    <a:close/>
                    <a:moveTo>
                      <a:pt x="596741" y="201454"/>
                    </a:moveTo>
                    <a:cubicBezTo>
                      <a:pt x="596741" y="200501"/>
                      <a:pt x="596741" y="199549"/>
                      <a:pt x="596741" y="198596"/>
                    </a:cubicBezTo>
                    <a:cubicBezTo>
                      <a:pt x="597694" y="198596"/>
                      <a:pt x="598646" y="199549"/>
                      <a:pt x="598646" y="199549"/>
                    </a:cubicBezTo>
                    <a:cubicBezTo>
                      <a:pt x="597694" y="200501"/>
                      <a:pt x="597694" y="200501"/>
                      <a:pt x="596741" y="201454"/>
                    </a:cubicBezTo>
                    <a:close/>
                    <a:moveTo>
                      <a:pt x="606266" y="250031"/>
                    </a:moveTo>
                    <a:cubicBezTo>
                      <a:pt x="605314" y="248126"/>
                      <a:pt x="603409" y="247174"/>
                      <a:pt x="602456" y="245269"/>
                    </a:cubicBezTo>
                    <a:cubicBezTo>
                      <a:pt x="603409" y="245269"/>
                      <a:pt x="604361" y="245269"/>
                      <a:pt x="605314" y="245269"/>
                    </a:cubicBezTo>
                    <a:cubicBezTo>
                      <a:pt x="606266" y="245269"/>
                      <a:pt x="608171" y="245269"/>
                      <a:pt x="609124" y="245269"/>
                    </a:cubicBezTo>
                    <a:cubicBezTo>
                      <a:pt x="607219" y="247174"/>
                      <a:pt x="607219" y="248126"/>
                      <a:pt x="606266" y="250031"/>
                    </a:cubicBezTo>
                    <a:close/>
                    <a:moveTo>
                      <a:pt x="557689" y="407194"/>
                    </a:moveTo>
                    <a:cubicBezTo>
                      <a:pt x="556736" y="407194"/>
                      <a:pt x="556736" y="407194"/>
                      <a:pt x="555784" y="407194"/>
                    </a:cubicBezTo>
                    <a:cubicBezTo>
                      <a:pt x="555784" y="406241"/>
                      <a:pt x="555784" y="406241"/>
                      <a:pt x="555784" y="405289"/>
                    </a:cubicBezTo>
                    <a:cubicBezTo>
                      <a:pt x="555784" y="403384"/>
                      <a:pt x="555784" y="402431"/>
                      <a:pt x="554831" y="400526"/>
                    </a:cubicBezTo>
                    <a:cubicBezTo>
                      <a:pt x="555784" y="403384"/>
                      <a:pt x="557689" y="405289"/>
                      <a:pt x="559594" y="407194"/>
                    </a:cubicBezTo>
                    <a:cubicBezTo>
                      <a:pt x="560546" y="407194"/>
                      <a:pt x="559594" y="407194"/>
                      <a:pt x="557689" y="407194"/>
                    </a:cubicBezTo>
                    <a:close/>
                    <a:moveTo>
                      <a:pt x="637699" y="305276"/>
                    </a:moveTo>
                    <a:cubicBezTo>
                      <a:pt x="638651" y="307181"/>
                      <a:pt x="640556" y="308134"/>
                      <a:pt x="641509" y="309086"/>
                    </a:cubicBezTo>
                    <a:cubicBezTo>
                      <a:pt x="640556" y="309086"/>
                      <a:pt x="639604" y="310039"/>
                      <a:pt x="638651" y="310039"/>
                    </a:cubicBezTo>
                    <a:cubicBezTo>
                      <a:pt x="637699" y="308134"/>
                      <a:pt x="637699" y="307181"/>
                      <a:pt x="636746" y="306229"/>
                    </a:cubicBezTo>
                    <a:cubicBezTo>
                      <a:pt x="636746" y="305276"/>
                      <a:pt x="637699" y="305276"/>
                      <a:pt x="637699" y="305276"/>
                    </a:cubicBezTo>
                    <a:close/>
                    <a:moveTo>
                      <a:pt x="591979" y="417671"/>
                    </a:moveTo>
                    <a:cubicBezTo>
                      <a:pt x="598646" y="416719"/>
                      <a:pt x="604361" y="413861"/>
                      <a:pt x="609124" y="409099"/>
                    </a:cubicBezTo>
                    <a:cubicBezTo>
                      <a:pt x="607219" y="411956"/>
                      <a:pt x="606266" y="415766"/>
                      <a:pt x="606266" y="418624"/>
                    </a:cubicBezTo>
                    <a:cubicBezTo>
                      <a:pt x="606266" y="418624"/>
                      <a:pt x="606266" y="418624"/>
                      <a:pt x="606266" y="418624"/>
                    </a:cubicBezTo>
                    <a:cubicBezTo>
                      <a:pt x="603409" y="419576"/>
                      <a:pt x="600551" y="422434"/>
                      <a:pt x="598646" y="426244"/>
                    </a:cubicBezTo>
                    <a:cubicBezTo>
                      <a:pt x="596741" y="423386"/>
                      <a:pt x="593884" y="421481"/>
                      <a:pt x="591026" y="420529"/>
                    </a:cubicBezTo>
                    <a:cubicBezTo>
                      <a:pt x="591979" y="419576"/>
                      <a:pt x="591979" y="418624"/>
                      <a:pt x="591979" y="417671"/>
                    </a:cubicBezTo>
                    <a:close/>
                    <a:moveTo>
                      <a:pt x="594836" y="511016"/>
                    </a:moveTo>
                    <a:cubicBezTo>
                      <a:pt x="593884" y="511016"/>
                      <a:pt x="592931" y="510064"/>
                      <a:pt x="591979" y="510064"/>
                    </a:cubicBezTo>
                    <a:cubicBezTo>
                      <a:pt x="591026" y="510064"/>
                      <a:pt x="590074" y="510064"/>
                      <a:pt x="590074" y="510064"/>
                    </a:cubicBezTo>
                    <a:cubicBezTo>
                      <a:pt x="589121" y="509111"/>
                      <a:pt x="588169" y="509111"/>
                      <a:pt x="587216" y="508159"/>
                    </a:cubicBezTo>
                    <a:cubicBezTo>
                      <a:pt x="591026" y="507206"/>
                      <a:pt x="593884" y="505301"/>
                      <a:pt x="597694" y="503396"/>
                    </a:cubicBezTo>
                    <a:cubicBezTo>
                      <a:pt x="597694" y="504349"/>
                      <a:pt x="597694" y="505301"/>
                      <a:pt x="598646" y="505301"/>
                    </a:cubicBezTo>
                    <a:cubicBezTo>
                      <a:pt x="595789" y="507206"/>
                      <a:pt x="594836" y="509111"/>
                      <a:pt x="594836" y="511016"/>
                    </a:cubicBezTo>
                    <a:close/>
                    <a:moveTo>
                      <a:pt x="633889" y="447199"/>
                    </a:moveTo>
                    <a:cubicBezTo>
                      <a:pt x="630079" y="451009"/>
                      <a:pt x="628174" y="455771"/>
                      <a:pt x="627221" y="461486"/>
                    </a:cubicBezTo>
                    <a:cubicBezTo>
                      <a:pt x="627221" y="461486"/>
                      <a:pt x="626269" y="461486"/>
                      <a:pt x="626269" y="461486"/>
                    </a:cubicBezTo>
                    <a:cubicBezTo>
                      <a:pt x="615791" y="461486"/>
                      <a:pt x="608171" y="470059"/>
                      <a:pt x="608171" y="479584"/>
                    </a:cubicBezTo>
                    <a:cubicBezTo>
                      <a:pt x="608171" y="481489"/>
                      <a:pt x="608171" y="482441"/>
                      <a:pt x="609124" y="484346"/>
                    </a:cubicBezTo>
                    <a:cubicBezTo>
                      <a:pt x="609124" y="484346"/>
                      <a:pt x="608171" y="484346"/>
                      <a:pt x="608171" y="485299"/>
                    </a:cubicBezTo>
                    <a:cubicBezTo>
                      <a:pt x="608171" y="484346"/>
                      <a:pt x="608171" y="484346"/>
                      <a:pt x="608171" y="483394"/>
                    </a:cubicBezTo>
                    <a:cubicBezTo>
                      <a:pt x="608171" y="472916"/>
                      <a:pt x="602456" y="464344"/>
                      <a:pt x="593884" y="459581"/>
                    </a:cubicBezTo>
                    <a:cubicBezTo>
                      <a:pt x="600551" y="456724"/>
                      <a:pt x="604361" y="451009"/>
                      <a:pt x="606266" y="444341"/>
                    </a:cubicBezTo>
                    <a:cubicBezTo>
                      <a:pt x="608171" y="446246"/>
                      <a:pt x="611029" y="447199"/>
                      <a:pt x="614839" y="447199"/>
                    </a:cubicBezTo>
                    <a:cubicBezTo>
                      <a:pt x="619601" y="447199"/>
                      <a:pt x="624364" y="444341"/>
                      <a:pt x="626269" y="440531"/>
                    </a:cubicBezTo>
                    <a:cubicBezTo>
                      <a:pt x="627221" y="440531"/>
                      <a:pt x="629126" y="440531"/>
                      <a:pt x="630079" y="440531"/>
                    </a:cubicBezTo>
                    <a:cubicBezTo>
                      <a:pt x="631031" y="440531"/>
                      <a:pt x="631031" y="440531"/>
                      <a:pt x="631984" y="440531"/>
                    </a:cubicBezTo>
                    <a:cubicBezTo>
                      <a:pt x="632936" y="442436"/>
                      <a:pt x="634841" y="443389"/>
                      <a:pt x="636746" y="444341"/>
                    </a:cubicBezTo>
                    <a:cubicBezTo>
                      <a:pt x="633889" y="445294"/>
                      <a:pt x="633889" y="446246"/>
                      <a:pt x="633889" y="447199"/>
                    </a:cubicBezTo>
                    <a:cubicBezTo>
                      <a:pt x="633889" y="447199"/>
                      <a:pt x="633889" y="447199"/>
                      <a:pt x="633889" y="447199"/>
                    </a:cubicBezTo>
                    <a:close/>
                    <a:moveTo>
                      <a:pt x="639604" y="402431"/>
                    </a:moveTo>
                    <a:cubicBezTo>
                      <a:pt x="636746" y="400526"/>
                      <a:pt x="634841" y="399574"/>
                      <a:pt x="631031" y="399574"/>
                    </a:cubicBezTo>
                    <a:cubicBezTo>
                      <a:pt x="631031" y="395764"/>
                      <a:pt x="628174" y="392906"/>
                      <a:pt x="625316" y="391001"/>
                    </a:cubicBezTo>
                    <a:cubicBezTo>
                      <a:pt x="625316" y="390049"/>
                      <a:pt x="626269" y="389096"/>
                      <a:pt x="626269" y="388144"/>
                    </a:cubicBezTo>
                    <a:cubicBezTo>
                      <a:pt x="626269" y="385286"/>
                      <a:pt x="623411" y="382429"/>
                      <a:pt x="620554" y="382429"/>
                    </a:cubicBezTo>
                    <a:cubicBezTo>
                      <a:pt x="620554" y="379571"/>
                      <a:pt x="619601" y="376714"/>
                      <a:pt x="619601" y="374809"/>
                    </a:cubicBezTo>
                    <a:cubicBezTo>
                      <a:pt x="621506" y="375761"/>
                      <a:pt x="623411" y="375761"/>
                      <a:pt x="625316" y="375761"/>
                    </a:cubicBezTo>
                    <a:cubicBezTo>
                      <a:pt x="627221" y="375761"/>
                      <a:pt x="629126" y="374809"/>
                      <a:pt x="631031" y="373856"/>
                    </a:cubicBezTo>
                    <a:cubicBezTo>
                      <a:pt x="632936" y="377666"/>
                      <a:pt x="637699" y="380524"/>
                      <a:pt x="642461" y="380524"/>
                    </a:cubicBezTo>
                    <a:cubicBezTo>
                      <a:pt x="642461" y="385286"/>
                      <a:pt x="644366" y="390049"/>
                      <a:pt x="647224" y="394811"/>
                    </a:cubicBezTo>
                    <a:cubicBezTo>
                      <a:pt x="643414" y="396716"/>
                      <a:pt x="641509" y="399574"/>
                      <a:pt x="639604" y="402431"/>
                    </a:cubicBezTo>
                    <a:close/>
                    <a:moveTo>
                      <a:pt x="343376" y="758666"/>
                    </a:moveTo>
                    <a:cubicBezTo>
                      <a:pt x="343376" y="757714"/>
                      <a:pt x="343376" y="757714"/>
                      <a:pt x="343376" y="758666"/>
                    </a:cubicBezTo>
                    <a:cubicBezTo>
                      <a:pt x="343376" y="755809"/>
                      <a:pt x="342424" y="753904"/>
                      <a:pt x="341471" y="751999"/>
                    </a:cubicBezTo>
                    <a:cubicBezTo>
                      <a:pt x="343376" y="752951"/>
                      <a:pt x="345281" y="752951"/>
                      <a:pt x="346234" y="752951"/>
                    </a:cubicBezTo>
                    <a:cubicBezTo>
                      <a:pt x="345281" y="754856"/>
                      <a:pt x="344329" y="756761"/>
                      <a:pt x="343376" y="758666"/>
                    </a:cubicBezTo>
                    <a:close/>
                    <a:moveTo>
                      <a:pt x="109061" y="1225391"/>
                    </a:moveTo>
                    <a:cubicBezTo>
                      <a:pt x="106204" y="1221581"/>
                      <a:pt x="101441" y="1218724"/>
                      <a:pt x="95726" y="1217771"/>
                    </a:cubicBezTo>
                    <a:cubicBezTo>
                      <a:pt x="99536" y="1216819"/>
                      <a:pt x="103346" y="1213961"/>
                      <a:pt x="104299" y="1210151"/>
                    </a:cubicBezTo>
                    <a:cubicBezTo>
                      <a:pt x="111919" y="1208246"/>
                      <a:pt x="118586" y="1202531"/>
                      <a:pt x="122396" y="1195864"/>
                    </a:cubicBezTo>
                    <a:cubicBezTo>
                      <a:pt x="124301" y="1197769"/>
                      <a:pt x="126206" y="1199674"/>
                      <a:pt x="129064" y="1201579"/>
                    </a:cubicBezTo>
                    <a:cubicBezTo>
                      <a:pt x="118586" y="1204436"/>
                      <a:pt x="110014" y="1213961"/>
                      <a:pt x="109061" y="1225391"/>
                    </a:cubicBezTo>
                    <a:close/>
                    <a:moveTo>
                      <a:pt x="151924" y="1208246"/>
                    </a:moveTo>
                    <a:cubicBezTo>
                      <a:pt x="150971" y="1207294"/>
                      <a:pt x="150971" y="1207294"/>
                      <a:pt x="150019" y="1206341"/>
                    </a:cubicBezTo>
                    <a:cubicBezTo>
                      <a:pt x="150971" y="1206341"/>
                      <a:pt x="151924" y="1206341"/>
                      <a:pt x="151924" y="1206341"/>
                    </a:cubicBezTo>
                    <a:cubicBezTo>
                      <a:pt x="152876" y="1207294"/>
                      <a:pt x="151924" y="1208246"/>
                      <a:pt x="151924" y="1208246"/>
                    </a:cubicBezTo>
                    <a:close/>
                    <a:moveTo>
                      <a:pt x="290989" y="992981"/>
                    </a:moveTo>
                    <a:cubicBezTo>
                      <a:pt x="291941" y="991076"/>
                      <a:pt x="291941" y="989171"/>
                      <a:pt x="291941" y="986314"/>
                    </a:cubicBezTo>
                    <a:cubicBezTo>
                      <a:pt x="291941" y="986314"/>
                      <a:pt x="291941" y="986314"/>
                      <a:pt x="291941" y="986314"/>
                    </a:cubicBezTo>
                    <a:cubicBezTo>
                      <a:pt x="292894" y="986314"/>
                      <a:pt x="293846" y="987266"/>
                      <a:pt x="294799" y="987266"/>
                    </a:cubicBezTo>
                    <a:cubicBezTo>
                      <a:pt x="293846" y="989171"/>
                      <a:pt x="291941" y="991076"/>
                      <a:pt x="290989" y="992981"/>
                    </a:cubicBezTo>
                    <a:close/>
                    <a:moveTo>
                      <a:pt x="309086" y="1652111"/>
                    </a:moveTo>
                    <a:cubicBezTo>
                      <a:pt x="309086" y="1651159"/>
                      <a:pt x="309086" y="1650206"/>
                      <a:pt x="310039" y="1649254"/>
                    </a:cubicBezTo>
                    <a:cubicBezTo>
                      <a:pt x="310039" y="1649254"/>
                      <a:pt x="310991" y="1650206"/>
                      <a:pt x="310991" y="1650206"/>
                    </a:cubicBezTo>
                    <a:cubicBezTo>
                      <a:pt x="310991" y="1651159"/>
                      <a:pt x="310039" y="1651159"/>
                      <a:pt x="309086" y="1652111"/>
                    </a:cubicBezTo>
                    <a:close/>
                    <a:moveTo>
                      <a:pt x="259556" y="1822609"/>
                    </a:moveTo>
                    <a:cubicBezTo>
                      <a:pt x="260509" y="1820704"/>
                      <a:pt x="260509" y="1818799"/>
                      <a:pt x="261461" y="1816894"/>
                    </a:cubicBezTo>
                    <a:cubicBezTo>
                      <a:pt x="262414" y="1816894"/>
                      <a:pt x="264319" y="1816894"/>
                      <a:pt x="265271" y="1816894"/>
                    </a:cubicBezTo>
                    <a:cubicBezTo>
                      <a:pt x="265271" y="1817846"/>
                      <a:pt x="266224" y="1817846"/>
                      <a:pt x="266224" y="1817846"/>
                    </a:cubicBezTo>
                    <a:cubicBezTo>
                      <a:pt x="263366" y="1819751"/>
                      <a:pt x="261461" y="1820704"/>
                      <a:pt x="259556" y="1822609"/>
                    </a:cubicBezTo>
                    <a:close/>
                    <a:moveTo>
                      <a:pt x="330994" y="1783556"/>
                    </a:moveTo>
                    <a:cubicBezTo>
                      <a:pt x="330041" y="1783556"/>
                      <a:pt x="330041" y="1783556"/>
                      <a:pt x="329089" y="1783556"/>
                    </a:cubicBezTo>
                    <a:cubicBezTo>
                      <a:pt x="328136" y="1782604"/>
                      <a:pt x="327184" y="1781651"/>
                      <a:pt x="326231" y="1781651"/>
                    </a:cubicBezTo>
                    <a:cubicBezTo>
                      <a:pt x="324326" y="1779746"/>
                      <a:pt x="323374" y="1778794"/>
                      <a:pt x="321469" y="1777841"/>
                    </a:cubicBezTo>
                    <a:cubicBezTo>
                      <a:pt x="322421" y="1775936"/>
                      <a:pt x="322421" y="1774031"/>
                      <a:pt x="323374" y="1772126"/>
                    </a:cubicBezTo>
                    <a:cubicBezTo>
                      <a:pt x="325279" y="1773079"/>
                      <a:pt x="327184" y="1773079"/>
                      <a:pt x="329089" y="1773079"/>
                    </a:cubicBezTo>
                    <a:cubicBezTo>
                      <a:pt x="331946" y="1773079"/>
                      <a:pt x="333851" y="1772126"/>
                      <a:pt x="335756" y="1771174"/>
                    </a:cubicBezTo>
                    <a:cubicBezTo>
                      <a:pt x="333851" y="1774984"/>
                      <a:pt x="331946" y="1778794"/>
                      <a:pt x="330994" y="1783556"/>
                    </a:cubicBezTo>
                    <a:close/>
                    <a:moveTo>
                      <a:pt x="442436" y="1450181"/>
                    </a:moveTo>
                    <a:cubicBezTo>
                      <a:pt x="444341" y="1453991"/>
                      <a:pt x="447199" y="1456849"/>
                      <a:pt x="451009" y="1458754"/>
                    </a:cubicBezTo>
                    <a:cubicBezTo>
                      <a:pt x="448151" y="1460659"/>
                      <a:pt x="446246" y="1462564"/>
                      <a:pt x="444341" y="1465421"/>
                    </a:cubicBezTo>
                    <a:cubicBezTo>
                      <a:pt x="443389" y="1461611"/>
                      <a:pt x="440531" y="1457801"/>
                      <a:pt x="437674" y="1454944"/>
                    </a:cubicBezTo>
                    <a:cubicBezTo>
                      <a:pt x="438626" y="1453039"/>
                      <a:pt x="440531" y="1452086"/>
                      <a:pt x="442436" y="1450181"/>
                    </a:cubicBezTo>
                    <a:close/>
                    <a:moveTo>
                      <a:pt x="426244" y="1592104"/>
                    </a:moveTo>
                    <a:cubicBezTo>
                      <a:pt x="425291" y="1589246"/>
                      <a:pt x="423386" y="1587341"/>
                      <a:pt x="420529" y="1587341"/>
                    </a:cubicBezTo>
                    <a:cubicBezTo>
                      <a:pt x="420529" y="1587341"/>
                      <a:pt x="419576" y="1587341"/>
                      <a:pt x="419576" y="1587341"/>
                    </a:cubicBezTo>
                    <a:cubicBezTo>
                      <a:pt x="420529" y="1584484"/>
                      <a:pt x="421481" y="1580674"/>
                      <a:pt x="421481" y="1576864"/>
                    </a:cubicBezTo>
                    <a:cubicBezTo>
                      <a:pt x="421481" y="1575911"/>
                      <a:pt x="421481" y="1575911"/>
                      <a:pt x="421481" y="1574959"/>
                    </a:cubicBezTo>
                    <a:cubicBezTo>
                      <a:pt x="421481" y="1574959"/>
                      <a:pt x="422434" y="1574959"/>
                      <a:pt x="422434" y="1574959"/>
                    </a:cubicBezTo>
                    <a:cubicBezTo>
                      <a:pt x="423386" y="1575911"/>
                      <a:pt x="425291" y="1576864"/>
                      <a:pt x="426244" y="1577816"/>
                    </a:cubicBezTo>
                    <a:cubicBezTo>
                      <a:pt x="426244" y="1578769"/>
                      <a:pt x="426244" y="1579721"/>
                      <a:pt x="426244" y="1580674"/>
                    </a:cubicBezTo>
                    <a:cubicBezTo>
                      <a:pt x="426244" y="1585436"/>
                      <a:pt x="427196" y="1589246"/>
                      <a:pt x="430054" y="1593056"/>
                    </a:cubicBezTo>
                    <a:cubicBezTo>
                      <a:pt x="428149" y="1592104"/>
                      <a:pt x="427196" y="1592104"/>
                      <a:pt x="426244" y="1592104"/>
                    </a:cubicBezTo>
                    <a:close/>
                    <a:moveTo>
                      <a:pt x="431959" y="1518761"/>
                    </a:moveTo>
                    <a:cubicBezTo>
                      <a:pt x="430054" y="1517809"/>
                      <a:pt x="427196" y="1517809"/>
                      <a:pt x="425291" y="1517809"/>
                    </a:cubicBezTo>
                    <a:cubicBezTo>
                      <a:pt x="422434" y="1517809"/>
                      <a:pt x="418624" y="1518761"/>
                      <a:pt x="415766" y="1519714"/>
                    </a:cubicBezTo>
                    <a:cubicBezTo>
                      <a:pt x="415766" y="1518761"/>
                      <a:pt x="416719" y="1517809"/>
                      <a:pt x="416719" y="1515904"/>
                    </a:cubicBezTo>
                    <a:cubicBezTo>
                      <a:pt x="416719" y="1513046"/>
                      <a:pt x="415766" y="1510189"/>
                      <a:pt x="413861" y="1508284"/>
                    </a:cubicBezTo>
                    <a:cubicBezTo>
                      <a:pt x="417671" y="1507331"/>
                      <a:pt x="419576" y="1503521"/>
                      <a:pt x="419576" y="1499711"/>
                    </a:cubicBezTo>
                    <a:cubicBezTo>
                      <a:pt x="419576" y="1497806"/>
                      <a:pt x="418624" y="1496854"/>
                      <a:pt x="418624" y="1494949"/>
                    </a:cubicBezTo>
                    <a:cubicBezTo>
                      <a:pt x="420529" y="1493044"/>
                      <a:pt x="422434" y="1490186"/>
                      <a:pt x="422434" y="1486376"/>
                    </a:cubicBezTo>
                    <a:cubicBezTo>
                      <a:pt x="422434" y="1485424"/>
                      <a:pt x="422434" y="1485424"/>
                      <a:pt x="422434" y="1484471"/>
                    </a:cubicBezTo>
                    <a:cubicBezTo>
                      <a:pt x="422434" y="1484471"/>
                      <a:pt x="422434" y="1484471"/>
                      <a:pt x="422434" y="1484471"/>
                    </a:cubicBezTo>
                    <a:cubicBezTo>
                      <a:pt x="424339" y="1488281"/>
                      <a:pt x="428149" y="1491139"/>
                      <a:pt x="431959" y="1491139"/>
                    </a:cubicBezTo>
                    <a:cubicBezTo>
                      <a:pt x="432911" y="1491139"/>
                      <a:pt x="434816" y="1491139"/>
                      <a:pt x="435769" y="1490186"/>
                    </a:cubicBezTo>
                    <a:cubicBezTo>
                      <a:pt x="435769" y="1491139"/>
                      <a:pt x="436721" y="1492091"/>
                      <a:pt x="436721" y="1493044"/>
                    </a:cubicBezTo>
                    <a:cubicBezTo>
                      <a:pt x="432911" y="1495901"/>
                      <a:pt x="430054" y="1499711"/>
                      <a:pt x="430054" y="1505426"/>
                    </a:cubicBezTo>
                    <a:cubicBezTo>
                      <a:pt x="430054" y="1509236"/>
                      <a:pt x="431959" y="1513046"/>
                      <a:pt x="434816" y="1515904"/>
                    </a:cubicBezTo>
                    <a:cubicBezTo>
                      <a:pt x="432911" y="1518761"/>
                      <a:pt x="431959" y="1518761"/>
                      <a:pt x="431959" y="1518761"/>
                    </a:cubicBezTo>
                    <a:close/>
                    <a:moveTo>
                      <a:pt x="445294" y="1609249"/>
                    </a:moveTo>
                    <a:cubicBezTo>
                      <a:pt x="442436" y="1606391"/>
                      <a:pt x="439579" y="1604486"/>
                      <a:pt x="435769" y="1603534"/>
                    </a:cubicBezTo>
                    <a:cubicBezTo>
                      <a:pt x="435769" y="1603534"/>
                      <a:pt x="435769" y="1603534"/>
                      <a:pt x="435769" y="1603534"/>
                    </a:cubicBezTo>
                    <a:cubicBezTo>
                      <a:pt x="435769" y="1601629"/>
                      <a:pt x="435769" y="1600676"/>
                      <a:pt x="434816" y="1598771"/>
                    </a:cubicBezTo>
                    <a:cubicBezTo>
                      <a:pt x="438626" y="1601629"/>
                      <a:pt x="443389" y="1603534"/>
                      <a:pt x="449104" y="1603534"/>
                    </a:cubicBezTo>
                    <a:cubicBezTo>
                      <a:pt x="449104" y="1603534"/>
                      <a:pt x="449104" y="1603534"/>
                      <a:pt x="450056" y="1603534"/>
                    </a:cubicBezTo>
                    <a:cubicBezTo>
                      <a:pt x="451009" y="1604486"/>
                      <a:pt x="451009" y="1605439"/>
                      <a:pt x="451961" y="1606391"/>
                    </a:cubicBezTo>
                    <a:cubicBezTo>
                      <a:pt x="449104" y="1607344"/>
                      <a:pt x="447199" y="1608296"/>
                      <a:pt x="445294" y="1609249"/>
                    </a:cubicBezTo>
                    <a:close/>
                    <a:moveTo>
                      <a:pt x="452914" y="1518761"/>
                    </a:moveTo>
                    <a:cubicBezTo>
                      <a:pt x="452914" y="1518761"/>
                      <a:pt x="451961" y="1517809"/>
                      <a:pt x="451961" y="1517809"/>
                    </a:cubicBezTo>
                    <a:cubicBezTo>
                      <a:pt x="451961" y="1517809"/>
                      <a:pt x="452914" y="1516856"/>
                      <a:pt x="452914" y="1516856"/>
                    </a:cubicBezTo>
                    <a:cubicBezTo>
                      <a:pt x="453866" y="1516856"/>
                      <a:pt x="453866" y="1517809"/>
                      <a:pt x="454819" y="1517809"/>
                    </a:cubicBezTo>
                    <a:cubicBezTo>
                      <a:pt x="452914" y="1518761"/>
                      <a:pt x="452914" y="1518761"/>
                      <a:pt x="452914" y="1518761"/>
                    </a:cubicBezTo>
                    <a:close/>
                    <a:moveTo>
                      <a:pt x="666274" y="511969"/>
                    </a:moveTo>
                    <a:cubicBezTo>
                      <a:pt x="667226" y="511016"/>
                      <a:pt x="667226" y="510064"/>
                      <a:pt x="668179" y="509111"/>
                    </a:cubicBezTo>
                    <a:lnTo>
                      <a:pt x="668179" y="511969"/>
                    </a:lnTo>
                    <a:cubicBezTo>
                      <a:pt x="667226" y="511969"/>
                      <a:pt x="666274" y="511969"/>
                      <a:pt x="666274" y="511969"/>
                    </a:cubicBezTo>
                    <a:close/>
                    <a:moveTo>
                      <a:pt x="657701" y="574834"/>
                    </a:moveTo>
                    <a:cubicBezTo>
                      <a:pt x="658654" y="574834"/>
                      <a:pt x="659606" y="573881"/>
                      <a:pt x="659606" y="572929"/>
                    </a:cubicBezTo>
                    <a:lnTo>
                      <a:pt x="659606" y="575786"/>
                    </a:lnTo>
                    <a:cubicBezTo>
                      <a:pt x="658654" y="575786"/>
                      <a:pt x="658654" y="575786"/>
                      <a:pt x="657701" y="574834"/>
                    </a:cubicBezTo>
                    <a:close/>
                    <a:moveTo>
                      <a:pt x="502444" y="1197769"/>
                    </a:moveTo>
                    <a:cubicBezTo>
                      <a:pt x="504349" y="1198721"/>
                      <a:pt x="505301" y="1198721"/>
                      <a:pt x="507206" y="1198721"/>
                    </a:cubicBezTo>
                    <a:cubicBezTo>
                      <a:pt x="509111" y="1198721"/>
                      <a:pt x="510064" y="1198721"/>
                      <a:pt x="511969" y="1197769"/>
                    </a:cubicBezTo>
                    <a:cubicBezTo>
                      <a:pt x="512921" y="1210151"/>
                      <a:pt x="519589" y="1220629"/>
                      <a:pt x="529114" y="1227296"/>
                    </a:cubicBezTo>
                    <a:cubicBezTo>
                      <a:pt x="528161" y="1228249"/>
                      <a:pt x="527209" y="1229201"/>
                      <a:pt x="526256" y="1230154"/>
                    </a:cubicBezTo>
                    <a:cubicBezTo>
                      <a:pt x="525304" y="1230154"/>
                      <a:pt x="525304" y="1230154"/>
                      <a:pt x="524351" y="1230154"/>
                    </a:cubicBezTo>
                    <a:cubicBezTo>
                      <a:pt x="519589" y="1224439"/>
                      <a:pt x="511969" y="1220629"/>
                      <a:pt x="504349" y="1220629"/>
                    </a:cubicBezTo>
                    <a:cubicBezTo>
                      <a:pt x="504349" y="1220629"/>
                      <a:pt x="504349" y="1220629"/>
                      <a:pt x="503396" y="1220629"/>
                    </a:cubicBezTo>
                    <a:cubicBezTo>
                      <a:pt x="501491" y="1217771"/>
                      <a:pt x="499586" y="1215866"/>
                      <a:pt x="497681" y="1213961"/>
                    </a:cubicBezTo>
                    <a:cubicBezTo>
                      <a:pt x="501491" y="1212056"/>
                      <a:pt x="504349" y="1208246"/>
                      <a:pt x="504349" y="1203484"/>
                    </a:cubicBezTo>
                    <a:cubicBezTo>
                      <a:pt x="504349" y="1201579"/>
                      <a:pt x="503396" y="1199674"/>
                      <a:pt x="502444" y="1197769"/>
                    </a:cubicBezTo>
                    <a:close/>
                    <a:moveTo>
                      <a:pt x="574834" y="1231106"/>
                    </a:moveTo>
                    <a:cubicBezTo>
                      <a:pt x="574834" y="1231106"/>
                      <a:pt x="574834" y="1230154"/>
                      <a:pt x="574834" y="1231106"/>
                    </a:cubicBezTo>
                    <a:cubicBezTo>
                      <a:pt x="576739" y="1229201"/>
                      <a:pt x="578644" y="1228249"/>
                      <a:pt x="579596" y="1226344"/>
                    </a:cubicBezTo>
                    <a:lnTo>
                      <a:pt x="579596" y="1229201"/>
                    </a:lnTo>
                    <a:cubicBezTo>
                      <a:pt x="577691" y="1230154"/>
                      <a:pt x="575786" y="1230154"/>
                      <a:pt x="574834" y="1231106"/>
                    </a:cubicBezTo>
                    <a:close/>
                    <a:moveTo>
                      <a:pt x="516731" y="1371124"/>
                    </a:moveTo>
                    <a:cubicBezTo>
                      <a:pt x="517684" y="1371124"/>
                      <a:pt x="517684" y="1371124"/>
                      <a:pt x="518636" y="1371124"/>
                    </a:cubicBezTo>
                    <a:cubicBezTo>
                      <a:pt x="517684" y="1372076"/>
                      <a:pt x="517684" y="1372076"/>
                      <a:pt x="516731" y="1373029"/>
                    </a:cubicBezTo>
                    <a:cubicBezTo>
                      <a:pt x="516731" y="1372076"/>
                      <a:pt x="516731" y="1371124"/>
                      <a:pt x="516731" y="1371124"/>
                    </a:cubicBezTo>
                    <a:close/>
                    <a:moveTo>
                      <a:pt x="615791" y="838676"/>
                    </a:moveTo>
                    <a:cubicBezTo>
                      <a:pt x="618649" y="842486"/>
                      <a:pt x="622459" y="844391"/>
                      <a:pt x="627221" y="845344"/>
                    </a:cubicBezTo>
                    <a:lnTo>
                      <a:pt x="627221" y="847249"/>
                    </a:lnTo>
                    <a:cubicBezTo>
                      <a:pt x="627221" y="848201"/>
                      <a:pt x="626269" y="848201"/>
                      <a:pt x="626269" y="849154"/>
                    </a:cubicBezTo>
                    <a:cubicBezTo>
                      <a:pt x="624364" y="849154"/>
                      <a:pt x="622459" y="848201"/>
                      <a:pt x="620554" y="848201"/>
                    </a:cubicBezTo>
                    <a:cubicBezTo>
                      <a:pt x="616744" y="848201"/>
                      <a:pt x="613886" y="849154"/>
                      <a:pt x="610076" y="849154"/>
                    </a:cubicBezTo>
                    <a:cubicBezTo>
                      <a:pt x="610076" y="848201"/>
                      <a:pt x="610076" y="847249"/>
                      <a:pt x="610076" y="847249"/>
                    </a:cubicBezTo>
                    <a:cubicBezTo>
                      <a:pt x="610076" y="845344"/>
                      <a:pt x="610076" y="844391"/>
                      <a:pt x="609124" y="842486"/>
                    </a:cubicBezTo>
                    <a:cubicBezTo>
                      <a:pt x="611029" y="842486"/>
                      <a:pt x="613886" y="840581"/>
                      <a:pt x="615791" y="838676"/>
                    </a:cubicBezTo>
                    <a:close/>
                    <a:moveTo>
                      <a:pt x="571024" y="938689"/>
                    </a:moveTo>
                    <a:cubicBezTo>
                      <a:pt x="572929" y="941546"/>
                      <a:pt x="574834" y="942499"/>
                      <a:pt x="577691" y="943451"/>
                    </a:cubicBezTo>
                    <a:cubicBezTo>
                      <a:pt x="576739" y="944404"/>
                      <a:pt x="575786" y="945356"/>
                      <a:pt x="575786" y="946309"/>
                    </a:cubicBezTo>
                    <a:cubicBezTo>
                      <a:pt x="573881" y="943451"/>
                      <a:pt x="571976" y="940594"/>
                      <a:pt x="571024" y="938689"/>
                    </a:cubicBezTo>
                    <a:cubicBezTo>
                      <a:pt x="570071" y="938689"/>
                      <a:pt x="571024" y="938689"/>
                      <a:pt x="571024" y="938689"/>
                    </a:cubicBezTo>
                    <a:close/>
                    <a:moveTo>
                      <a:pt x="552926" y="718661"/>
                    </a:moveTo>
                    <a:cubicBezTo>
                      <a:pt x="558641" y="717709"/>
                      <a:pt x="562451" y="714851"/>
                      <a:pt x="566261" y="710089"/>
                    </a:cubicBezTo>
                    <a:cubicBezTo>
                      <a:pt x="567214" y="710089"/>
                      <a:pt x="567214" y="710089"/>
                      <a:pt x="568166" y="711041"/>
                    </a:cubicBezTo>
                    <a:cubicBezTo>
                      <a:pt x="567214" y="713899"/>
                      <a:pt x="567214" y="716756"/>
                      <a:pt x="567214" y="719614"/>
                    </a:cubicBezTo>
                    <a:cubicBezTo>
                      <a:pt x="567214" y="720566"/>
                      <a:pt x="567214" y="721519"/>
                      <a:pt x="567214" y="723424"/>
                    </a:cubicBezTo>
                    <a:cubicBezTo>
                      <a:pt x="566261" y="723424"/>
                      <a:pt x="565309" y="723424"/>
                      <a:pt x="565309" y="724376"/>
                    </a:cubicBezTo>
                    <a:cubicBezTo>
                      <a:pt x="561499" y="722471"/>
                      <a:pt x="557689" y="720566"/>
                      <a:pt x="552926" y="720566"/>
                    </a:cubicBezTo>
                    <a:cubicBezTo>
                      <a:pt x="552926" y="719614"/>
                      <a:pt x="552926" y="718661"/>
                      <a:pt x="552926" y="718661"/>
                    </a:cubicBezTo>
                    <a:close/>
                    <a:moveTo>
                      <a:pt x="553879" y="816769"/>
                    </a:moveTo>
                    <a:cubicBezTo>
                      <a:pt x="556736" y="812959"/>
                      <a:pt x="558641" y="809149"/>
                      <a:pt x="559594" y="804386"/>
                    </a:cubicBezTo>
                    <a:cubicBezTo>
                      <a:pt x="560546" y="804386"/>
                      <a:pt x="560546" y="804386"/>
                      <a:pt x="561499" y="804386"/>
                    </a:cubicBezTo>
                    <a:cubicBezTo>
                      <a:pt x="563404" y="806291"/>
                      <a:pt x="566261" y="807244"/>
                      <a:pt x="569119" y="808196"/>
                    </a:cubicBezTo>
                    <a:cubicBezTo>
                      <a:pt x="568166" y="810101"/>
                      <a:pt x="568166" y="812006"/>
                      <a:pt x="568166" y="813911"/>
                    </a:cubicBezTo>
                    <a:cubicBezTo>
                      <a:pt x="565309" y="815816"/>
                      <a:pt x="563404" y="818674"/>
                      <a:pt x="563404" y="822484"/>
                    </a:cubicBezTo>
                    <a:cubicBezTo>
                      <a:pt x="563404" y="823436"/>
                      <a:pt x="563404" y="823436"/>
                      <a:pt x="563404" y="824389"/>
                    </a:cubicBezTo>
                    <a:cubicBezTo>
                      <a:pt x="558641" y="824389"/>
                      <a:pt x="553879" y="825341"/>
                      <a:pt x="550069" y="828199"/>
                    </a:cubicBezTo>
                    <a:cubicBezTo>
                      <a:pt x="552926" y="824389"/>
                      <a:pt x="553879" y="820579"/>
                      <a:pt x="553879" y="816769"/>
                    </a:cubicBezTo>
                    <a:close/>
                    <a:moveTo>
                      <a:pt x="547211" y="968216"/>
                    </a:moveTo>
                    <a:cubicBezTo>
                      <a:pt x="547211" y="969169"/>
                      <a:pt x="547211" y="969169"/>
                      <a:pt x="547211" y="970121"/>
                    </a:cubicBezTo>
                    <a:cubicBezTo>
                      <a:pt x="547211" y="972979"/>
                      <a:pt x="550069" y="975836"/>
                      <a:pt x="552926" y="975836"/>
                    </a:cubicBezTo>
                    <a:cubicBezTo>
                      <a:pt x="555784" y="975836"/>
                      <a:pt x="557689" y="973931"/>
                      <a:pt x="558641" y="972026"/>
                    </a:cubicBezTo>
                    <a:cubicBezTo>
                      <a:pt x="558641" y="972026"/>
                      <a:pt x="558641" y="972026"/>
                      <a:pt x="558641" y="972026"/>
                    </a:cubicBezTo>
                    <a:cubicBezTo>
                      <a:pt x="560546" y="972026"/>
                      <a:pt x="561499" y="972026"/>
                      <a:pt x="563404" y="971074"/>
                    </a:cubicBezTo>
                    <a:cubicBezTo>
                      <a:pt x="563404" y="972026"/>
                      <a:pt x="562451" y="972979"/>
                      <a:pt x="562451" y="973931"/>
                    </a:cubicBezTo>
                    <a:cubicBezTo>
                      <a:pt x="562451" y="976789"/>
                      <a:pt x="564356" y="979646"/>
                      <a:pt x="567214" y="980599"/>
                    </a:cubicBezTo>
                    <a:cubicBezTo>
                      <a:pt x="568166" y="984409"/>
                      <a:pt x="569119" y="988219"/>
                      <a:pt x="571024" y="991076"/>
                    </a:cubicBezTo>
                    <a:cubicBezTo>
                      <a:pt x="570071" y="991076"/>
                      <a:pt x="568166" y="992029"/>
                      <a:pt x="567214" y="992029"/>
                    </a:cubicBezTo>
                    <a:cubicBezTo>
                      <a:pt x="565309" y="990124"/>
                      <a:pt x="562451" y="989171"/>
                      <a:pt x="559594" y="989171"/>
                    </a:cubicBezTo>
                    <a:cubicBezTo>
                      <a:pt x="553879" y="989171"/>
                      <a:pt x="550069" y="992981"/>
                      <a:pt x="548164" y="996791"/>
                    </a:cubicBezTo>
                    <a:cubicBezTo>
                      <a:pt x="547211" y="997744"/>
                      <a:pt x="546259" y="999649"/>
                      <a:pt x="545306" y="1001554"/>
                    </a:cubicBezTo>
                    <a:cubicBezTo>
                      <a:pt x="543401" y="998696"/>
                      <a:pt x="539591" y="995839"/>
                      <a:pt x="536734" y="994886"/>
                    </a:cubicBezTo>
                    <a:cubicBezTo>
                      <a:pt x="536734" y="993934"/>
                      <a:pt x="537686" y="992981"/>
                      <a:pt x="537686" y="992029"/>
                    </a:cubicBezTo>
                    <a:cubicBezTo>
                      <a:pt x="537686" y="988219"/>
                      <a:pt x="534829" y="985361"/>
                      <a:pt x="531019" y="985361"/>
                    </a:cubicBezTo>
                    <a:cubicBezTo>
                      <a:pt x="527209" y="985361"/>
                      <a:pt x="524351" y="988219"/>
                      <a:pt x="524351" y="992029"/>
                    </a:cubicBezTo>
                    <a:cubicBezTo>
                      <a:pt x="524351" y="992981"/>
                      <a:pt x="524351" y="992981"/>
                      <a:pt x="524351" y="993934"/>
                    </a:cubicBezTo>
                    <a:cubicBezTo>
                      <a:pt x="518636" y="995839"/>
                      <a:pt x="513874" y="999649"/>
                      <a:pt x="511016" y="1004411"/>
                    </a:cubicBezTo>
                    <a:cubicBezTo>
                      <a:pt x="509111" y="1002506"/>
                      <a:pt x="507206" y="1000601"/>
                      <a:pt x="504349" y="1000601"/>
                    </a:cubicBezTo>
                    <a:cubicBezTo>
                      <a:pt x="504349" y="1000601"/>
                      <a:pt x="504349" y="1000601"/>
                      <a:pt x="503396" y="1000601"/>
                    </a:cubicBezTo>
                    <a:cubicBezTo>
                      <a:pt x="503396" y="998696"/>
                      <a:pt x="502444" y="996791"/>
                      <a:pt x="501491" y="995839"/>
                    </a:cubicBezTo>
                    <a:cubicBezTo>
                      <a:pt x="501491" y="995839"/>
                      <a:pt x="501491" y="995839"/>
                      <a:pt x="502444" y="995839"/>
                    </a:cubicBezTo>
                    <a:cubicBezTo>
                      <a:pt x="514826" y="995839"/>
                      <a:pt x="524351" y="986314"/>
                      <a:pt x="524351" y="973931"/>
                    </a:cubicBezTo>
                    <a:cubicBezTo>
                      <a:pt x="524351" y="973931"/>
                      <a:pt x="524351" y="972979"/>
                      <a:pt x="524351" y="972979"/>
                    </a:cubicBezTo>
                    <a:cubicBezTo>
                      <a:pt x="525304" y="973931"/>
                      <a:pt x="527209" y="973931"/>
                      <a:pt x="529114" y="973931"/>
                    </a:cubicBezTo>
                    <a:cubicBezTo>
                      <a:pt x="535781" y="973931"/>
                      <a:pt x="541496" y="968216"/>
                      <a:pt x="541496" y="961549"/>
                    </a:cubicBezTo>
                    <a:cubicBezTo>
                      <a:pt x="541496" y="954881"/>
                      <a:pt x="535781" y="949166"/>
                      <a:pt x="529114" y="949166"/>
                    </a:cubicBezTo>
                    <a:cubicBezTo>
                      <a:pt x="525304" y="949166"/>
                      <a:pt x="521494" y="951071"/>
                      <a:pt x="519589" y="954881"/>
                    </a:cubicBezTo>
                    <a:cubicBezTo>
                      <a:pt x="519589" y="953929"/>
                      <a:pt x="520541" y="952024"/>
                      <a:pt x="520541" y="951071"/>
                    </a:cubicBezTo>
                    <a:cubicBezTo>
                      <a:pt x="520541" y="940594"/>
                      <a:pt x="511969" y="931069"/>
                      <a:pt x="500539" y="931069"/>
                    </a:cubicBezTo>
                    <a:cubicBezTo>
                      <a:pt x="497681" y="931069"/>
                      <a:pt x="495776" y="932021"/>
                      <a:pt x="492919" y="932974"/>
                    </a:cubicBezTo>
                    <a:cubicBezTo>
                      <a:pt x="491966" y="929164"/>
                      <a:pt x="488156" y="926306"/>
                      <a:pt x="484346" y="925354"/>
                    </a:cubicBezTo>
                    <a:cubicBezTo>
                      <a:pt x="485299" y="923449"/>
                      <a:pt x="486251" y="920591"/>
                      <a:pt x="486251" y="917734"/>
                    </a:cubicBezTo>
                    <a:cubicBezTo>
                      <a:pt x="486251" y="915829"/>
                      <a:pt x="486251" y="914876"/>
                      <a:pt x="485299" y="912971"/>
                    </a:cubicBezTo>
                    <a:cubicBezTo>
                      <a:pt x="487204" y="911066"/>
                      <a:pt x="488156" y="909161"/>
                      <a:pt x="488156" y="906304"/>
                    </a:cubicBezTo>
                    <a:cubicBezTo>
                      <a:pt x="488156" y="904399"/>
                      <a:pt x="487204" y="903446"/>
                      <a:pt x="486251" y="901541"/>
                    </a:cubicBezTo>
                    <a:cubicBezTo>
                      <a:pt x="489109" y="899636"/>
                      <a:pt x="491014" y="896779"/>
                      <a:pt x="492919" y="893921"/>
                    </a:cubicBezTo>
                    <a:cubicBezTo>
                      <a:pt x="495776" y="899636"/>
                      <a:pt x="500539" y="904399"/>
                      <a:pt x="505301" y="907256"/>
                    </a:cubicBezTo>
                    <a:cubicBezTo>
                      <a:pt x="505301" y="907256"/>
                      <a:pt x="505301" y="907256"/>
                      <a:pt x="505301" y="907256"/>
                    </a:cubicBezTo>
                    <a:cubicBezTo>
                      <a:pt x="505301" y="921544"/>
                      <a:pt x="512921" y="934879"/>
                      <a:pt x="525304" y="941546"/>
                    </a:cubicBezTo>
                    <a:cubicBezTo>
                      <a:pt x="528161" y="945356"/>
                      <a:pt x="532924" y="947261"/>
                      <a:pt x="537686" y="947261"/>
                    </a:cubicBezTo>
                    <a:cubicBezTo>
                      <a:pt x="537686" y="947261"/>
                      <a:pt x="538639" y="947261"/>
                      <a:pt x="538639" y="947261"/>
                    </a:cubicBezTo>
                    <a:cubicBezTo>
                      <a:pt x="538639" y="947261"/>
                      <a:pt x="539591" y="947261"/>
                      <a:pt x="539591" y="948214"/>
                    </a:cubicBezTo>
                    <a:cubicBezTo>
                      <a:pt x="539591" y="949166"/>
                      <a:pt x="539591" y="951071"/>
                      <a:pt x="539591" y="952024"/>
                    </a:cubicBezTo>
                    <a:cubicBezTo>
                      <a:pt x="539591" y="959644"/>
                      <a:pt x="542449" y="964406"/>
                      <a:pt x="547211" y="968216"/>
                    </a:cubicBezTo>
                    <a:close/>
                    <a:moveTo>
                      <a:pt x="549116" y="1032986"/>
                    </a:moveTo>
                    <a:cubicBezTo>
                      <a:pt x="543401" y="1036796"/>
                      <a:pt x="539591" y="1041559"/>
                      <a:pt x="536734" y="1048226"/>
                    </a:cubicBezTo>
                    <a:cubicBezTo>
                      <a:pt x="535781" y="1048226"/>
                      <a:pt x="534829" y="1048226"/>
                      <a:pt x="532924" y="1048226"/>
                    </a:cubicBezTo>
                    <a:cubicBezTo>
                      <a:pt x="531971" y="1048226"/>
                      <a:pt x="531971" y="1048226"/>
                      <a:pt x="531019" y="1048226"/>
                    </a:cubicBezTo>
                    <a:cubicBezTo>
                      <a:pt x="531019" y="1048226"/>
                      <a:pt x="531019" y="1048226"/>
                      <a:pt x="531019" y="1047274"/>
                    </a:cubicBezTo>
                    <a:cubicBezTo>
                      <a:pt x="533876" y="1044416"/>
                      <a:pt x="535781" y="1041559"/>
                      <a:pt x="535781" y="1036796"/>
                    </a:cubicBezTo>
                    <a:cubicBezTo>
                      <a:pt x="535781" y="1035844"/>
                      <a:pt x="535781" y="1034891"/>
                      <a:pt x="534829" y="1032986"/>
                    </a:cubicBezTo>
                    <a:cubicBezTo>
                      <a:pt x="540544" y="1031081"/>
                      <a:pt x="545306" y="1025366"/>
                      <a:pt x="547211" y="1018699"/>
                    </a:cubicBezTo>
                    <a:cubicBezTo>
                      <a:pt x="547211" y="1018699"/>
                      <a:pt x="548164" y="1019651"/>
                      <a:pt x="548164" y="1019651"/>
                    </a:cubicBezTo>
                    <a:cubicBezTo>
                      <a:pt x="547211" y="1021556"/>
                      <a:pt x="547211" y="1024414"/>
                      <a:pt x="547211" y="1026319"/>
                    </a:cubicBezTo>
                    <a:cubicBezTo>
                      <a:pt x="548164" y="1029176"/>
                      <a:pt x="548164" y="1031081"/>
                      <a:pt x="549116" y="1032986"/>
                    </a:cubicBezTo>
                    <a:close/>
                    <a:moveTo>
                      <a:pt x="506254" y="814864"/>
                    </a:moveTo>
                    <a:cubicBezTo>
                      <a:pt x="503396" y="813911"/>
                      <a:pt x="500539" y="812959"/>
                      <a:pt x="497681" y="812959"/>
                    </a:cubicBezTo>
                    <a:cubicBezTo>
                      <a:pt x="497681" y="812959"/>
                      <a:pt x="497681" y="812959"/>
                      <a:pt x="497681" y="812959"/>
                    </a:cubicBezTo>
                    <a:cubicBezTo>
                      <a:pt x="501491" y="812006"/>
                      <a:pt x="504349" y="809149"/>
                      <a:pt x="507206" y="806291"/>
                    </a:cubicBezTo>
                    <a:cubicBezTo>
                      <a:pt x="508159" y="806291"/>
                      <a:pt x="508159" y="805339"/>
                      <a:pt x="509111" y="805339"/>
                    </a:cubicBezTo>
                    <a:cubicBezTo>
                      <a:pt x="509111" y="805339"/>
                      <a:pt x="509111" y="805339"/>
                      <a:pt x="509111" y="806291"/>
                    </a:cubicBezTo>
                    <a:cubicBezTo>
                      <a:pt x="507206" y="808196"/>
                      <a:pt x="506254" y="810101"/>
                      <a:pt x="506254" y="812959"/>
                    </a:cubicBezTo>
                    <a:cubicBezTo>
                      <a:pt x="506254" y="812959"/>
                      <a:pt x="506254" y="813911"/>
                      <a:pt x="506254" y="814864"/>
                    </a:cubicBezTo>
                    <a:close/>
                    <a:moveTo>
                      <a:pt x="521494" y="822484"/>
                    </a:moveTo>
                    <a:cubicBezTo>
                      <a:pt x="524351" y="828199"/>
                      <a:pt x="530066" y="832961"/>
                      <a:pt x="536734" y="832961"/>
                    </a:cubicBezTo>
                    <a:cubicBezTo>
                      <a:pt x="538639" y="832961"/>
                      <a:pt x="541496" y="832961"/>
                      <a:pt x="543401" y="832009"/>
                    </a:cubicBezTo>
                    <a:cubicBezTo>
                      <a:pt x="540544" y="834866"/>
                      <a:pt x="538639" y="838676"/>
                      <a:pt x="536734" y="842486"/>
                    </a:cubicBezTo>
                    <a:cubicBezTo>
                      <a:pt x="535781" y="842486"/>
                      <a:pt x="534829" y="842486"/>
                      <a:pt x="533876" y="842486"/>
                    </a:cubicBezTo>
                    <a:cubicBezTo>
                      <a:pt x="526256" y="842486"/>
                      <a:pt x="519589" y="848201"/>
                      <a:pt x="517684" y="854869"/>
                    </a:cubicBezTo>
                    <a:cubicBezTo>
                      <a:pt x="517684" y="854869"/>
                      <a:pt x="517684" y="854869"/>
                      <a:pt x="517684" y="854869"/>
                    </a:cubicBezTo>
                    <a:cubicBezTo>
                      <a:pt x="516731" y="854869"/>
                      <a:pt x="516731" y="854869"/>
                      <a:pt x="515779" y="854869"/>
                    </a:cubicBezTo>
                    <a:cubicBezTo>
                      <a:pt x="519589" y="850106"/>
                      <a:pt x="522446" y="844391"/>
                      <a:pt x="522446" y="838676"/>
                    </a:cubicBezTo>
                    <a:cubicBezTo>
                      <a:pt x="522446" y="832009"/>
                      <a:pt x="519589" y="825341"/>
                      <a:pt x="514826" y="820579"/>
                    </a:cubicBezTo>
                    <a:cubicBezTo>
                      <a:pt x="515779" y="820579"/>
                      <a:pt x="516731" y="820579"/>
                      <a:pt x="516731" y="819626"/>
                    </a:cubicBezTo>
                    <a:cubicBezTo>
                      <a:pt x="518636" y="820579"/>
                      <a:pt x="519589" y="821531"/>
                      <a:pt x="521494" y="822484"/>
                    </a:cubicBezTo>
                    <a:close/>
                    <a:moveTo>
                      <a:pt x="487204" y="723424"/>
                    </a:moveTo>
                    <a:cubicBezTo>
                      <a:pt x="488156" y="725329"/>
                      <a:pt x="489109" y="726281"/>
                      <a:pt x="490061" y="728186"/>
                    </a:cubicBezTo>
                    <a:cubicBezTo>
                      <a:pt x="489109" y="729139"/>
                      <a:pt x="487204" y="730091"/>
                      <a:pt x="486251" y="731996"/>
                    </a:cubicBezTo>
                    <a:cubicBezTo>
                      <a:pt x="487204" y="729139"/>
                      <a:pt x="487204" y="727234"/>
                      <a:pt x="487204" y="723424"/>
                    </a:cubicBezTo>
                    <a:cubicBezTo>
                      <a:pt x="487204" y="724376"/>
                      <a:pt x="487204" y="723424"/>
                      <a:pt x="487204" y="723424"/>
                    </a:cubicBezTo>
                    <a:close/>
                    <a:moveTo>
                      <a:pt x="362426" y="708184"/>
                    </a:moveTo>
                    <a:cubicBezTo>
                      <a:pt x="370999" y="708184"/>
                      <a:pt x="377666" y="703421"/>
                      <a:pt x="380524" y="695801"/>
                    </a:cubicBezTo>
                    <a:cubicBezTo>
                      <a:pt x="381476" y="695801"/>
                      <a:pt x="382429" y="694849"/>
                      <a:pt x="383381" y="694849"/>
                    </a:cubicBezTo>
                    <a:cubicBezTo>
                      <a:pt x="385286" y="699611"/>
                      <a:pt x="389096" y="702469"/>
                      <a:pt x="392906" y="705326"/>
                    </a:cubicBezTo>
                    <a:cubicBezTo>
                      <a:pt x="383381" y="710089"/>
                      <a:pt x="376714" y="716756"/>
                      <a:pt x="371951" y="726281"/>
                    </a:cubicBezTo>
                    <a:cubicBezTo>
                      <a:pt x="370999" y="718661"/>
                      <a:pt x="366236" y="711994"/>
                      <a:pt x="360521" y="708184"/>
                    </a:cubicBezTo>
                    <a:cubicBezTo>
                      <a:pt x="361474" y="708184"/>
                      <a:pt x="361474" y="708184"/>
                      <a:pt x="362426" y="708184"/>
                    </a:cubicBezTo>
                    <a:close/>
                    <a:moveTo>
                      <a:pt x="453866" y="781526"/>
                    </a:moveTo>
                    <a:cubicBezTo>
                      <a:pt x="448151" y="781526"/>
                      <a:pt x="443389" y="786289"/>
                      <a:pt x="443389" y="791051"/>
                    </a:cubicBezTo>
                    <a:cubicBezTo>
                      <a:pt x="443389" y="795814"/>
                      <a:pt x="446246" y="798671"/>
                      <a:pt x="450056" y="800576"/>
                    </a:cubicBezTo>
                    <a:cubicBezTo>
                      <a:pt x="445294" y="802481"/>
                      <a:pt x="441484" y="805339"/>
                      <a:pt x="438626" y="809149"/>
                    </a:cubicBezTo>
                    <a:cubicBezTo>
                      <a:pt x="428149" y="810101"/>
                      <a:pt x="419576" y="818674"/>
                      <a:pt x="419576" y="830104"/>
                    </a:cubicBezTo>
                    <a:cubicBezTo>
                      <a:pt x="419576" y="835819"/>
                      <a:pt x="421481" y="840581"/>
                      <a:pt x="425291" y="844391"/>
                    </a:cubicBezTo>
                    <a:cubicBezTo>
                      <a:pt x="424339" y="845344"/>
                      <a:pt x="424339" y="845344"/>
                      <a:pt x="423386" y="846296"/>
                    </a:cubicBezTo>
                    <a:cubicBezTo>
                      <a:pt x="418624" y="839629"/>
                      <a:pt x="411956" y="833914"/>
                      <a:pt x="404336" y="832009"/>
                    </a:cubicBezTo>
                    <a:cubicBezTo>
                      <a:pt x="401479" y="830104"/>
                      <a:pt x="398621" y="828199"/>
                      <a:pt x="394811" y="828199"/>
                    </a:cubicBezTo>
                    <a:cubicBezTo>
                      <a:pt x="391954" y="828199"/>
                      <a:pt x="389096" y="829151"/>
                      <a:pt x="386239" y="831056"/>
                    </a:cubicBezTo>
                    <a:cubicBezTo>
                      <a:pt x="378619" y="832961"/>
                      <a:pt x="372904" y="836771"/>
                      <a:pt x="368141" y="842486"/>
                    </a:cubicBezTo>
                    <a:cubicBezTo>
                      <a:pt x="367189" y="840581"/>
                      <a:pt x="365284" y="838676"/>
                      <a:pt x="363379" y="837724"/>
                    </a:cubicBezTo>
                    <a:cubicBezTo>
                      <a:pt x="362426" y="832961"/>
                      <a:pt x="360521" y="829151"/>
                      <a:pt x="357664" y="826294"/>
                    </a:cubicBezTo>
                    <a:cubicBezTo>
                      <a:pt x="365284" y="822484"/>
                      <a:pt x="370046" y="815816"/>
                      <a:pt x="370046" y="807244"/>
                    </a:cubicBezTo>
                    <a:cubicBezTo>
                      <a:pt x="370999" y="807244"/>
                      <a:pt x="371951" y="807244"/>
                      <a:pt x="372904" y="807244"/>
                    </a:cubicBezTo>
                    <a:cubicBezTo>
                      <a:pt x="378619" y="807244"/>
                      <a:pt x="383381" y="806291"/>
                      <a:pt x="388144" y="803434"/>
                    </a:cubicBezTo>
                    <a:cubicBezTo>
                      <a:pt x="386239" y="805339"/>
                      <a:pt x="385286" y="808196"/>
                      <a:pt x="385286" y="811054"/>
                    </a:cubicBezTo>
                    <a:cubicBezTo>
                      <a:pt x="385286" y="817721"/>
                      <a:pt x="391001" y="823436"/>
                      <a:pt x="397669" y="823436"/>
                    </a:cubicBezTo>
                    <a:cubicBezTo>
                      <a:pt x="404336" y="823436"/>
                      <a:pt x="410051" y="817721"/>
                      <a:pt x="410051" y="811054"/>
                    </a:cubicBezTo>
                    <a:cubicBezTo>
                      <a:pt x="410051" y="804386"/>
                      <a:pt x="404336" y="798671"/>
                      <a:pt x="397669" y="798671"/>
                    </a:cubicBezTo>
                    <a:cubicBezTo>
                      <a:pt x="396716" y="798671"/>
                      <a:pt x="395764" y="798671"/>
                      <a:pt x="394811" y="799624"/>
                    </a:cubicBezTo>
                    <a:cubicBezTo>
                      <a:pt x="395764" y="798671"/>
                      <a:pt x="396716" y="797719"/>
                      <a:pt x="398621" y="795814"/>
                    </a:cubicBezTo>
                    <a:cubicBezTo>
                      <a:pt x="406241" y="795814"/>
                      <a:pt x="412909" y="792004"/>
                      <a:pt x="416719" y="787241"/>
                    </a:cubicBezTo>
                    <a:cubicBezTo>
                      <a:pt x="419576" y="788194"/>
                      <a:pt x="421481" y="788194"/>
                      <a:pt x="424339" y="788194"/>
                    </a:cubicBezTo>
                    <a:cubicBezTo>
                      <a:pt x="441484" y="788194"/>
                      <a:pt x="454819" y="775811"/>
                      <a:pt x="456724" y="759619"/>
                    </a:cubicBezTo>
                    <a:cubicBezTo>
                      <a:pt x="457676" y="759619"/>
                      <a:pt x="459581" y="759619"/>
                      <a:pt x="460534" y="759619"/>
                    </a:cubicBezTo>
                    <a:cubicBezTo>
                      <a:pt x="471011" y="759619"/>
                      <a:pt x="479584" y="752951"/>
                      <a:pt x="482441" y="743426"/>
                    </a:cubicBezTo>
                    <a:cubicBezTo>
                      <a:pt x="483394" y="751999"/>
                      <a:pt x="490061" y="757714"/>
                      <a:pt x="498634" y="757714"/>
                    </a:cubicBezTo>
                    <a:cubicBezTo>
                      <a:pt x="507206" y="757714"/>
                      <a:pt x="513874" y="751046"/>
                      <a:pt x="514826" y="742474"/>
                    </a:cubicBezTo>
                    <a:cubicBezTo>
                      <a:pt x="514826" y="742474"/>
                      <a:pt x="515779" y="742474"/>
                      <a:pt x="515779" y="742474"/>
                    </a:cubicBezTo>
                    <a:cubicBezTo>
                      <a:pt x="514826" y="745331"/>
                      <a:pt x="513874" y="749141"/>
                      <a:pt x="513874" y="751999"/>
                    </a:cubicBezTo>
                    <a:cubicBezTo>
                      <a:pt x="513874" y="752951"/>
                      <a:pt x="513874" y="753904"/>
                      <a:pt x="513874" y="755809"/>
                    </a:cubicBezTo>
                    <a:cubicBezTo>
                      <a:pt x="511016" y="759619"/>
                      <a:pt x="509111" y="763429"/>
                      <a:pt x="509111" y="768191"/>
                    </a:cubicBezTo>
                    <a:cubicBezTo>
                      <a:pt x="509111" y="773906"/>
                      <a:pt x="511016" y="778669"/>
                      <a:pt x="514826" y="781526"/>
                    </a:cubicBezTo>
                    <a:cubicBezTo>
                      <a:pt x="512921" y="783431"/>
                      <a:pt x="511016" y="785336"/>
                      <a:pt x="510064" y="788194"/>
                    </a:cubicBezTo>
                    <a:cubicBezTo>
                      <a:pt x="508159" y="785336"/>
                      <a:pt x="505301" y="783431"/>
                      <a:pt x="501491" y="783431"/>
                    </a:cubicBezTo>
                    <a:cubicBezTo>
                      <a:pt x="498634" y="781526"/>
                      <a:pt x="495776" y="780574"/>
                      <a:pt x="491966" y="780574"/>
                    </a:cubicBezTo>
                    <a:cubicBezTo>
                      <a:pt x="491014" y="780574"/>
                      <a:pt x="490061" y="780574"/>
                      <a:pt x="490061" y="780574"/>
                    </a:cubicBezTo>
                    <a:cubicBezTo>
                      <a:pt x="490061" y="780574"/>
                      <a:pt x="490061" y="779621"/>
                      <a:pt x="490061" y="779621"/>
                    </a:cubicBezTo>
                    <a:cubicBezTo>
                      <a:pt x="490061" y="772954"/>
                      <a:pt x="484346" y="767239"/>
                      <a:pt x="477679" y="767239"/>
                    </a:cubicBezTo>
                    <a:cubicBezTo>
                      <a:pt x="471011" y="767239"/>
                      <a:pt x="465296" y="772954"/>
                      <a:pt x="465296" y="779621"/>
                    </a:cubicBezTo>
                    <a:cubicBezTo>
                      <a:pt x="465296" y="784384"/>
                      <a:pt x="468154" y="787241"/>
                      <a:pt x="471011" y="790099"/>
                    </a:cubicBezTo>
                    <a:cubicBezTo>
                      <a:pt x="465296" y="792004"/>
                      <a:pt x="461486" y="794861"/>
                      <a:pt x="458629" y="799624"/>
                    </a:cubicBezTo>
                    <a:cubicBezTo>
                      <a:pt x="458629" y="799624"/>
                      <a:pt x="457676" y="799624"/>
                      <a:pt x="457676" y="799624"/>
                    </a:cubicBezTo>
                    <a:cubicBezTo>
                      <a:pt x="460534" y="797719"/>
                      <a:pt x="462439" y="794861"/>
                      <a:pt x="462439" y="791051"/>
                    </a:cubicBezTo>
                    <a:cubicBezTo>
                      <a:pt x="463391" y="786289"/>
                      <a:pt x="459581" y="781526"/>
                      <a:pt x="453866" y="781526"/>
                    </a:cubicBezTo>
                    <a:close/>
                    <a:moveTo>
                      <a:pt x="481489" y="946309"/>
                    </a:moveTo>
                    <a:cubicBezTo>
                      <a:pt x="480536" y="948214"/>
                      <a:pt x="480536" y="950119"/>
                      <a:pt x="480536" y="951071"/>
                    </a:cubicBezTo>
                    <a:cubicBezTo>
                      <a:pt x="478631" y="945356"/>
                      <a:pt x="474821" y="940594"/>
                      <a:pt x="470059" y="936784"/>
                    </a:cubicBezTo>
                    <a:cubicBezTo>
                      <a:pt x="471011" y="936784"/>
                      <a:pt x="472916" y="935831"/>
                      <a:pt x="473869" y="935831"/>
                    </a:cubicBezTo>
                    <a:cubicBezTo>
                      <a:pt x="473869" y="935831"/>
                      <a:pt x="473869" y="935831"/>
                      <a:pt x="473869" y="935831"/>
                    </a:cubicBezTo>
                    <a:cubicBezTo>
                      <a:pt x="472916" y="941546"/>
                      <a:pt x="476726" y="945356"/>
                      <a:pt x="481489" y="946309"/>
                    </a:cubicBezTo>
                    <a:close/>
                    <a:moveTo>
                      <a:pt x="345281" y="1095851"/>
                    </a:moveTo>
                    <a:cubicBezTo>
                      <a:pt x="345281" y="1095851"/>
                      <a:pt x="345281" y="1095851"/>
                      <a:pt x="345281" y="1095851"/>
                    </a:cubicBezTo>
                    <a:cubicBezTo>
                      <a:pt x="345281" y="1095851"/>
                      <a:pt x="345281" y="1095851"/>
                      <a:pt x="345281" y="1095851"/>
                    </a:cubicBezTo>
                    <a:cubicBezTo>
                      <a:pt x="345281" y="1095851"/>
                      <a:pt x="345281" y="1095851"/>
                      <a:pt x="345281" y="1095851"/>
                    </a:cubicBezTo>
                    <a:close/>
                    <a:moveTo>
                      <a:pt x="423386" y="1187291"/>
                    </a:moveTo>
                    <a:cubicBezTo>
                      <a:pt x="422434" y="1187291"/>
                      <a:pt x="421481" y="1187291"/>
                      <a:pt x="421481" y="1188244"/>
                    </a:cubicBezTo>
                    <a:cubicBezTo>
                      <a:pt x="422434" y="1186339"/>
                      <a:pt x="423386" y="1183481"/>
                      <a:pt x="423386" y="1181576"/>
                    </a:cubicBezTo>
                    <a:cubicBezTo>
                      <a:pt x="424339" y="1181576"/>
                      <a:pt x="425291" y="1182529"/>
                      <a:pt x="426244" y="1182529"/>
                    </a:cubicBezTo>
                    <a:cubicBezTo>
                      <a:pt x="427196" y="1183481"/>
                      <a:pt x="428149" y="1184434"/>
                      <a:pt x="430054" y="1185386"/>
                    </a:cubicBezTo>
                    <a:cubicBezTo>
                      <a:pt x="427196" y="1185386"/>
                      <a:pt x="425291" y="1186339"/>
                      <a:pt x="423386" y="1187291"/>
                    </a:cubicBezTo>
                    <a:close/>
                    <a:moveTo>
                      <a:pt x="432911" y="1183481"/>
                    </a:moveTo>
                    <a:cubicBezTo>
                      <a:pt x="432911" y="1183481"/>
                      <a:pt x="432911" y="1183481"/>
                      <a:pt x="432911" y="1183481"/>
                    </a:cubicBezTo>
                    <a:cubicBezTo>
                      <a:pt x="433864" y="1183481"/>
                      <a:pt x="433864" y="1183481"/>
                      <a:pt x="432911" y="1183481"/>
                    </a:cubicBezTo>
                    <a:cubicBezTo>
                      <a:pt x="433864" y="1183481"/>
                      <a:pt x="432911" y="1183481"/>
                      <a:pt x="432911" y="1183481"/>
                    </a:cubicBezTo>
                    <a:close/>
                    <a:moveTo>
                      <a:pt x="455771" y="1106329"/>
                    </a:moveTo>
                    <a:cubicBezTo>
                      <a:pt x="450056" y="1108234"/>
                      <a:pt x="445294" y="1112044"/>
                      <a:pt x="443389" y="1117759"/>
                    </a:cubicBezTo>
                    <a:cubicBezTo>
                      <a:pt x="440531" y="1116806"/>
                      <a:pt x="437674" y="1115854"/>
                      <a:pt x="433864" y="1115854"/>
                    </a:cubicBezTo>
                    <a:cubicBezTo>
                      <a:pt x="415766" y="1115854"/>
                      <a:pt x="400526" y="1131094"/>
                      <a:pt x="400526" y="1149191"/>
                    </a:cubicBezTo>
                    <a:cubicBezTo>
                      <a:pt x="400526" y="1153954"/>
                      <a:pt x="401479" y="1158716"/>
                      <a:pt x="403384" y="1162526"/>
                    </a:cubicBezTo>
                    <a:cubicBezTo>
                      <a:pt x="393859" y="1163479"/>
                      <a:pt x="387191" y="1171099"/>
                      <a:pt x="387191" y="1179671"/>
                    </a:cubicBezTo>
                    <a:cubicBezTo>
                      <a:pt x="387191" y="1185386"/>
                      <a:pt x="390049" y="1191101"/>
                      <a:pt x="394811" y="1193959"/>
                    </a:cubicBezTo>
                    <a:cubicBezTo>
                      <a:pt x="391001" y="1196816"/>
                      <a:pt x="389096" y="1201579"/>
                      <a:pt x="389096" y="1206341"/>
                    </a:cubicBezTo>
                    <a:cubicBezTo>
                      <a:pt x="389096" y="1213009"/>
                      <a:pt x="392906" y="1218724"/>
                      <a:pt x="399574" y="1221581"/>
                    </a:cubicBezTo>
                    <a:cubicBezTo>
                      <a:pt x="400526" y="1226344"/>
                      <a:pt x="404336" y="1230154"/>
                      <a:pt x="409099" y="1231106"/>
                    </a:cubicBezTo>
                    <a:cubicBezTo>
                      <a:pt x="401479" y="1234916"/>
                      <a:pt x="394811" y="1241584"/>
                      <a:pt x="392906" y="1250156"/>
                    </a:cubicBezTo>
                    <a:cubicBezTo>
                      <a:pt x="391954" y="1250156"/>
                      <a:pt x="391001" y="1250156"/>
                      <a:pt x="390049" y="1251109"/>
                    </a:cubicBezTo>
                    <a:cubicBezTo>
                      <a:pt x="390049" y="1249204"/>
                      <a:pt x="389096" y="1247299"/>
                      <a:pt x="388144" y="1245394"/>
                    </a:cubicBezTo>
                    <a:cubicBezTo>
                      <a:pt x="389096" y="1244441"/>
                      <a:pt x="389096" y="1243489"/>
                      <a:pt x="390049" y="1241584"/>
                    </a:cubicBezTo>
                    <a:cubicBezTo>
                      <a:pt x="393859" y="1239679"/>
                      <a:pt x="396716" y="1234916"/>
                      <a:pt x="396716" y="1230154"/>
                    </a:cubicBezTo>
                    <a:cubicBezTo>
                      <a:pt x="396716" y="1224439"/>
                      <a:pt x="392906" y="1219676"/>
                      <a:pt x="388144" y="1217771"/>
                    </a:cubicBezTo>
                    <a:cubicBezTo>
                      <a:pt x="386239" y="1213961"/>
                      <a:pt x="382429" y="1210151"/>
                      <a:pt x="378619" y="1207294"/>
                    </a:cubicBezTo>
                    <a:cubicBezTo>
                      <a:pt x="374809" y="1202531"/>
                      <a:pt x="369094" y="1199674"/>
                      <a:pt x="362426" y="1199674"/>
                    </a:cubicBezTo>
                    <a:cubicBezTo>
                      <a:pt x="353854" y="1199674"/>
                      <a:pt x="346234" y="1204436"/>
                      <a:pt x="343376" y="1212056"/>
                    </a:cubicBezTo>
                    <a:cubicBezTo>
                      <a:pt x="342424" y="1213961"/>
                      <a:pt x="340519" y="1214914"/>
                      <a:pt x="339566" y="1216819"/>
                    </a:cubicBezTo>
                    <a:cubicBezTo>
                      <a:pt x="329089" y="1216819"/>
                      <a:pt x="319564" y="1224439"/>
                      <a:pt x="316706" y="1233964"/>
                    </a:cubicBezTo>
                    <a:cubicBezTo>
                      <a:pt x="316706" y="1233011"/>
                      <a:pt x="316706" y="1232059"/>
                      <a:pt x="315754" y="1231106"/>
                    </a:cubicBezTo>
                    <a:cubicBezTo>
                      <a:pt x="315754" y="1230154"/>
                      <a:pt x="315754" y="1230154"/>
                      <a:pt x="315754" y="1229201"/>
                    </a:cubicBezTo>
                    <a:cubicBezTo>
                      <a:pt x="315754" y="1223486"/>
                      <a:pt x="313849" y="1217771"/>
                      <a:pt x="310991" y="1213961"/>
                    </a:cubicBezTo>
                    <a:cubicBezTo>
                      <a:pt x="322421" y="1210151"/>
                      <a:pt x="331946" y="1199674"/>
                      <a:pt x="331946" y="1186339"/>
                    </a:cubicBezTo>
                    <a:cubicBezTo>
                      <a:pt x="331946" y="1174909"/>
                      <a:pt x="325279" y="1166336"/>
                      <a:pt x="316706" y="1161574"/>
                    </a:cubicBezTo>
                    <a:cubicBezTo>
                      <a:pt x="316706" y="1161574"/>
                      <a:pt x="316706" y="1160621"/>
                      <a:pt x="316706" y="1160621"/>
                    </a:cubicBezTo>
                    <a:cubicBezTo>
                      <a:pt x="318611" y="1159669"/>
                      <a:pt x="319564" y="1158716"/>
                      <a:pt x="320516" y="1156811"/>
                    </a:cubicBezTo>
                    <a:cubicBezTo>
                      <a:pt x="321469" y="1156811"/>
                      <a:pt x="322421" y="1157764"/>
                      <a:pt x="323374" y="1157764"/>
                    </a:cubicBezTo>
                    <a:cubicBezTo>
                      <a:pt x="322421" y="1158716"/>
                      <a:pt x="322421" y="1159669"/>
                      <a:pt x="322421" y="1160621"/>
                    </a:cubicBezTo>
                    <a:cubicBezTo>
                      <a:pt x="322421" y="1163479"/>
                      <a:pt x="325279" y="1166336"/>
                      <a:pt x="328136" y="1166336"/>
                    </a:cubicBezTo>
                    <a:cubicBezTo>
                      <a:pt x="329089" y="1166336"/>
                      <a:pt x="330041" y="1166336"/>
                      <a:pt x="330041" y="1166336"/>
                    </a:cubicBezTo>
                    <a:cubicBezTo>
                      <a:pt x="331946" y="1167289"/>
                      <a:pt x="333851" y="1168241"/>
                      <a:pt x="335756" y="1168241"/>
                    </a:cubicBezTo>
                    <a:cubicBezTo>
                      <a:pt x="341471" y="1168241"/>
                      <a:pt x="346234" y="1163479"/>
                      <a:pt x="346234" y="1157764"/>
                    </a:cubicBezTo>
                    <a:cubicBezTo>
                      <a:pt x="346234" y="1156811"/>
                      <a:pt x="346234" y="1154906"/>
                      <a:pt x="345281" y="1153954"/>
                    </a:cubicBezTo>
                    <a:cubicBezTo>
                      <a:pt x="348139" y="1152049"/>
                      <a:pt x="350996" y="1149191"/>
                      <a:pt x="353854" y="1146334"/>
                    </a:cubicBezTo>
                    <a:cubicBezTo>
                      <a:pt x="356711" y="1149191"/>
                      <a:pt x="361474" y="1151096"/>
                      <a:pt x="366236" y="1151096"/>
                    </a:cubicBezTo>
                    <a:cubicBezTo>
                      <a:pt x="373856" y="1151096"/>
                      <a:pt x="380524" y="1146334"/>
                      <a:pt x="382429" y="1140619"/>
                    </a:cubicBezTo>
                    <a:cubicBezTo>
                      <a:pt x="383381" y="1141571"/>
                      <a:pt x="384334" y="1142524"/>
                      <a:pt x="386239" y="1142524"/>
                    </a:cubicBezTo>
                    <a:cubicBezTo>
                      <a:pt x="389096" y="1142524"/>
                      <a:pt x="391001" y="1140619"/>
                      <a:pt x="391001" y="1137761"/>
                    </a:cubicBezTo>
                    <a:cubicBezTo>
                      <a:pt x="391001" y="1134904"/>
                      <a:pt x="389096" y="1132999"/>
                      <a:pt x="386239" y="1132999"/>
                    </a:cubicBezTo>
                    <a:cubicBezTo>
                      <a:pt x="385286" y="1132999"/>
                      <a:pt x="384334" y="1132999"/>
                      <a:pt x="384334" y="1133951"/>
                    </a:cubicBezTo>
                    <a:cubicBezTo>
                      <a:pt x="384334" y="1133951"/>
                      <a:pt x="384334" y="1133951"/>
                      <a:pt x="384334" y="1133951"/>
                    </a:cubicBezTo>
                    <a:cubicBezTo>
                      <a:pt x="384334" y="1132046"/>
                      <a:pt x="384334" y="1130141"/>
                      <a:pt x="383381" y="1129189"/>
                    </a:cubicBezTo>
                    <a:cubicBezTo>
                      <a:pt x="384334" y="1127284"/>
                      <a:pt x="385286" y="1124426"/>
                      <a:pt x="385286" y="1122521"/>
                    </a:cubicBezTo>
                    <a:cubicBezTo>
                      <a:pt x="385286" y="1116806"/>
                      <a:pt x="382429" y="1112044"/>
                      <a:pt x="378619" y="1109186"/>
                    </a:cubicBezTo>
                    <a:cubicBezTo>
                      <a:pt x="382429" y="1108234"/>
                      <a:pt x="386239" y="1105376"/>
                      <a:pt x="388144" y="1101566"/>
                    </a:cubicBezTo>
                    <a:cubicBezTo>
                      <a:pt x="389096" y="1101566"/>
                      <a:pt x="390049" y="1101566"/>
                      <a:pt x="390049" y="1100614"/>
                    </a:cubicBezTo>
                    <a:cubicBezTo>
                      <a:pt x="393859" y="1108234"/>
                      <a:pt x="402431" y="1113949"/>
                      <a:pt x="411004" y="1113949"/>
                    </a:cubicBezTo>
                    <a:cubicBezTo>
                      <a:pt x="424339" y="1113949"/>
                      <a:pt x="434816" y="1103471"/>
                      <a:pt x="434816" y="1090136"/>
                    </a:cubicBezTo>
                    <a:cubicBezTo>
                      <a:pt x="434816" y="1087279"/>
                      <a:pt x="433864" y="1085374"/>
                      <a:pt x="433864" y="1083469"/>
                    </a:cubicBezTo>
                    <a:cubicBezTo>
                      <a:pt x="436721" y="1085374"/>
                      <a:pt x="439579" y="1086326"/>
                      <a:pt x="443389" y="1086326"/>
                    </a:cubicBezTo>
                    <a:cubicBezTo>
                      <a:pt x="442436" y="1087279"/>
                      <a:pt x="442436" y="1089184"/>
                      <a:pt x="442436" y="1090136"/>
                    </a:cubicBezTo>
                    <a:cubicBezTo>
                      <a:pt x="442436" y="1093946"/>
                      <a:pt x="446246" y="1097756"/>
                      <a:pt x="450056" y="1097756"/>
                    </a:cubicBezTo>
                    <a:cubicBezTo>
                      <a:pt x="453866" y="1097756"/>
                      <a:pt x="457676" y="1093946"/>
                      <a:pt x="457676" y="1090136"/>
                    </a:cubicBezTo>
                    <a:cubicBezTo>
                      <a:pt x="457676" y="1088231"/>
                      <a:pt x="456724" y="1086326"/>
                      <a:pt x="454819" y="1084421"/>
                    </a:cubicBezTo>
                    <a:cubicBezTo>
                      <a:pt x="459581" y="1082516"/>
                      <a:pt x="463391" y="1078706"/>
                      <a:pt x="466249" y="1073944"/>
                    </a:cubicBezTo>
                    <a:cubicBezTo>
                      <a:pt x="468154" y="1075849"/>
                      <a:pt x="471011" y="1076801"/>
                      <a:pt x="473869" y="1076801"/>
                    </a:cubicBezTo>
                    <a:cubicBezTo>
                      <a:pt x="475774" y="1076801"/>
                      <a:pt x="477679" y="1075849"/>
                      <a:pt x="479584" y="1074896"/>
                    </a:cubicBezTo>
                    <a:cubicBezTo>
                      <a:pt x="479584" y="1074896"/>
                      <a:pt x="480536" y="1074896"/>
                      <a:pt x="480536" y="1075849"/>
                    </a:cubicBezTo>
                    <a:cubicBezTo>
                      <a:pt x="481489" y="1081564"/>
                      <a:pt x="485299" y="1085374"/>
                      <a:pt x="491014" y="1085374"/>
                    </a:cubicBezTo>
                    <a:cubicBezTo>
                      <a:pt x="495776" y="1085374"/>
                      <a:pt x="498634" y="1082516"/>
                      <a:pt x="500539" y="1078706"/>
                    </a:cubicBezTo>
                    <a:cubicBezTo>
                      <a:pt x="502444" y="1078706"/>
                      <a:pt x="504349" y="1077754"/>
                      <a:pt x="505301" y="1077754"/>
                    </a:cubicBezTo>
                    <a:cubicBezTo>
                      <a:pt x="507206" y="1081564"/>
                      <a:pt x="511016" y="1084421"/>
                      <a:pt x="515779" y="1084421"/>
                    </a:cubicBezTo>
                    <a:cubicBezTo>
                      <a:pt x="516731" y="1084421"/>
                      <a:pt x="517684" y="1084421"/>
                      <a:pt x="518636" y="1083469"/>
                    </a:cubicBezTo>
                    <a:cubicBezTo>
                      <a:pt x="519589" y="1084421"/>
                      <a:pt x="520541" y="1085374"/>
                      <a:pt x="521494" y="1087279"/>
                    </a:cubicBezTo>
                    <a:cubicBezTo>
                      <a:pt x="521494" y="1088231"/>
                      <a:pt x="521494" y="1089184"/>
                      <a:pt x="521494" y="1090136"/>
                    </a:cubicBezTo>
                    <a:cubicBezTo>
                      <a:pt x="521494" y="1099661"/>
                      <a:pt x="529114" y="1107281"/>
                      <a:pt x="538639" y="1107281"/>
                    </a:cubicBezTo>
                    <a:cubicBezTo>
                      <a:pt x="542449" y="1107281"/>
                      <a:pt x="546259" y="1105376"/>
                      <a:pt x="549116" y="1103471"/>
                    </a:cubicBezTo>
                    <a:cubicBezTo>
                      <a:pt x="550069" y="1104424"/>
                      <a:pt x="551974" y="1105376"/>
                      <a:pt x="553879" y="1106329"/>
                    </a:cubicBezTo>
                    <a:cubicBezTo>
                      <a:pt x="555784" y="1110139"/>
                      <a:pt x="559594" y="1112996"/>
                      <a:pt x="563404" y="1113949"/>
                    </a:cubicBezTo>
                    <a:cubicBezTo>
                      <a:pt x="561499" y="1114901"/>
                      <a:pt x="560546" y="1116806"/>
                      <a:pt x="559594" y="1118711"/>
                    </a:cubicBezTo>
                    <a:cubicBezTo>
                      <a:pt x="558641" y="1118711"/>
                      <a:pt x="557689" y="1118711"/>
                      <a:pt x="557689" y="1118711"/>
                    </a:cubicBezTo>
                    <a:cubicBezTo>
                      <a:pt x="553879" y="1118711"/>
                      <a:pt x="550069" y="1119664"/>
                      <a:pt x="547211" y="1120616"/>
                    </a:cubicBezTo>
                    <a:cubicBezTo>
                      <a:pt x="546259" y="1119664"/>
                      <a:pt x="544354" y="1118711"/>
                      <a:pt x="542449" y="1118711"/>
                    </a:cubicBezTo>
                    <a:cubicBezTo>
                      <a:pt x="541496" y="1118711"/>
                      <a:pt x="539591" y="1119664"/>
                      <a:pt x="538639" y="1119664"/>
                    </a:cubicBezTo>
                    <a:cubicBezTo>
                      <a:pt x="535781" y="1111091"/>
                      <a:pt x="528161" y="1104424"/>
                      <a:pt x="518636" y="1104424"/>
                    </a:cubicBezTo>
                    <a:cubicBezTo>
                      <a:pt x="511969" y="1093946"/>
                      <a:pt x="499586" y="1087279"/>
                      <a:pt x="486251" y="1087279"/>
                    </a:cubicBezTo>
                    <a:cubicBezTo>
                      <a:pt x="473869" y="1090136"/>
                      <a:pt x="462439" y="1096804"/>
                      <a:pt x="455771" y="1106329"/>
                    </a:cubicBezTo>
                    <a:close/>
                    <a:moveTo>
                      <a:pt x="483394" y="1196816"/>
                    </a:moveTo>
                    <a:cubicBezTo>
                      <a:pt x="479584" y="1193959"/>
                      <a:pt x="473869" y="1192054"/>
                      <a:pt x="469106" y="1192054"/>
                    </a:cubicBezTo>
                    <a:cubicBezTo>
                      <a:pt x="468154" y="1192054"/>
                      <a:pt x="466249" y="1192054"/>
                      <a:pt x="465296" y="1192054"/>
                    </a:cubicBezTo>
                    <a:cubicBezTo>
                      <a:pt x="464344" y="1191101"/>
                      <a:pt x="463391" y="1190149"/>
                      <a:pt x="462439" y="1189196"/>
                    </a:cubicBezTo>
                    <a:cubicBezTo>
                      <a:pt x="465296" y="1186339"/>
                      <a:pt x="466249" y="1182529"/>
                      <a:pt x="466249" y="1178719"/>
                    </a:cubicBezTo>
                    <a:cubicBezTo>
                      <a:pt x="466249" y="1174909"/>
                      <a:pt x="464344" y="1171099"/>
                      <a:pt x="462439" y="1167289"/>
                    </a:cubicBezTo>
                    <a:cubicBezTo>
                      <a:pt x="462439" y="1167289"/>
                      <a:pt x="462439" y="1167289"/>
                      <a:pt x="462439" y="1167289"/>
                    </a:cubicBezTo>
                    <a:cubicBezTo>
                      <a:pt x="466249" y="1169194"/>
                      <a:pt x="471011" y="1170146"/>
                      <a:pt x="475774" y="1170146"/>
                    </a:cubicBezTo>
                    <a:cubicBezTo>
                      <a:pt x="481489" y="1170146"/>
                      <a:pt x="486251" y="1168241"/>
                      <a:pt x="491014" y="1165384"/>
                    </a:cubicBezTo>
                    <a:cubicBezTo>
                      <a:pt x="494824" y="1165384"/>
                      <a:pt x="498634" y="1164431"/>
                      <a:pt x="502444" y="1162526"/>
                    </a:cubicBezTo>
                    <a:cubicBezTo>
                      <a:pt x="503396" y="1164431"/>
                      <a:pt x="505301" y="1165384"/>
                      <a:pt x="507206" y="1165384"/>
                    </a:cubicBezTo>
                    <a:cubicBezTo>
                      <a:pt x="511016" y="1165384"/>
                      <a:pt x="513874" y="1162526"/>
                      <a:pt x="513874" y="1158716"/>
                    </a:cubicBezTo>
                    <a:cubicBezTo>
                      <a:pt x="513874" y="1157764"/>
                      <a:pt x="513874" y="1156811"/>
                      <a:pt x="512921" y="1155859"/>
                    </a:cubicBezTo>
                    <a:cubicBezTo>
                      <a:pt x="514826" y="1153954"/>
                      <a:pt x="516731" y="1152049"/>
                      <a:pt x="517684" y="1150144"/>
                    </a:cubicBezTo>
                    <a:cubicBezTo>
                      <a:pt x="519589" y="1152049"/>
                      <a:pt x="522446" y="1153001"/>
                      <a:pt x="525304" y="1153001"/>
                    </a:cubicBezTo>
                    <a:cubicBezTo>
                      <a:pt x="526256" y="1153001"/>
                      <a:pt x="527209" y="1153001"/>
                      <a:pt x="528161" y="1152049"/>
                    </a:cubicBezTo>
                    <a:cubicBezTo>
                      <a:pt x="527209" y="1154906"/>
                      <a:pt x="526256" y="1157764"/>
                      <a:pt x="526256" y="1160621"/>
                    </a:cubicBezTo>
                    <a:cubicBezTo>
                      <a:pt x="526256" y="1160621"/>
                      <a:pt x="526256" y="1161574"/>
                      <a:pt x="526256" y="1161574"/>
                    </a:cubicBezTo>
                    <a:cubicBezTo>
                      <a:pt x="521494" y="1166336"/>
                      <a:pt x="517684" y="1171099"/>
                      <a:pt x="514826" y="1177766"/>
                    </a:cubicBezTo>
                    <a:cubicBezTo>
                      <a:pt x="512921" y="1175861"/>
                      <a:pt x="510064" y="1174909"/>
                      <a:pt x="507206" y="1174909"/>
                    </a:cubicBezTo>
                    <a:cubicBezTo>
                      <a:pt x="500539" y="1174909"/>
                      <a:pt x="495776" y="1179671"/>
                      <a:pt x="495776" y="1186339"/>
                    </a:cubicBezTo>
                    <a:cubicBezTo>
                      <a:pt x="495776" y="1188244"/>
                      <a:pt x="496729" y="1190149"/>
                      <a:pt x="497681" y="1192054"/>
                    </a:cubicBezTo>
                    <a:cubicBezTo>
                      <a:pt x="495776" y="1191101"/>
                      <a:pt x="493871" y="1190149"/>
                      <a:pt x="491966" y="1190149"/>
                    </a:cubicBezTo>
                    <a:cubicBezTo>
                      <a:pt x="489109" y="1192054"/>
                      <a:pt x="485299" y="1193959"/>
                      <a:pt x="483394" y="1196816"/>
                    </a:cubicBezTo>
                    <a:close/>
                    <a:moveTo>
                      <a:pt x="507206" y="1716881"/>
                    </a:moveTo>
                    <a:cubicBezTo>
                      <a:pt x="507206" y="1715929"/>
                      <a:pt x="506254" y="1715929"/>
                      <a:pt x="506254" y="1714976"/>
                    </a:cubicBezTo>
                    <a:cubicBezTo>
                      <a:pt x="507206" y="1714976"/>
                      <a:pt x="507206" y="1714976"/>
                      <a:pt x="508159" y="1714976"/>
                    </a:cubicBezTo>
                    <a:cubicBezTo>
                      <a:pt x="509111" y="1714976"/>
                      <a:pt x="509111" y="1714976"/>
                      <a:pt x="510064" y="1714976"/>
                    </a:cubicBezTo>
                    <a:cubicBezTo>
                      <a:pt x="510064" y="1714976"/>
                      <a:pt x="510064" y="1714976"/>
                      <a:pt x="510064" y="1714976"/>
                    </a:cubicBezTo>
                    <a:cubicBezTo>
                      <a:pt x="508159" y="1714976"/>
                      <a:pt x="507206" y="1715929"/>
                      <a:pt x="507206" y="1716881"/>
                    </a:cubicBezTo>
                    <a:close/>
                  </a:path>
                </a:pathLst>
              </a:custGeom>
              <a:grpFill/>
              <a:ln w="9525" cap="flat">
                <a:noFill/>
                <a:prstDash val="solid"/>
                <a:miter/>
              </a:ln>
            </p:spPr>
            <p:txBody>
              <a:bodyPr rtlCol="0" anchor="ctr"/>
              <a:lstStyle/>
              <a:p>
                <a:endParaRPr lang="en-US"/>
              </a:p>
            </p:txBody>
          </p:sp>
        </p:grpSp>
      </p:grpSp>
      <p:sp>
        <p:nvSpPr>
          <p:cNvPr id="2" name="Título 1">
            <a:extLst>
              <a:ext uri="{FF2B5EF4-FFF2-40B4-BE49-F238E27FC236}">
                <a16:creationId xmlns:a16="http://schemas.microsoft.com/office/drawing/2014/main" id="{E7BC5B14-4553-4662-9F8C-88638BCA50FA}"/>
              </a:ext>
            </a:extLst>
          </p:cNvPr>
          <p:cNvSpPr>
            <a:spLocks noGrp="1"/>
          </p:cNvSpPr>
          <p:nvPr>
            <p:ph type="title"/>
          </p:nvPr>
        </p:nvSpPr>
        <p:spPr/>
        <p:txBody>
          <a:bodyPr/>
          <a:lstStyle/>
          <a:p>
            <a:r>
              <a:rPr lang="es-CO" dirty="0"/>
              <a:t>Fraude </a:t>
            </a:r>
          </a:p>
        </p:txBody>
      </p:sp>
      <p:cxnSp>
        <p:nvCxnSpPr>
          <p:cNvPr id="3" name="Straight Connector 8">
            <a:extLst>
              <a:ext uri="{FF2B5EF4-FFF2-40B4-BE49-F238E27FC236}">
                <a16:creationId xmlns:a16="http://schemas.microsoft.com/office/drawing/2014/main" id="{A5F23755-74E3-4738-9AD0-A3161261D337}"/>
              </a:ext>
            </a:extLst>
          </p:cNvPr>
          <p:cNvCxnSpPr>
            <a:cxnSpLocks/>
          </p:cNvCxnSpPr>
          <p:nvPr/>
        </p:nvCxnSpPr>
        <p:spPr>
          <a:xfrm flipV="1">
            <a:off x="2901461" y="1455345"/>
            <a:ext cx="9290539" cy="5402069"/>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Hexagon 11">
            <a:extLst>
              <a:ext uri="{FF2B5EF4-FFF2-40B4-BE49-F238E27FC236}">
                <a16:creationId xmlns:a16="http://schemas.microsoft.com/office/drawing/2014/main" id="{02BA37D3-80E4-4447-8CC1-C41434EE4F9A}"/>
              </a:ext>
            </a:extLst>
          </p:cNvPr>
          <p:cNvSpPr/>
          <p:nvPr/>
        </p:nvSpPr>
        <p:spPr>
          <a:xfrm rot="19800000">
            <a:off x="3845623" y="5064832"/>
            <a:ext cx="1365196" cy="1176892"/>
          </a:xfrm>
          <a:prstGeom prst="hexagon">
            <a:avLst>
              <a:gd name="adj" fmla="val 30165"/>
              <a:gd name="vf" fmla="val 11547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exagon 12">
            <a:extLst>
              <a:ext uri="{FF2B5EF4-FFF2-40B4-BE49-F238E27FC236}">
                <a16:creationId xmlns:a16="http://schemas.microsoft.com/office/drawing/2014/main" id="{00C2BB42-86E0-43D0-A06B-45833DF9C07B}"/>
              </a:ext>
            </a:extLst>
          </p:cNvPr>
          <p:cNvSpPr/>
          <p:nvPr/>
        </p:nvSpPr>
        <p:spPr>
          <a:xfrm rot="19800000">
            <a:off x="6592174" y="3746960"/>
            <a:ext cx="1365196" cy="1176892"/>
          </a:xfrm>
          <a:prstGeom prst="hexagon">
            <a:avLst>
              <a:gd name="adj" fmla="val 30165"/>
              <a:gd name="vf" fmla="val 11547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Hexagon 13">
            <a:extLst>
              <a:ext uri="{FF2B5EF4-FFF2-40B4-BE49-F238E27FC236}">
                <a16:creationId xmlns:a16="http://schemas.microsoft.com/office/drawing/2014/main" id="{D34B26DB-C5B0-4572-B79D-039680B672FA}"/>
              </a:ext>
            </a:extLst>
          </p:cNvPr>
          <p:cNvSpPr/>
          <p:nvPr/>
        </p:nvSpPr>
        <p:spPr>
          <a:xfrm rot="19800000">
            <a:off x="9138504" y="2247248"/>
            <a:ext cx="1365196" cy="1176892"/>
          </a:xfrm>
          <a:prstGeom prst="hexagon">
            <a:avLst>
              <a:gd name="adj" fmla="val 30165"/>
              <a:gd name="vf" fmla="val 1154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22">
            <a:extLst>
              <a:ext uri="{FF2B5EF4-FFF2-40B4-BE49-F238E27FC236}">
                <a16:creationId xmlns:a16="http://schemas.microsoft.com/office/drawing/2014/main" id="{16E8FFE5-04C2-488C-9496-D96BDF97055D}"/>
              </a:ext>
            </a:extLst>
          </p:cNvPr>
          <p:cNvSpPr txBox="1"/>
          <p:nvPr/>
        </p:nvSpPr>
        <p:spPr>
          <a:xfrm>
            <a:off x="3976160" y="3484498"/>
            <a:ext cx="1818547" cy="276999"/>
          </a:xfrm>
          <a:prstGeom prst="rect">
            <a:avLst/>
          </a:prstGeom>
          <a:noFill/>
        </p:spPr>
        <p:txBody>
          <a:bodyPr wrap="square" rtlCol="0">
            <a:spAutoFit/>
          </a:bodyPr>
          <a:lstStyle/>
          <a:p>
            <a:endParaRPr lang="en-US" altLang="ko-KR" sz="1200">
              <a:solidFill>
                <a:schemeClr val="tx1">
                  <a:lumMod val="75000"/>
                  <a:lumOff val="25000"/>
                </a:schemeClr>
              </a:solidFill>
              <a:cs typeface="Arial" pitchFamily="34" charset="0"/>
            </a:endParaRPr>
          </a:p>
        </p:txBody>
      </p:sp>
      <p:sp>
        <p:nvSpPr>
          <p:cNvPr id="24" name="TextBox 33">
            <a:extLst>
              <a:ext uri="{FF2B5EF4-FFF2-40B4-BE49-F238E27FC236}">
                <a16:creationId xmlns:a16="http://schemas.microsoft.com/office/drawing/2014/main" id="{87B0E5FC-51A5-4EBF-A425-5FD037734188}"/>
              </a:ext>
            </a:extLst>
          </p:cNvPr>
          <p:cNvSpPr txBox="1"/>
          <p:nvPr/>
        </p:nvSpPr>
        <p:spPr>
          <a:xfrm>
            <a:off x="4055335" y="5432259"/>
            <a:ext cx="989557" cy="400110"/>
          </a:xfrm>
          <a:prstGeom prst="rect">
            <a:avLst/>
          </a:prstGeom>
          <a:noFill/>
        </p:spPr>
        <p:txBody>
          <a:bodyPr wrap="square" rtlCol="0" anchor="ctr">
            <a:spAutoFit/>
          </a:bodyPr>
          <a:lstStyle/>
          <a:p>
            <a:pPr algn="ctr"/>
            <a:r>
              <a:rPr lang="en-US" altLang="ko-KR" sz="2000" b="1">
                <a:solidFill>
                  <a:schemeClr val="bg1">
                    <a:lumMod val="95000"/>
                  </a:schemeClr>
                </a:solidFill>
                <a:cs typeface="Arial" pitchFamily="34" charset="0"/>
              </a:rPr>
              <a:t>Fase 1</a:t>
            </a:r>
            <a:endParaRPr lang="ko-KR" altLang="en-US" sz="2000" b="1">
              <a:solidFill>
                <a:schemeClr val="bg1">
                  <a:lumMod val="95000"/>
                </a:schemeClr>
              </a:solidFill>
              <a:cs typeface="Arial" pitchFamily="34" charset="0"/>
            </a:endParaRPr>
          </a:p>
        </p:txBody>
      </p:sp>
      <p:sp>
        <p:nvSpPr>
          <p:cNvPr id="25" name="TextBox 34">
            <a:extLst>
              <a:ext uri="{FF2B5EF4-FFF2-40B4-BE49-F238E27FC236}">
                <a16:creationId xmlns:a16="http://schemas.microsoft.com/office/drawing/2014/main" id="{7A81E3E7-8F78-410D-81EB-6D318F530970}"/>
              </a:ext>
            </a:extLst>
          </p:cNvPr>
          <p:cNvSpPr txBox="1"/>
          <p:nvPr/>
        </p:nvSpPr>
        <p:spPr>
          <a:xfrm>
            <a:off x="6757005" y="4156379"/>
            <a:ext cx="989557" cy="338554"/>
          </a:xfrm>
          <a:prstGeom prst="rect">
            <a:avLst/>
          </a:prstGeom>
          <a:noFill/>
        </p:spPr>
        <p:txBody>
          <a:bodyPr wrap="square" rtlCol="0" anchor="ctr">
            <a:spAutoFit/>
          </a:bodyPr>
          <a:lstStyle>
            <a:defPPr>
              <a:defRPr lang="es-CO"/>
            </a:defPPr>
            <a:lvl1pPr algn="ctr">
              <a:defRPr sz="2000" b="1">
                <a:solidFill>
                  <a:schemeClr val="bg1">
                    <a:lumMod val="95000"/>
                  </a:schemeClr>
                </a:solidFill>
                <a:cs typeface="Arial" pitchFamily="34" charset="0"/>
              </a:defRPr>
            </a:lvl1pPr>
          </a:lstStyle>
          <a:p>
            <a:r>
              <a:rPr lang="en-US" altLang="ko-KR"/>
              <a:t> Fase 2</a:t>
            </a:r>
            <a:endParaRPr lang="ko-KR" altLang="en-US"/>
          </a:p>
        </p:txBody>
      </p:sp>
      <p:sp>
        <p:nvSpPr>
          <p:cNvPr id="26" name="TextBox 35">
            <a:extLst>
              <a:ext uri="{FF2B5EF4-FFF2-40B4-BE49-F238E27FC236}">
                <a16:creationId xmlns:a16="http://schemas.microsoft.com/office/drawing/2014/main" id="{F15163E7-8267-416E-A274-9F4610B984D9}"/>
              </a:ext>
            </a:extLst>
          </p:cNvPr>
          <p:cNvSpPr txBox="1"/>
          <p:nvPr/>
        </p:nvSpPr>
        <p:spPr>
          <a:xfrm>
            <a:off x="9335522" y="2666417"/>
            <a:ext cx="989557" cy="338554"/>
          </a:xfrm>
          <a:prstGeom prst="rect">
            <a:avLst/>
          </a:prstGeom>
          <a:noFill/>
        </p:spPr>
        <p:txBody>
          <a:bodyPr wrap="square" rtlCol="0" anchor="ctr">
            <a:spAutoFit/>
          </a:bodyPr>
          <a:lstStyle>
            <a:defPPr>
              <a:defRPr lang="es-CO"/>
            </a:defPPr>
            <a:lvl1pPr algn="ctr">
              <a:defRPr sz="2000" b="1">
                <a:solidFill>
                  <a:schemeClr val="bg1">
                    <a:lumMod val="95000"/>
                  </a:schemeClr>
                </a:solidFill>
                <a:cs typeface="Arial" pitchFamily="34" charset="0"/>
              </a:defRPr>
            </a:lvl1pPr>
          </a:lstStyle>
          <a:p>
            <a:r>
              <a:rPr lang="en-US" altLang="ko-KR"/>
              <a:t>Fase 3</a:t>
            </a:r>
            <a:endParaRPr lang="ko-KR" altLang="en-US"/>
          </a:p>
        </p:txBody>
      </p:sp>
      <p:sp>
        <p:nvSpPr>
          <p:cNvPr id="29" name="CuadroTexto 28">
            <a:extLst>
              <a:ext uri="{FF2B5EF4-FFF2-40B4-BE49-F238E27FC236}">
                <a16:creationId xmlns:a16="http://schemas.microsoft.com/office/drawing/2014/main" id="{58AFCF4B-A3B3-4A87-9898-8B4FD653617B}"/>
              </a:ext>
            </a:extLst>
          </p:cNvPr>
          <p:cNvSpPr txBox="1"/>
          <p:nvPr/>
        </p:nvSpPr>
        <p:spPr>
          <a:xfrm>
            <a:off x="2832129" y="4089879"/>
            <a:ext cx="2596989" cy="738664"/>
          </a:xfrm>
          <a:prstGeom prst="rect">
            <a:avLst/>
          </a:prstGeom>
          <a:noFill/>
        </p:spPr>
        <p:txBody>
          <a:bodyPr wrap="square">
            <a:spAutoFit/>
          </a:bodyPr>
          <a:lstStyle>
            <a:defPPr>
              <a:defRPr lang="es-CO"/>
            </a:defPPr>
            <a:lvl1pPr>
              <a:defRPr>
                <a:solidFill>
                  <a:schemeClr val="tx2"/>
                </a:solidFill>
              </a:defRPr>
            </a:lvl1pPr>
          </a:lstStyle>
          <a:p>
            <a:pPr algn="just"/>
            <a:r>
              <a:rPr lang="es-CO" sz="1400"/>
              <a:t>A partir del análisis estadístico  identificar atipicidades en las siniestros. </a:t>
            </a:r>
          </a:p>
        </p:txBody>
      </p:sp>
      <p:sp>
        <p:nvSpPr>
          <p:cNvPr id="30" name="CuadroTexto 29">
            <a:extLst>
              <a:ext uri="{FF2B5EF4-FFF2-40B4-BE49-F238E27FC236}">
                <a16:creationId xmlns:a16="http://schemas.microsoft.com/office/drawing/2014/main" id="{A57448B2-58E8-4AE3-ACED-7E625A002E16}"/>
              </a:ext>
            </a:extLst>
          </p:cNvPr>
          <p:cNvSpPr txBox="1"/>
          <p:nvPr/>
        </p:nvSpPr>
        <p:spPr>
          <a:xfrm>
            <a:off x="2971618" y="3620040"/>
            <a:ext cx="2062488" cy="369332"/>
          </a:xfrm>
          <a:prstGeom prst="rect">
            <a:avLst/>
          </a:prstGeom>
          <a:noFill/>
        </p:spPr>
        <p:txBody>
          <a:bodyPr wrap="square">
            <a:spAutoFit/>
          </a:bodyPr>
          <a:lstStyle/>
          <a:p>
            <a:r>
              <a:rPr lang="es-CO">
                <a:solidFill>
                  <a:schemeClr val="accent6"/>
                </a:solidFill>
                <a:latin typeface="+mj-lt"/>
                <a:ea typeface="Calibri" panose="020F0502020204030204" pitchFamily="34" charset="0"/>
              </a:rPr>
              <a:t>Tableros de control </a:t>
            </a:r>
            <a:endParaRPr lang="es-CO">
              <a:solidFill>
                <a:schemeClr val="accent6"/>
              </a:solidFill>
              <a:latin typeface="+mj-lt"/>
            </a:endParaRPr>
          </a:p>
        </p:txBody>
      </p:sp>
      <p:sp>
        <p:nvSpPr>
          <p:cNvPr id="31" name="CuadroTexto 30">
            <a:extLst>
              <a:ext uri="{FF2B5EF4-FFF2-40B4-BE49-F238E27FC236}">
                <a16:creationId xmlns:a16="http://schemas.microsoft.com/office/drawing/2014/main" id="{0321FCE1-7B58-4A04-AFBA-33993CE8DEA5}"/>
              </a:ext>
            </a:extLst>
          </p:cNvPr>
          <p:cNvSpPr txBox="1"/>
          <p:nvPr/>
        </p:nvSpPr>
        <p:spPr>
          <a:xfrm>
            <a:off x="6099157" y="1881612"/>
            <a:ext cx="2062488" cy="369332"/>
          </a:xfrm>
          <a:prstGeom prst="rect">
            <a:avLst/>
          </a:prstGeom>
          <a:noFill/>
        </p:spPr>
        <p:txBody>
          <a:bodyPr wrap="square">
            <a:spAutoFit/>
          </a:bodyPr>
          <a:lstStyle>
            <a:defPPr>
              <a:defRPr lang="es-CO"/>
            </a:defPPr>
            <a:lvl1pPr>
              <a:defRPr>
                <a:solidFill>
                  <a:schemeClr val="accent6"/>
                </a:solidFill>
                <a:latin typeface="+mj-lt"/>
                <a:ea typeface="Calibri" panose="020F0502020204030204" pitchFamily="34" charset="0"/>
              </a:defRPr>
            </a:lvl1pPr>
          </a:lstStyle>
          <a:p>
            <a:r>
              <a:rPr lang="es-CO"/>
              <a:t>Señales de Alerta </a:t>
            </a:r>
          </a:p>
        </p:txBody>
      </p:sp>
      <p:sp>
        <p:nvSpPr>
          <p:cNvPr id="33" name="CuadroTexto 32">
            <a:extLst>
              <a:ext uri="{FF2B5EF4-FFF2-40B4-BE49-F238E27FC236}">
                <a16:creationId xmlns:a16="http://schemas.microsoft.com/office/drawing/2014/main" id="{B5A68C0E-988C-4918-B0E5-9BDC387C3D34}"/>
              </a:ext>
            </a:extLst>
          </p:cNvPr>
          <p:cNvSpPr txBox="1"/>
          <p:nvPr/>
        </p:nvSpPr>
        <p:spPr>
          <a:xfrm>
            <a:off x="5987845" y="2344238"/>
            <a:ext cx="2427845" cy="954107"/>
          </a:xfrm>
          <a:prstGeom prst="rect">
            <a:avLst/>
          </a:prstGeom>
          <a:noFill/>
        </p:spPr>
        <p:txBody>
          <a:bodyPr wrap="square">
            <a:spAutoFit/>
          </a:bodyPr>
          <a:lstStyle/>
          <a:p>
            <a:pPr algn="just"/>
            <a:r>
              <a:rPr lang="es-ES" sz="1400">
                <a:solidFill>
                  <a:schemeClr val="tx2"/>
                </a:solidFill>
              </a:rPr>
              <a:t>Generar alertas  a partir de algoritmos estadísticos para calificar los siniestros por nivel de riesgo de atipicidad. </a:t>
            </a:r>
            <a:endParaRPr lang="es-CO" sz="1400"/>
          </a:p>
        </p:txBody>
      </p:sp>
      <p:sp>
        <p:nvSpPr>
          <p:cNvPr id="34" name="TextBox 33">
            <a:extLst>
              <a:ext uri="{FF2B5EF4-FFF2-40B4-BE49-F238E27FC236}">
                <a16:creationId xmlns:a16="http://schemas.microsoft.com/office/drawing/2014/main" id="{80DCA5F3-8ED3-4DCE-8048-08893D7F1BCD}"/>
              </a:ext>
            </a:extLst>
          </p:cNvPr>
          <p:cNvSpPr txBox="1"/>
          <p:nvPr/>
        </p:nvSpPr>
        <p:spPr>
          <a:xfrm>
            <a:off x="3855269" y="6378438"/>
            <a:ext cx="1389687" cy="338554"/>
          </a:xfrm>
          <a:prstGeom prst="rect">
            <a:avLst/>
          </a:prstGeom>
          <a:noFill/>
        </p:spPr>
        <p:txBody>
          <a:bodyPr wrap="square" rtlCol="0" anchor="ctr">
            <a:spAutoFit/>
          </a:bodyPr>
          <a:lstStyle/>
          <a:p>
            <a:pPr algn="ctr"/>
            <a:r>
              <a:rPr lang="en-US" altLang="ko-KR" sz="1600" dirty="0">
                <a:solidFill>
                  <a:schemeClr val="accent6">
                    <a:lumMod val="75000"/>
                  </a:schemeClr>
                </a:solidFill>
                <a:cs typeface="Arial" pitchFamily="34" charset="0"/>
              </a:rPr>
              <a:t>Feb 202</a:t>
            </a:r>
            <a:r>
              <a:rPr lang="es-MX" altLang="ko-KR" sz="1600" dirty="0">
                <a:solidFill>
                  <a:schemeClr val="accent6">
                    <a:lumMod val="75000"/>
                  </a:schemeClr>
                </a:solidFill>
                <a:cs typeface="Arial" pitchFamily="34" charset="0"/>
              </a:rPr>
              <a:t>3</a:t>
            </a:r>
            <a:endParaRPr lang="en-US" altLang="ko-KR" sz="1600" dirty="0">
              <a:solidFill>
                <a:schemeClr val="accent6">
                  <a:lumMod val="75000"/>
                </a:schemeClr>
              </a:solidFill>
              <a:cs typeface="Arial" pitchFamily="34" charset="0"/>
            </a:endParaRPr>
          </a:p>
        </p:txBody>
      </p:sp>
      <p:sp>
        <p:nvSpPr>
          <p:cNvPr id="35" name="CuadroTexto 34">
            <a:extLst>
              <a:ext uri="{FF2B5EF4-FFF2-40B4-BE49-F238E27FC236}">
                <a16:creationId xmlns:a16="http://schemas.microsoft.com/office/drawing/2014/main" id="{7D16D572-76A1-4370-B0C0-332FA9317A0D}"/>
              </a:ext>
            </a:extLst>
          </p:cNvPr>
          <p:cNvSpPr txBox="1"/>
          <p:nvPr/>
        </p:nvSpPr>
        <p:spPr>
          <a:xfrm>
            <a:off x="9074416" y="906083"/>
            <a:ext cx="2062488" cy="369332"/>
          </a:xfrm>
          <a:prstGeom prst="rect">
            <a:avLst/>
          </a:prstGeom>
          <a:noFill/>
        </p:spPr>
        <p:txBody>
          <a:bodyPr wrap="square">
            <a:spAutoFit/>
          </a:bodyPr>
          <a:lstStyle>
            <a:defPPr>
              <a:defRPr lang="es-CO"/>
            </a:defPPr>
            <a:lvl1pPr>
              <a:defRPr>
                <a:solidFill>
                  <a:schemeClr val="accent6"/>
                </a:solidFill>
                <a:latin typeface="+mj-lt"/>
                <a:ea typeface="Calibri" panose="020F0502020204030204" pitchFamily="34" charset="0"/>
              </a:defRPr>
            </a:lvl1pPr>
          </a:lstStyle>
          <a:p>
            <a:r>
              <a:rPr lang="es-CO"/>
              <a:t>Modelo predictivo </a:t>
            </a:r>
          </a:p>
        </p:txBody>
      </p:sp>
      <p:sp>
        <p:nvSpPr>
          <p:cNvPr id="36" name="TextBox 33">
            <a:extLst>
              <a:ext uri="{FF2B5EF4-FFF2-40B4-BE49-F238E27FC236}">
                <a16:creationId xmlns:a16="http://schemas.microsoft.com/office/drawing/2014/main" id="{6AB133C6-5087-4E4B-86DF-1238DF00379A}"/>
              </a:ext>
            </a:extLst>
          </p:cNvPr>
          <p:cNvSpPr txBox="1"/>
          <p:nvPr/>
        </p:nvSpPr>
        <p:spPr>
          <a:xfrm>
            <a:off x="6556941" y="4957313"/>
            <a:ext cx="1389687" cy="338554"/>
          </a:xfrm>
          <a:prstGeom prst="rect">
            <a:avLst/>
          </a:prstGeom>
          <a:noFill/>
        </p:spPr>
        <p:txBody>
          <a:bodyPr wrap="square" rtlCol="0" anchor="ctr">
            <a:spAutoFit/>
          </a:bodyPr>
          <a:lstStyle>
            <a:defPPr>
              <a:defRPr lang="es-CO"/>
            </a:defPPr>
            <a:lvl1pPr algn="ctr">
              <a:defRPr sz="1600">
                <a:solidFill>
                  <a:schemeClr val="accent6">
                    <a:lumMod val="75000"/>
                  </a:schemeClr>
                </a:solidFill>
                <a:cs typeface="Arial" pitchFamily="34" charset="0"/>
              </a:defRPr>
            </a:lvl1pPr>
          </a:lstStyle>
          <a:p>
            <a:r>
              <a:rPr lang="en-US" altLang="ko-KR" dirty="0"/>
              <a:t>Jun  2023</a:t>
            </a:r>
            <a:endParaRPr lang="ko-KR" altLang="en-US" dirty="0"/>
          </a:p>
        </p:txBody>
      </p:sp>
      <p:sp>
        <p:nvSpPr>
          <p:cNvPr id="37" name="TextBox 33">
            <a:extLst>
              <a:ext uri="{FF2B5EF4-FFF2-40B4-BE49-F238E27FC236}">
                <a16:creationId xmlns:a16="http://schemas.microsoft.com/office/drawing/2014/main" id="{3B109330-F872-4665-A64B-9D3E13E150B9}"/>
              </a:ext>
            </a:extLst>
          </p:cNvPr>
          <p:cNvSpPr txBox="1"/>
          <p:nvPr/>
        </p:nvSpPr>
        <p:spPr>
          <a:xfrm>
            <a:off x="9220382" y="3567529"/>
            <a:ext cx="1389687" cy="338554"/>
          </a:xfrm>
          <a:prstGeom prst="rect">
            <a:avLst/>
          </a:prstGeom>
          <a:noFill/>
        </p:spPr>
        <p:txBody>
          <a:bodyPr wrap="square" rtlCol="0" anchor="ctr">
            <a:spAutoFit/>
          </a:bodyPr>
          <a:lstStyle>
            <a:defPPr>
              <a:defRPr lang="es-CO"/>
            </a:defPPr>
            <a:lvl1pPr algn="ctr">
              <a:defRPr sz="1600">
                <a:solidFill>
                  <a:schemeClr val="accent6">
                    <a:lumMod val="75000"/>
                  </a:schemeClr>
                </a:solidFill>
                <a:cs typeface="Arial" pitchFamily="34" charset="0"/>
              </a:defRPr>
            </a:lvl1pPr>
          </a:lstStyle>
          <a:p>
            <a:r>
              <a:rPr lang="en-US" altLang="ko-KR" dirty="0"/>
              <a:t>Sep  2023</a:t>
            </a:r>
            <a:endParaRPr lang="ko-KR" altLang="en-US" dirty="0"/>
          </a:p>
        </p:txBody>
      </p:sp>
      <p:sp>
        <p:nvSpPr>
          <p:cNvPr id="38" name="CuadroTexto 37">
            <a:extLst>
              <a:ext uri="{FF2B5EF4-FFF2-40B4-BE49-F238E27FC236}">
                <a16:creationId xmlns:a16="http://schemas.microsoft.com/office/drawing/2014/main" id="{22E61760-98BF-43B2-8D30-D3B81B70EE50}"/>
              </a:ext>
            </a:extLst>
          </p:cNvPr>
          <p:cNvSpPr txBox="1"/>
          <p:nvPr/>
        </p:nvSpPr>
        <p:spPr>
          <a:xfrm>
            <a:off x="8750710" y="1293960"/>
            <a:ext cx="2853813" cy="830997"/>
          </a:xfrm>
          <a:prstGeom prst="rect">
            <a:avLst/>
          </a:prstGeom>
          <a:noFill/>
        </p:spPr>
        <p:txBody>
          <a:bodyPr wrap="square">
            <a:spAutoFit/>
          </a:bodyPr>
          <a:lstStyle>
            <a:defPPr>
              <a:defRPr lang="es-CO"/>
            </a:defPPr>
            <a:lvl1pPr>
              <a:defRPr sz="1400">
                <a:solidFill>
                  <a:schemeClr val="tx2"/>
                </a:solidFill>
              </a:defRPr>
            </a:lvl1pPr>
          </a:lstStyle>
          <a:p>
            <a:pPr algn="just"/>
            <a:r>
              <a:rPr lang="es-CO"/>
              <a:t>Generar para cada siniestro un  score de probabilidad de atipicidad. </a:t>
            </a:r>
          </a:p>
        </p:txBody>
      </p:sp>
      <p:sp>
        <p:nvSpPr>
          <p:cNvPr id="40" name="CuadroTexto 39">
            <a:extLst>
              <a:ext uri="{FF2B5EF4-FFF2-40B4-BE49-F238E27FC236}">
                <a16:creationId xmlns:a16="http://schemas.microsoft.com/office/drawing/2014/main" id="{ABBCFA0B-6958-48F6-AF01-0AC254D28590}"/>
              </a:ext>
            </a:extLst>
          </p:cNvPr>
          <p:cNvSpPr txBox="1"/>
          <p:nvPr/>
        </p:nvSpPr>
        <p:spPr>
          <a:xfrm>
            <a:off x="1305082" y="1253095"/>
            <a:ext cx="2853814" cy="1200329"/>
          </a:xfrm>
          <a:prstGeom prst="rect">
            <a:avLst/>
          </a:prstGeom>
          <a:noFill/>
        </p:spPr>
        <p:txBody>
          <a:bodyPr wrap="square">
            <a:spAutoFit/>
          </a:bodyPr>
          <a:lstStyle/>
          <a:p>
            <a:pPr algn="just"/>
            <a:r>
              <a:rPr lang="es-CO" dirty="0">
                <a:solidFill>
                  <a:schemeClr val="tx2">
                    <a:lumMod val="60000"/>
                    <a:lumOff val="40000"/>
                  </a:schemeClr>
                </a:solidFill>
                <a:ea typeface="Calibri" panose="020F0502020204030204" pitchFamily="34" charset="0"/>
              </a:rPr>
              <a:t>Proyecto para la mitigación del fraude en las c</a:t>
            </a:r>
            <a:r>
              <a:rPr lang="es-CO" sz="1800" dirty="0">
                <a:solidFill>
                  <a:schemeClr val="tx2">
                    <a:lumMod val="60000"/>
                    <a:lumOff val="40000"/>
                  </a:schemeClr>
                </a:solidFill>
                <a:effectLst/>
                <a:ea typeface="Calibri" panose="020F0502020204030204" pitchFamily="34" charset="0"/>
              </a:rPr>
              <a:t>oberturas por PTD, PPD, PTH y PPH. </a:t>
            </a:r>
            <a:endParaRPr lang="es-CO" dirty="0">
              <a:solidFill>
                <a:schemeClr val="tx2">
                  <a:lumMod val="60000"/>
                  <a:lumOff val="40000"/>
                </a:schemeClr>
              </a:solidFill>
            </a:endParaRPr>
          </a:p>
        </p:txBody>
      </p:sp>
      <p:sp>
        <p:nvSpPr>
          <p:cNvPr id="45" name="CuadroTexto 44">
            <a:extLst>
              <a:ext uri="{FF2B5EF4-FFF2-40B4-BE49-F238E27FC236}">
                <a16:creationId xmlns:a16="http://schemas.microsoft.com/office/drawing/2014/main" id="{99EA4880-4D1C-40C4-9D88-0A69B0FCACF4}"/>
              </a:ext>
            </a:extLst>
          </p:cNvPr>
          <p:cNvSpPr txBox="1"/>
          <p:nvPr/>
        </p:nvSpPr>
        <p:spPr>
          <a:xfrm>
            <a:off x="5907789" y="5625001"/>
            <a:ext cx="2516910" cy="1169551"/>
          </a:xfrm>
          <a:prstGeom prst="rect">
            <a:avLst/>
          </a:prstGeom>
          <a:noFill/>
        </p:spPr>
        <p:txBody>
          <a:bodyPr wrap="square">
            <a:spAutoFit/>
          </a:bodyPr>
          <a:lstStyle>
            <a:defPPr>
              <a:defRPr lang="es-CO"/>
            </a:defPPr>
            <a:lvl1pPr>
              <a:defRPr sz="1400">
                <a:solidFill>
                  <a:schemeClr val="tx2"/>
                </a:solidFill>
              </a:defRPr>
            </a:lvl1pPr>
          </a:lstStyle>
          <a:p>
            <a:pPr algn="just"/>
            <a:r>
              <a:rPr lang="es-CO"/>
              <a:t>Crear una consulta que permita descargar en un archivo plano las señales de alerta generadas en el sistema ARCE</a:t>
            </a:r>
          </a:p>
        </p:txBody>
      </p:sp>
      <p:cxnSp>
        <p:nvCxnSpPr>
          <p:cNvPr id="47" name="Conector recto 46">
            <a:extLst>
              <a:ext uri="{FF2B5EF4-FFF2-40B4-BE49-F238E27FC236}">
                <a16:creationId xmlns:a16="http://schemas.microsoft.com/office/drawing/2014/main" id="{CD814C4C-C34D-4076-92EF-C7FB1E700D4D}"/>
              </a:ext>
            </a:extLst>
          </p:cNvPr>
          <p:cNvCxnSpPr>
            <a:stCxn id="4" idx="1"/>
          </p:cNvCxnSpPr>
          <p:nvPr/>
        </p:nvCxnSpPr>
        <p:spPr>
          <a:xfrm flipV="1">
            <a:off x="5106144" y="5991467"/>
            <a:ext cx="645948" cy="7626"/>
          </a:xfrm>
          <a:prstGeom prst="line">
            <a:avLst/>
          </a:prstGeom>
          <a:ln w="2857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2702821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89586" y="2492896"/>
            <a:ext cx="9046708" cy="576063"/>
          </a:xfrm>
        </p:spPr>
        <p:txBody>
          <a:bodyPr>
            <a:noAutofit/>
          </a:bodyPr>
          <a:lstStyle/>
          <a:p>
            <a:pPr algn="l"/>
            <a:r>
              <a:rPr lang="es-CO" sz="3600"/>
              <a:t>LIBRETA DE ASISTENCIAS.</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4" y="2667104"/>
            <a:ext cx="634424"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CO" sz="7200"/>
              <a:t>2</a:t>
            </a:r>
          </a:p>
        </p:txBody>
      </p:sp>
      <p:sp>
        <p:nvSpPr>
          <p:cNvPr id="6" name="Rectángulo 5">
            <a:extLst>
              <a:ext uri="{FF2B5EF4-FFF2-40B4-BE49-F238E27FC236}">
                <a16:creationId xmlns:a16="http://schemas.microsoft.com/office/drawing/2014/main" id="{75B31425-0EC4-CB4D-AC1E-DCC732369102}"/>
              </a:ext>
            </a:extLst>
          </p:cNvPr>
          <p:cNvSpPr/>
          <p:nvPr/>
        </p:nvSpPr>
        <p:spPr>
          <a:xfrm flipV="1">
            <a:off x="2380339" y="3071058"/>
            <a:ext cx="5248903" cy="98055"/>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algn="ctr"/>
            <a:endParaRPr lang="es-CO" sz="1350">
              <a:ln w="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25083441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79425" y="2852938"/>
            <a:ext cx="9498773" cy="576063"/>
          </a:xfrm>
        </p:spPr>
        <p:txBody>
          <a:bodyPr>
            <a:noAutofit/>
          </a:bodyPr>
          <a:lstStyle/>
          <a:p>
            <a:pPr algn="l"/>
            <a:r>
              <a:rPr lang="es-ES" sz="3600"/>
              <a:t>OBSERVATORIO DE CIFRAS – ¿Qué sucedió con el ramo de autos en 2021?</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2" y="3027146"/>
            <a:ext cx="1392839"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es-CO" sz="7200" b="1" i="0" u="none" strike="noStrike" kern="1200" cap="none" spc="0" normalizeH="0" baseline="0" noProof="0">
              <a:ln>
                <a:noFill/>
              </a:ln>
              <a:solidFill>
                <a:srgbClr val="FFFFFF"/>
              </a:solidFill>
              <a:effectLst/>
              <a:uLnTx/>
              <a:uFillTx/>
              <a:latin typeface="Franklin Gothic Medium" panose="020B0603020102020204"/>
              <a:ea typeface="ＭＳ Ｐゴシック" pitchFamily="-84" charset="-128"/>
              <a:cs typeface="Arial" charset="0"/>
            </a:endParaRPr>
          </a:p>
        </p:txBody>
      </p:sp>
      <p:sp>
        <p:nvSpPr>
          <p:cNvPr id="6" name="Rectángulo 5">
            <a:extLst>
              <a:ext uri="{FF2B5EF4-FFF2-40B4-BE49-F238E27FC236}">
                <a16:creationId xmlns:a16="http://schemas.microsoft.com/office/drawing/2014/main" id="{75B31425-0EC4-CB4D-AC1E-DCC732369102}"/>
              </a:ext>
            </a:extLst>
          </p:cNvPr>
          <p:cNvSpPr/>
          <p:nvPr/>
        </p:nvSpPr>
        <p:spPr>
          <a:xfrm flipV="1">
            <a:off x="2341423" y="3429000"/>
            <a:ext cx="5399715" cy="57023"/>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w="0"/>
              <a:solidFill>
                <a:srgbClr val="000000"/>
              </a:solidFill>
              <a:effectLst/>
              <a:uLnTx/>
              <a:uFillTx/>
              <a:latin typeface="Arial" pitchFamily="34" charset="0"/>
              <a:ea typeface="+mn-ea"/>
              <a:cs typeface="Arial" pitchFamily="34" charset="0"/>
            </a:endParaRPr>
          </a:p>
        </p:txBody>
      </p:sp>
      <p:sp>
        <p:nvSpPr>
          <p:cNvPr id="7" name="10 Marcador de texto">
            <a:extLst>
              <a:ext uri="{FF2B5EF4-FFF2-40B4-BE49-F238E27FC236}">
                <a16:creationId xmlns:a16="http://schemas.microsoft.com/office/drawing/2014/main" id="{8B5EA71C-88C4-442C-A736-5EB8CE40B3D0}"/>
              </a:ext>
            </a:extLst>
          </p:cNvPr>
          <p:cNvSpPr txBox="1">
            <a:spLocks/>
          </p:cNvSpPr>
          <p:nvPr/>
        </p:nvSpPr>
        <p:spPr>
          <a:xfrm>
            <a:off x="702617" y="3197992"/>
            <a:ext cx="634424" cy="405218"/>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MX" sz="7200"/>
              <a:t>8</a:t>
            </a:r>
            <a:endParaRPr lang="es-CO" sz="7200"/>
          </a:p>
        </p:txBody>
      </p:sp>
    </p:spTree>
    <p:extLst>
      <p:ext uri="{BB962C8B-B14F-4D97-AF65-F5344CB8AC3E}">
        <p14:creationId xmlns:p14="http://schemas.microsoft.com/office/powerpoint/2010/main" val="3961273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695325" y="4114231"/>
            <a:ext cx="8401050" cy="140807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250" b="0" i="0" u="none" strike="noStrike" kern="1200" cap="none" spc="0" normalizeH="0" baseline="0" noProof="0">
                <a:ln>
                  <a:noFill/>
                </a:ln>
                <a:solidFill>
                  <a:prstClr val="black"/>
                </a:solidFill>
                <a:effectLst/>
                <a:uLnTx/>
                <a:uFillTx/>
                <a:latin typeface="Trebuchet MS" panose="020B0603020202020204"/>
                <a:ea typeface="+mn-ea"/>
                <a:cs typeface="+mn-cs"/>
              </a:rPr>
              <a:t>Cifras &amp; Conceptos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CO" sz="2250" b="0" i="0" u="none" strike="noStrike" kern="1200" cap="none" spc="0" normalizeH="0" baseline="0" noProof="0">
              <a:ln>
                <a:noFill/>
              </a:ln>
              <a:solidFill>
                <a:prstClr val="black"/>
              </a:solidFill>
              <a:effectLst/>
              <a:uLnTx/>
              <a:uFillTx/>
              <a:latin typeface="Trebuchet MS" panose="020B0603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CO" sz="2250" b="0" i="0" u="none" strike="noStrike" kern="1200" cap="none" spc="0" normalizeH="0" baseline="0" noProof="0">
              <a:ln>
                <a:noFill/>
              </a:ln>
              <a:solidFill>
                <a:prstClr val="black"/>
              </a:solidFill>
              <a:effectLst/>
              <a:uLnTx/>
              <a:uFillTx/>
              <a:latin typeface="Trebuchet MS" panose="020B0603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a:ln>
                  <a:noFill/>
                </a:ln>
                <a:solidFill>
                  <a:prstClr val="black"/>
                </a:solidFill>
                <a:effectLst/>
                <a:uLnTx/>
                <a:uFillTx/>
                <a:latin typeface="Trebuchet MS" panose="020B0603020202020204"/>
                <a:ea typeface="+mn-ea"/>
                <a:cs typeface="+mn-cs"/>
              </a:rPr>
              <a:t>Febrero 2022</a:t>
            </a:r>
          </a:p>
        </p:txBody>
      </p:sp>
      <p:sp>
        <p:nvSpPr>
          <p:cNvPr id="3" name="CuadroTexto 2"/>
          <p:cNvSpPr txBox="1"/>
          <p:nvPr/>
        </p:nvSpPr>
        <p:spPr>
          <a:xfrm>
            <a:off x="617181" y="2541078"/>
            <a:ext cx="8181586" cy="144655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4400" b="1" i="0" u="none" strike="noStrike" kern="1200" cap="none" spc="0" normalizeH="0" baseline="0" noProof="0">
                <a:ln>
                  <a:noFill/>
                </a:ln>
                <a:solidFill>
                  <a:srgbClr val="2683C6">
                    <a:lumMod val="50000"/>
                  </a:srgbClr>
                </a:solidFill>
                <a:effectLst/>
                <a:uLnTx/>
                <a:uFillTx/>
                <a:latin typeface="Arial Nova Cond Light" panose="020B0306020202020204" pitchFamily="34" charset="0"/>
                <a:ea typeface="+mn-ea"/>
                <a:cs typeface="+mn-cs"/>
              </a:rPr>
              <a:t>Qué pasó en la industria del seguro voluntario de vehículos en el 2021</a:t>
            </a:r>
          </a:p>
        </p:txBody>
      </p:sp>
      <p:pic>
        <p:nvPicPr>
          <p:cNvPr id="5" name="Google Shape;145;p1" descr="https://cifrasyconceptos.com/wp-content/uploads/2015/04/marca-cifras-y-conceptos-slider.png"/>
          <p:cNvPicPr preferRelativeResize="0"/>
          <p:nvPr/>
        </p:nvPicPr>
        <p:blipFill rotWithShape="1">
          <a:blip r:embed="rId2">
            <a:alphaModFix/>
          </a:blip>
          <a:srcRect/>
          <a:stretch/>
        </p:blipFill>
        <p:spPr>
          <a:xfrm>
            <a:off x="9880146" y="204690"/>
            <a:ext cx="1063050" cy="749499"/>
          </a:xfrm>
          <a:prstGeom prst="rect">
            <a:avLst/>
          </a:prstGeom>
          <a:noFill/>
          <a:ln>
            <a:noFill/>
          </a:ln>
        </p:spPr>
      </p:pic>
    </p:spTree>
    <p:extLst>
      <p:ext uri="{BB962C8B-B14F-4D97-AF65-F5344CB8AC3E}">
        <p14:creationId xmlns:p14="http://schemas.microsoft.com/office/powerpoint/2010/main" val="39402565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p:txBody>
          <a:bodyPr/>
          <a:lstStyle/>
          <a:p>
            <a:r>
              <a:rPr lang="es-MX"/>
              <a:t>Contenido</a:t>
            </a:r>
            <a:endParaRPr lang="es-CO"/>
          </a:p>
        </p:txBody>
      </p:sp>
      <p:sp>
        <p:nvSpPr>
          <p:cNvPr id="8" name="7 Marcador de contenido"/>
          <p:cNvSpPr>
            <a:spLocks noGrp="1"/>
          </p:cNvSpPr>
          <p:nvPr>
            <p:ph idx="1"/>
          </p:nvPr>
        </p:nvSpPr>
        <p:spPr/>
        <p:txBody>
          <a:bodyPr>
            <a:normAutofit/>
          </a:bodyPr>
          <a:lstStyle/>
          <a:p>
            <a:r>
              <a:rPr lang="es-MX" sz="2800" dirty="0"/>
              <a:t>La industria del seguro voluntario de vehículos en el contexto nacional</a:t>
            </a:r>
          </a:p>
          <a:p>
            <a:r>
              <a:rPr lang="es-MX" sz="2800" dirty="0"/>
              <a:t>Ingresos – las pólizas emitidas</a:t>
            </a:r>
          </a:p>
          <a:p>
            <a:r>
              <a:rPr lang="es-MX" sz="2800" dirty="0"/>
              <a:t>Egresos – los siniestros incurridos</a:t>
            </a:r>
          </a:p>
          <a:p>
            <a:r>
              <a:rPr lang="es-MX" sz="2800" dirty="0"/>
              <a:t>La rentabilidad- el índice combinado</a:t>
            </a:r>
          </a:p>
          <a:p>
            <a:r>
              <a:rPr lang="es-MX" sz="2800" dirty="0"/>
              <a:t>La calidad de la información</a:t>
            </a:r>
            <a:endParaRPr lang="es-CO" sz="2800" dirty="0"/>
          </a:p>
        </p:txBody>
      </p:sp>
    </p:spTree>
    <p:extLst>
      <p:ext uri="{BB962C8B-B14F-4D97-AF65-F5344CB8AC3E}">
        <p14:creationId xmlns:p14="http://schemas.microsoft.com/office/powerpoint/2010/main" val="29712654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p:txBody>
          <a:bodyPr/>
          <a:lstStyle/>
          <a:p>
            <a:r>
              <a:rPr lang="es-MX" sz="4400"/>
              <a:t>De los ingresos en el seguro voluntario de vehículo</a:t>
            </a:r>
            <a:endParaRPr lang="es-CO" sz="4400"/>
          </a:p>
        </p:txBody>
      </p:sp>
      <p:sp>
        <p:nvSpPr>
          <p:cNvPr id="5" name="4 Subtítulo"/>
          <p:cNvSpPr>
            <a:spLocks noGrp="1"/>
          </p:cNvSpPr>
          <p:nvPr>
            <p:ph type="subTitle" idx="1"/>
          </p:nvPr>
        </p:nvSpPr>
        <p:spPr/>
        <p:txBody>
          <a:bodyPr/>
          <a:lstStyle/>
          <a:p>
            <a:r>
              <a:rPr lang="es-MX"/>
              <a:t>Comportamiento y consideraciones</a:t>
            </a:r>
            <a:endParaRPr lang="es-CO"/>
          </a:p>
        </p:txBody>
      </p:sp>
    </p:spTree>
    <p:extLst>
      <p:ext uri="{BB962C8B-B14F-4D97-AF65-F5344CB8AC3E}">
        <p14:creationId xmlns:p14="http://schemas.microsoft.com/office/powerpoint/2010/main" val="26704882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1129048"/>
          </a:xfrm>
        </p:spPr>
        <p:txBody>
          <a:bodyPr>
            <a:normAutofit fontScale="90000"/>
          </a:bodyPr>
          <a:lstStyle/>
          <a:p>
            <a:r>
              <a:rPr lang="es-MX" dirty="0"/>
              <a:t>La industria de los seguros y del seguro voluntario de vehículos en el país</a:t>
            </a:r>
            <a:endParaRPr lang="es-CO" dirty="0"/>
          </a:p>
        </p:txBody>
      </p:sp>
      <p:sp>
        <p:nvSpPr>
          <p:cNvPr id="3" name="2 Marcador de contenido"/>
          <p:cNvSpPr>
            <a:spLocks noGrp="1"/>
          </p:cNvSpPr>
          <p:nvPr>
            <p:ph idx="1"/>
          </p:nvPr>
        </p:nvSpPr>
        <p:spPr>
          <a:xfrm>
            <a:off x="677334" y="2173468"/>
            <a:ext cx="8596668" cy="3880773"/>
          </a:xfrm>
        </p:spPr>
        <p:txBody>
          <a:bodyPr/>
          <a:lstStyle/>
          <a:p>
            <a:r>
              <a:rPr lang="es-MX" dirty="0"/>
              <a:t>Colombia registro para el 2021 un PIB corriente de 1,177 Billones de pesos - (DANE-Cuentas Nacionales).</a:t>
            </a:r>
          </a:p>
          <a:p>
            <a:r>
              <a:rPr lang="es-MX" dirty="0"/>
              <a:t>El valor de la primas emitidas por la industria aseguradora en el país (F290), durante el 2021 fue de 35,3 Billones de pesos.</a:t>
            </a:r>
          </a:p>
          <a:p>
            <a:pPr lvl="1"/>
            <a:r>
              <a:rPr lang="es-MX" dirty="0"/>
              <a:t>Representa el 2,9% dentro de la actividad económica del país.</a:t>
            </a:r>
          </a:p>
          <a:p>
            <a:pPr lvl="1"/>
            <a:r>
              <a:rPr lang="es-MX" dirty="0"/>
              <a:t>Entre 66 subsectores de actividad, que mide el DANE, 45 subsectores están por debajo del nivel de producción sectorial.</a:t>
            </a:r>
          </a:p>
          <a:p>
            <a:r>
              <a:rPr lang="es-MX" dirty="0"/>
              <a:t>El valor de la primas emitidas por la industria del seguro voluntario de vehículos durante el 2021 fue de 3,9 Billones de pesos.</a:t>
            </a:r>
          </a:p>
          <a:p>
            <a:pPr lvl="1"/>
            <a:r>
              <a:rPr lang="es-MX" dirty="0"/>
              <a:t>Representa el 11% dentro de la industria aseguradora del país.</a:t>
            </a:r>
            <a:endParaRPr lang="es-CO" dirty="0"/>
          </a:p>
        </p:txBody>
      </p:sp>
    </p:spTree>
    <p:extLst>
      <p:ext uri="{BB962C8B-B14F-4D97-AF65-F5344CB8AC3E}">
        <p14:creationId xmlns:p14="http://schemas.microsoft.com/office/powerpoint/2010/main" val="25713113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236109"/>
            <a:ext cx="8596668" cy="1320800"/>
          </a:xfrm>
        </p:spPr>
        <p:txBody>
          <a:bodyPr>
            <a:normAutofit/>
          </a:bodyPr>
          <a:lstStyle/>
          <a:p>
            <a:r>
              <a:rPr lang="es-MX" sz="2800"/>
              <a:t>Valor mensual de las primas emitidas</a:t>
            </a:r>
            <a:br>
              <a:rPr lang="es-MX" sz="2800"/>
            </a:br>
            <a:r>
              <a:rPr lang="es-MX" sz="2800"/>
              <a:t>(Millones de pesos constantes)</a:t>
            </a:r>
            <a:endParaRPr lang="es-CO" sz="2800"/>
          </a:p>
        </p:txBody>
      </p:sp>
      <p:graphicFrame>
        <p:nvGraphicFramePr>
          <p:cNvPr id="5" name="1 Gráfico"/>
          <p:cNvGraphicFramePr>
            <a:graphicFrameLocks noGrp="1"/>
          </p:cNvGraphicFramePr>
          <p:nvPr>
            <p:ph idx="1"/>
          </p:nvPr>
        </p:nvGraphicFramePr>
        <p:xfrm>
          <a:off x="677863" y="1171978"/>
          <a:ext cx="8955534" cy="48700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579248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922986"/>
          </a:xfrm>
        </p:spPr>
        <p:txBody>
          <a:bodyPr>
            <a:normAutofit fontScale="90000"/>
          </a:bodyPr>
          <a:lstStyle/>
          <a:p>
            <a:r>
              <a:rPr lang="es-MX" sz="2800"/>
              <a:t>Valor anual de las primas emitidas</a:t>
            </a:r>
            <a:br>
              <a:rPr lang="es-MX" sz="2800"/>
            </a:br>
            <a:r>
              <a:rPr lang="es-MX" sz="2800"/>
              <a:t>(Billones de pesos constantes)</a:t>
            </a:r>
            <a:endParaRPr lang="es-CO" sz="2800"/>
          </a:p>
        </p:txBody>
      </p:sp>
      <p:graphicFrame>
        <p:nvGraphicFramePr>
          <p:cNvPr id="7" name="1 Gráfico"/>
          <p:cNvGraphicFramePr>
            <a:graphicFrameLocks noGrp="1"/>
          </p:cNvGraphicFramePr>
          <p:nvPr>
            <p:ph idx="1"/>
          </p:nvPr>
        </p:nvGraphicFramePr>
        <p:xfrm>
          <a:off x="677862" y="1455314"/>
          <a:ext cx="8852503" cy="473942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226865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652530"/>
          </a:xfrm>
        </p:spPr>
        <p:txBody>
          <a:bodyPr>
            <a:normAutofit fontScale="90000"/>
          </a:bodyPr>
          <a:lstStyle/>
          <a:p>
            <a:r>
              <a:rPr lang="es-MX" sz="2800"/>
              <a:t>Valor de la prima media del seguro</a:t>
            </a:r>
            <a:br>
              <a:rPr lang="es-MX" sz="2800"/>
            </a:br>
            <a:r>
              <a:rPr lang="es-MX" sz="2800"/>
              <a:t>(precios constantes diciembre de 2020)</a:t>
            </a:r>
            <a:endParaRPr lang="es-CO" sz="2800"/>
          </a:p>
        </p:txBody>
      </p:sp>
      <p:graphicFrame>
        <p:nvGraphicFramePr>
          <p:cNvPr id="5" name="1 Gráfico"/>
          <p:cNvGraphicFramePr>
            <a:graphicFrameLocks noGrp="1"/>
          </p:cNvGraphicFramePr>
          <p:nvPr>
            <p:ph idx="1"/>
          </p:nvPr>
        </p:nvGraphicFramePr>
        <p:xfrm>
          <a:off x="677862" y="1455314"/>
          <a:ext cx="8994171" cy="4586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526528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626772"/>
          </a:xfrm>
        </p:spPr>
        <p:txBody>
          <a:bodyPr>
            <a:normAutofit/>
          </a:bodyPr>
          <a:lstStyle/>
          <a:p>
            <a:r>
              <a:rPr lang="es-MX" sz="2800"/>
              <a:t>Número de vigentes</a:t>
            </a:r>
            <a:endParaRPr lang="es-CO" sz="2800"/>
          </a:p>
        </p:txBody>
      </p:sp>
      <p:graphicFrame>
        <p:nvGraphicFramePr>
          <p:cNvPr id="4" name="1 Gráfico"/>
          <p:cNvGraphicFramePr>
            <a:graphicFrameLocks noGrp="1"/>
          </p:cNvGraphicFramePr>
          <p:nvPr>
            <p:ph idx="1"/>
          </p:nvPr>
        </p:nvGraphicFramePr>
        <p:xfrm>
          <a:off x="677863" y="1133342"/>
          <a:ext cx="9007050" cy="490868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091598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523741"/>
          </a:xfrm>
        </p:spPr>
        <p:txBody>
          <a:bodyPr>
            <a:normAutofit/>
          </a:bodyPr>
          <a:lstStyle/>
          <a:p>
            <a:r>
              <a:rPr lang="es-MX" sz="2800"/>
              <a:t>Número de vigentes y valor de la prima media</a:t>
            </a:r>
            <a:endParaRPr lang="es-CO" sz="2800"/>
          </a:p>
        </p:txBody>
      </p:sp>
      <p:graphicFrame>
        <p:nvGraphicFramePr>
          <p:cNvPr id="5" name="1 Gráfico"/>
          <p:cNvGraphicFramePr>
            <a:graphicFrameLocks noGrp="1"/>
          </p:cNvGraphicFramePr>
          <p:nvPr>
            <p:ph idx="1"/>
          </p:nvPr>
        </p:nvGraphicFramePr>
        <p:xfrm>
          <a:off x="677863" y="1159099"/>
          <a:ext cx="8865382" cy="52030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24753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771E71D6-551F-46FE-A222-D7A6BE3F2847}"/>
              </a:ext>
            </a:extLst>
          </p:cNvPr>
          <p:cNvSpPr>
            <a:spLocks noGrp="1"/>
          </p:cNvSpPr>
          <p:nvPr>
            <p:ph type="title"/>
          </p:nvPr>
        </p:nvSpPr>
        <p:spPr/>
        <p:txBody>
          <a:bodyPr/>
          <a:lstStyle/>
          <a:p>
            <a:r>
              <a:rPr lang="es-CO" sz="3200"/>
              <a:t>LIBRETA DE ASISTENCIAS.</a:t>
            </a:r>
          </a:p>
        </p:txBody>
      </p:sp>
      <p:graphicFrame>
        <p:nvGraphicFramePr>
          <p:cNvPr id="10" name="Tabla 9">
            <a:extLst>
              <a:ext uri="{FF2B5EF4-FFF2-40B4-BE49-F238E27FC236}">
                <a16:creationId xmlns:a16="http://schemas.microsoft.com/office/drawing/2014/main" id="{356C2DBB-882B-4169-8803-8BFAAE961F6E}"/>
              </a:ext>
            </a:extLst>
          </p:cNvPr>
          <p:cNvGraphicFramePr>
            <a:graphicFrameLocks noGrp="1"/>
          </p:cNvGraphicFramePr>
          <p:nvPr>
            <p:extLst>
              <p:ext uri="{D42A27DB-BD31-4B8C-83A1-F6EECF244321}">
                <p14:modId xmlns:p14="http://schemas.microsoft.com/office/powerpoint/2010/main" val="1101341742"/>
              </p:ext>
            </p:extLst>
          </p:nvPr>
        </p:nvGraphicFramePr>
        <p:xfrm>
          <a:off x="911995" y="983226"/>
          <a:ext cx="8202507" cy="5308404"/>
        </p:xfrm>
        <a:graphic>
          <a:graphicData uri="http://schemas.openxmlformats.org/drawingml/2006/table">
            <a:tbl>
              <a:tblPr firstRow="1" bandRow="1">
                <a:tableStyleId>{B301B821-A1FF-4177-AEE7-76D212191A09}</a:tableStyleId>
              </a:tblPr>
              <a:tblGrid>
                <a:gridCol w="1179713">
                  <a:extLst>
                    <a:ext uri="{9D8B030D-6E8A-4147-A177-3AD203B41FA5}">
                      <a16:colId xmlns:a16="http://schemas.microsoft.com/office/drawing/2014/main" val="2441756425"/>
                    </a:ext>
                  </a:extLst>
                </a:gridCol>
                <a:gridCol w="536065">
                  <a:extLst>
                    <a:ext uri="{9D8B030D-6E8A-4147-A177-3AD203B41FA5}">
                      <a16:colId xmlns:a16="http://schemas.microsoft.com/office/drawing/2014/main" val="1450621731"/>
                    </a:ext>
                  </a:extLst>
                </a:gridCol>
                <a:gridCol w="680899">
                  <a:extLst>
                    <a:ext uri="{9D8B030D-6E8A-4147-A177-3AD203B41FA5}">
                      <a16:colId xmlns:a16="http://schemas.microsoft.com/office/drawing/2014/main" val="1831758451"/>
                    </a:ext>
                  </a:extLst>
                </a:gridCol>
                <a:gridCol w="624798">
                  <a:extLst>
                    <a:ext uri="{9D8B030D-6E8A-4147-A177-3AD203B41FA5}">
                      <a16:colId xmlns:a16="http://schemas.microsoft.com/office/drawing/2014/main" val="978900766"/>
                    </a:ext>
                  </a:extLst>
                </a:gridCol>
                <a:gridCol w="693273">
                  <a:extLst>
                    <a:ext uri="{9D8B030D-6E8A-4147-A177-3AD203B41FA5}">
                      <a16:colId xmlns:a16="http://schemas.microsoft.com/office/drawing/2014/main" val="1473755188"/>
                    </a:ext>
                  </a:extLst>
                </a:gridCol>
                <a:gridCol w="632109">
                  <a:extLst>
                    <a:ext uri="{9D8B030D-6E8A-4147-A177-3AD203B41FA5}">
                      <a16:colId xmlns:a16="http://schemas.microsoft.com/office/drawing/2014/main" val="1036089798"/>
                    </a:ext>
                  </a:extLst>
                </a:gridCol>
                <a:gridCol w="578636">
                  <a:extLst>
                    <a:ext uri="{9D8B030D-6E8A-4147-A177-3AD203B41FA5}">
                      <a16:colId xmlns:a16="http://schemas.microsoft.com/office/drawing/2014/main" val="844358915"/>
                    </a:ext>
                  </a:extLst>
                </a:gridCol>
                <a:gridCol w="664293">
                  <a:extLst>
                    <a:ext uri="{9D8B030D-6E8A-4147-A177-3AD203B41FA5}">
                      <a16:colId xmlns:a16="http://schemas.microsoft.com/office/drawing/2014/main" val="2673595139"/>
                    </a:ext>
                  </a:extLst>
                </a:gridCol>
                <a:gridCol w="676411">
                  <a:extLst>
                    <a:ext uri="{9D8B030D-6E8A-4147-A177-3AD203B41FA5}">
                      <a16:colId xmlns:a16="http://schemas.microsoft.com/office/drawing/2014/main" val="129309304"/>
                    </a:ext>
                  </a:extLst>
                </a:gridCol>
                <a:gridCol w="610901">
                  <a:extLst>
                    <a:ext uri="{9D8B030D-6E8A-4147-A177-3AD203B41FA5}">
                      <a16:colId xmlns:a16="http://schemas.microsoft.com/office/drawing/2014/main" val="843803371"/>
                    </a:ext>
                  </a:extLst>
                </a:gridCol>
                <a:gridCol w="677181">
                  <a:extLst>
                    <a:ext uri="{9D8B030D-6E8A-4147-A177-3AD203B41FA5}">
                      <a16:colId xmlns:a16="http://schemas.microsoft.com/office/drawing/2014/main" val="4064337991"/>
                    </a:ext>
                  </a:extLst>
                </a:gridCol>
                <a:gridCol w="648228">
                  <a:extLst>
                    <a:ext uri="{9D8B030D-6E8A-4147-A177-3AD203B41FA5}">
                      <a16:colId xmlns:a16="http://schemas.microsoft.com/office/drawing/2014/main" val="2471302152"/>
                    </a:ext>
                  </a:extLst>
                </a:gridCol>
              </a:tblGrid>
              <a:tr h="453282">
                <a:tc>
                  <a:txBody>
                    <a:bodyPr/>
                    <a:lstStyle/>
                    <a:p>
                      <a:pPr algn="ctr" fontAlgn="ctr"/>
                      <a:r>
                        <a:rPr lang="es-CO" sz="1600" u="none" strike="noStrike">
                          <a:effectLst/>
                        </a:rPr>
                        <a:t>Compañía</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1600" u="none" strike="noStrike">
                          <a:effectLst/>
                        </a:rPr>
                        <a:t>Feb-4</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marL="0" algn="ctr" defTabSz="914400" rtl="0" eaLnBrk="1" fontAlgn="ctr" latinLnBrk="0" hangingPunct="1"/>
                      <a:r>
                        <a:rPr lang="es-MX" sz="1600" b="1" u="none" strike="noStrike" kern="1200">
                          <a:solidFill>
                            <a:schemeClr val="lt1"/>
                          </a:solidFill>
                          <a:effectLst/>
                          <a:latin typeface="+mn-lt"/>
                          <a:ea typeface="+mn-ea"/>
                          <a:cs typeface="+mn-cs"/>
                        </a:rPr>
                        <a:t>Mar-25</a:t>
                      </a:r>
                      <a:endParaRPr lang="es-CO" sz="1600" b="1" u="none" strike="noStrike" kern="1200">
                        <a:solidFill>
                          <a:schemeClr val="lt1"/>
                        </a:solidFill>
                        <a:effectLst/>
                        <a:latin typeface="+mn-lt"/>
                        <a:ea typeface="+mn-ea"/>
                        <a:cs typeface="+mn-cs"/>
                      </a:endParaRPr>
                    </a:p>
                  </a:txBody>
                  <a:tcPr marL="0" marR="0" marT="0" marB="0" anchor="ctr"/>
                </a:tc>
                <a:tc>
                  <a:txBody>
                    <a:bodyPr/>
                    <a:lstStyle/>
                    <a:p>
                      <a:pPr marL="0" algn="ctr" defTabSz="914400" rtl="0" eaLnBrk="1" fontAlgn="ctr" latinLnBrk="0" hangingPunct="1"/>
                      <a:r>
                        <a:rPr lang="es-MX" sz="1600" b="1" u="none" strike="noStrike" kern="1200">
                          <a:solidFill>
                            <a:schemeClr val="lt1"/>
                          </a:solidFill>
                          <a:effectLst/>
                          <a:latin typeface="+mn-lt"/>
                          <a:ea typeface="+mn-ea"/>
                          <a:cs typeface="+mn-cs"/>
                        </a:rPr>
                        <a:t>Abr-29</a:t>
                      </a:r>
                      <a:endParaRPr lang="es-CO" sz="1600" b="1" u="none" strike="noStrike" kern="1200">
                        <a:solidFill>
                          <a:schemeClr val="lt1"/>
                        </a:solidFill>
                        <a:effectLst/>
                        <a:latin typeface="+mn-lt"/>
                        <a:ea typeface="+mn-ea"/>
                        <a:cs typeface="+mn-cs"/>
                      </a:endParaRPr>
                    </a:p>
                  </a:txBody>
                  <a:tcPr marL="0" marR="0" marT="0" marB="0" anchor="ctr"/>
                </a:tc>
                <a:tc>
                  <a:txBody>
                    <a:bodyPr/>
                    <a:lstStyle/>
                    <a:p>
                      <a:pPr marL="0" algn="ctr" defTabSz="914400" rtl="0" eaLnBrk="1" fontAlgn="ctr" latinLnBrk="0" hangingPunct="1"/>
                      <a:r>
                        <a:rPr lang="es-MX" sz="1600" b="1" u="none" strike="noStrike" kern="1200">
                          <a:solidFill>
                            <a:schemeClr val="lt1"/>
                          </a:solidFill>
                          <a:effectLst/>
                          <a:latin typeface="+mn-lt"/>
                          <a:ea typeface="+mn-ea"/>
                          <a:cs typeface="+mn-cs"/>
                        </a:rPr>
                        <a:t>May-27</a:t>
                      </a:r>
                      <a:endParaRPr lang="es-CO" sz="1600" b="1" u="none" strike="noStrike" kern="1200">
                        <a:solidFill>
                          <a:schemeClr val="lt1"/>
                        </a:solidFill>
                        <a:effectLst/>
                        <a:latin typeface="+mn-lt"/>
                        <a:ea typeface="+mn-ea"/>
                        <a:cs typeface="+mn-cs"/>
                      </a:endParaRPr>
                    </a:p>
                  </a:txBody>
                  <a:tcPr marL="0" marR="0" marT="0" marB="0" anchor="ctr"/>
                </a:tc>
                <a:tc>
                  <a:txBody>
                    <a:bodyPr/>
                    <a:lstStyle/>
                    <a:p>
                      <a:pPr marL="0" algn="ctr" defTabSz="914400" rtl="0" eaLnBrk="1" fontAlgn="ctr" latinLnBrk="0" hangingPunct="1"/>
                      <a:r>
                        <a:rPr lang="es-MX" sz="1600" b="1" u="none" strike="noStrike" kern="1200">
                          <a:solidFill>
                            <a:schemeClr val="lt1"/>
                          </a:solidFill>
                          <a:effectLst/>
                          <a:latin typeface="+mn-lt"/>
                          <a:ea typeface="+mn-ea"/>
                          <a:cs typeface="+mn-cs"/>
                        </a:rPr>
                        <a:t>Jun-24</a:t>
                      </a:r>
                      <a:endParaRPr lang="es-CO" sz="1600" b="1" u="none" strike="noStrike" kern="1200">
                        <a:solidFill>
                          <a:schemeClr val="lt1"/>
                        </a:solidFill>
                        <a:effectLst/>
                        <a:latin typeface="+mn-lt"/>
                        <a:ea typeface="+mn-ea"/>
                        <a:cs typeface="+mn-cs"/>
                      </a:endParaRPr>
                    </a:p>
                  </a:txBody>
                  <a:tcPr marL="0" marR="0" marT="0" marB="0" anchor="ctr"/>
                </a:tc>
                <a:tc>
                  <a:txBody>
                    <a:bodyPr/>
                    <a:lstStyle/>
                    <a:p>
                      <a:pPr marL="0" algn="ctr" defTabSz="914400" rtl="0" eaLnBrk="1" fontAlgn="ctr" latinLnBrk="0" hangingPunct="1"/>
                      <a:r>
                        <a:rPr lang="es-MX" sz="1600" b="1" u="none" strike="noStrike" kern="1200">
                          <a:solidFill>
                            <a:schemeClr val="lt1"/>
                          </a:solidFill>
                          <a:effectLst/>
                          <a:latin typeface="+mn-lt"/>
                          <a:ea typeface="+mn-ea"/>
                          <a:cs typeface="+mn-cs"/>
                        </a:rPr>
                        <a:t>Jul-29</a:t>
                      </a:r>
                      <a:endParaRPr lang="es-CO" sz="1600" b="1" u="none" strike="noStrike" kern="1200">
                        <a:solidFill>
                          <a:schemeClr val="lt1"/>
                        </a:solidFill>
                        <a:effectLst/>
                        <a:latin typeface="+mn-lt"/>
                        <a:ea typeface="+mn-ea"/>
                        <a:cs typeface="+mn-cs"/>
                      </a:endParaRPr>
                    </a:p>
                  </a:txBody>
                  <a:tcPr marL="0" marR="0" marT="0" marB="0" anchor="ctr"/>
                </a:tc>
                <a:tc>
                  <a:txBody>
                    <a:bodyPr/>
                    <a:lstStyle/>
                    <a:p>
                      <a:pPr marL="0" algn="ctr" defTabSz="914400" rtl="0" eaLnBrk="1" fontAlgn="ctr" latinLnBrk="0" hangingPunct="1"/>
                      <a:r>
                        <a:rPr lang="es-CO" sz="1600" b="1" u="none" strike="noStrike" kern="1200">
                          <a:solidFill>
                            <a:schemeClr val="lt1"/>
                          </a:solidFill>
                          <a:effectLst/>
                          <a:latin typeface="+mn-lt"/>
                          <a:ea typeface="+mn-ea"/>
                          <a:cs typeface="+mn-cs"/>
                        </a:rPr>
                        <a:t>Ago-26</a:t>
                      </a:r>
                    </a:p>
                  </a:txBody>
                  <a:tcPr marL="0" marR="0" marT="0" marB="0" anchor="ctr"/>
                </a:tc>
                <a:tc>
                  <a:txBody>
                    <a:bodyPr/>
                    <a:lstStyle/>
                    <a:p>
                      <a:pPr marL="0" algn="ctr" defTabSz="914400" rtl="0" eaLnBrk="1" fontAlgn="ctr" latinLnBrk="0" hangingPunct="1"/>
                      <a:r>
                        <a:rPr lang="es-CO" sz="1600" b="1" u="none" strike="noStrike" kern="1200">
                          <a:solidFill>
                            <a:schemeClr val="lt1"/>
                          </a:solidFill>
                          <a:effectLst/>
                          <a:latin typeface="+mn-lt"/>
                          <a:ea typeface="+mn-ea"/>
                          <a:cs typeface="+mn-cs"/>
                        </a:rPr>
                        <a:t>Sep-23</a:t>
                      </a:r>
                    </a:p>
                  </a:txBody>
                  <a:tcPr marL="0" marR="0" marT="0" marB="0" anchor="ctr"/>
                </a:tc>
                <a:tc>
                  <a:txBody>
                    <a:bodyPr/>
                    <a:lstStyle/>
                    <a:p>
                      <a:pPr marL="0" algn="ctr" defTabSz="914400" rtl="0" eaLnBrk="1" fontAlgn="ctr" latinLnBrk="0" hangingPunct="1"/>
                      <a:r>
                        <a:rPr lang="es-CO" sz="1600" b="1" u="none" strike="noStrike" kern="1200">
                          <a:solidFill>
                            <a:schemeClr val="lt1"/>
                          </a:solidFill>
                          <a:effectLst/>
                          <a:latin typeface="+mn-lt"/>
                          <a:ea typeface="+mn-ea"/>
                          <a:cs typeface="+mn-cs"/>
                        </a:rPr>
                        <a:t>Oct-28</a:t>
                      </a:r>
                    </a:p>
                  </a:txBody>
                  <a:tcPr marL="0" marR="0" marT="0" marB="0" anchor="ctr"/>
                </a:tc>
                <a:tc>
                  <a:txBody>
                    <a:bodyPr/>
                    <a:lstStyle/>
                    <a:p>
                      <a:pPr marL="0" algn="ctr" defTabSz="914400" rtl="0" eaLnBrk="1" fontAlgn="ctr" latinLnBrk="0" hangingPunct="1"/>
                      <a:r>
                        <a:rPr lang="es-CO" sz="1600" b="1" u="none" strike="noStrike" kern="1200">
                          <a:solidFill>
                            <a:schemeClr val="lt1"/>
                          </a:solidFill>
                          <a:effectLst/>
                          <a:latin typeface="+mn-lt"/>
                          <a:ea typeface="+mn-ea"/>
                          <a:cs typeface="+mn-cs"/>
                        </a:rPr>
                        <a:t>Nov-25</a:t>
                      </a:r>
                    </a:p>
                  </a:txBody>
                  <a:tcPr marL="0" marR="0" marT="0" marB="0" anchor="ctr"/>
                </a:tc>
                <a:tc>
                  <a:txBody>
                    <a:bodyPr/>
                    <a:lstStyle/>
                    <a:p>
                      <a:pPr marL="0" algn="ctr" defTabSz="914400" rtl="0" eaLnBrk="1" fontAlgn="ctr" latinLnBrk="0" hangingPunct="1"/>
                      <a:r>
                        <a:rPr lang="es-CO" sz="1600" b="1" u="none" strike="noStrike" kern="1200">
                          <a:solidFill>
                            <a:schemeClr val="lt1"/>
                          </a:solidFill>
                          <a:effectLst/>
                          <a:latin typeface="+mn-lt"/>
                          <a:ea typeface="+mn-ea"/>
                          <a:cs typeface="+mn-cs"/>
                        </a:rPr>
                        <a:t>Dic-16</a:t>
                      </a:r>
                    </a:p>
                  </a:txBody>
                  <a:tcPr marL="0" marR="0" marT="0" marB="0" anchor="ctr"/>
                </a:tc>
                <a:extLst>
                  <a:ext uri="{0D108BD9-81ED-4DB2-BD59-A6C34878D82A}">
                    <a16:rowId xmlns:a16="http://schemas.microsoft.com/office/drawing/2014/main" val="693817351"/>
                  </a:ext>
                </a:extLst>
              </a:tr>
              <a:tr h="269729">
                <a:tc>
                  <a:txBody>
                    <a:bodyPr/>
                    <a:lstStyle/>
                    <a:p>
                      <a:pPr algn="l" fontAlgn="ctr"/>
                      <a:r>
                        <a:rPr lang="es-CO" sz="1600" u="none" strike="noStrike">
                          <a:effectLst/>
                        </a:rPr>
                        <a:t>Alfa</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600" b="0" u="none" strike="noStrike">
                          <a:solidFill>
                            <a:srgbClr val="000000"/>
                          </a:solidFill>
                          <a:effectLs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N</a:t>
                      </a:r>
                    </a:p>
                  </a:txBody>
                  <a:tcPr marL="0" marR="0" marT="0" marB="0" anchor="ctr">
                    <a:solidFill>
                      <a:schemeClr val="accent2">
                        <a:lumMod val="40000"/>
                        <a:lumOff val="60000"/>
                      </a:schemeClr>
                    </a:solidFill>
                  </a:tcPr>
                </a:tc>
                <a:tc>
                  <a:txBody>
                    <a:bodyPr/>
                    <a:lstStyle/>
                    <a:p>
                      <a:pPr algn="ctr" fontAlgn="ctr"/>
                      <a:r>
                        <a:rPr lang="es-CO" sz="1600" b="0" i="0" u="none" strike="noStrike">
                          <a:solidFill>
                            <a:srgbClr val="000000"/>
                          </a:solidFill>
                          <a:effectLst/>
                          <a:latin typeface="+mn-lt"/>
                        </a:rPr>
                        <a:t>P</a:t>
                      </a:r>
                    </a:p>
                  </a:txBody>
                  <a:tcPr marL="0" marR="0" marT="0" marB="0" anchor="ctr">
                    <a:solidFill>
                      <a:schemeClr val="accent1">
                        <a:lumMod val="20000"/>
                        <a:lumOff val="80000"/>
                      </a:schemeClr>
                    </a:solidFill>
                  </a:tcPr>
                </a:tc>
                <a:tc>
                  <a:txBody>
                    <a:bodyPr/>
                    <a:lstStyle/>
                    <a:p>
                      <a:pPr algn="ctr" fontAlgn="ctr"/>
                      <a:r>
                        <a:rPr lang="es-CO" sz="1600" b="0" i="0" u="none" strike="noStrike">
                          <a:solidFill>
                            <a:srgbClr val="000000"/>
                          </a:solidFill>
                          <a:effectLst/>
                          <a:latin typeface="+mn-lt"/>
                        </a:rPr>
                        <a:t>P</a:t>
                      </a:r>
                    </a:p>
                  </a:txBody>
                  <a:tcPr marL="0" marR="0" marT="0" marB="0" anchor="ctr">
                    <a:solidFill>
                      <a:schemeClr val="accent1">
                        <a:lumMod val="20000"/>
                        <a:lumOff val="80000"/>
                      </a:schemeClr>
                    </a:solidFill>
                  </a:tcPr>
                </a:tc>
                <a:tc>
                  <a:txBody>
                    <a:bodyPr/>
                    <a:lstStyle/>
                    <a:p>
                      <a:pPr algn="ctr" fontAlgn="ctr"/>
                      <a:r>
                        <a:rPr lang="es-CO" sz="1600" b="0" i="0" u="none" strike="noStrike">
                          <a:solidFill>
                            <a:srgbClr val="000000"/>
                          </a:solidFill>
                          <a:effectLst/>
                          <a:latin typeface="+mn-lt"/>
                        </a:rPr>
                        <a:t>N</a:t>
                      </a:r>
                    </a:p>
                  </a:txBody>
                  <a:tcPr marL="0" marR="0" marT="0" marB="0" anchor="ctr">
                    <a:solidFill>
                      <a:srgbClr val="FFD9A7"/>
                    </a:solidFill>
                  </a:tcPr>
                </a:tc>
                <a:extLst>
                  <a:ext uri="{0D108BD9-81ED-4DB2-BD59-A6C34878D82A}">
                    <a16:rowId xmlns:a16="http://schemas.microsoft.com/office/drawing/2014/main" val="1090391587"/>
                  </a:ext>
                </a:extLst>
              </a:tr>
              <a:tr h="269729">
                <a:tc>
                  <a:txBody>
                    <a:bodyPr/>
                    <a:lstStyle/>
                    <a:p>
                      <a:pPr algn="l" fontAlgn="ctr"/>
                      <a:r>
                        <a:rPr lang="es-CO" sz="1600" u="none" strike="noStrike">
                          <a:effectLst/>
                        </a:rPr>
                        <a:t>Allianz</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extLst>
                  <a:ext uri="{0D108BD9-81ED-4DB2-BD59-A6C34878D82A}">
                    <a16:rowId xmlns:a16="http://schemas.microsoft.com/office/drawing/2014/main" val="1033541398"/>
                  </a:ext>
                </a:extLst>
              </a:tr>
              <a:tr h="269729">
                <a:tc>
                  <a:txBody>
                    <a:bodyPr/>
                    <a:lstStyle/>
                    <a:p>
                      <a:pPr algn="l" fontAlgn="ctr"/>
                      <a:r>
                        <a:rPr lang="es-CO" sz="1600" u="none" strike="noStrike">
                          <a:effectLst/>
                        </a:rPr>
                        <a:t>Axa-Colpatria</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600" b="0" i="0" u="none" strike="noStrike">
                          <a:solidFill>
                            <a:srgbClr val="000000"/>
                          </a:solidFill>
                          <a:effectLst/>
                          <a:latin typeface="+mn-lt"/>
                        </a:rPr>
                        <a:t>S</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CO" sz="1600" b="0" i="0" u="none" strike="noStrike">
                          <a:solidFill>
                            <a:srgbClr val="000000"/>
                          </a:solidFill>
                          <a:effectLst/>
                          <a:latin typeface="+mn-lt"/>
                        </a:rPr>
                        <a:t>S</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S</a:t>
                      </a:r>
                    </a:p>
                  </a:txBody>
                  <a:tcPr marL="0" marR="0" marT="0" marB="0" anchor="ctr"/>
                </a:tc>
                <a:extLst>
                  <a:ext uri="{0D108BD9-81ED-4DB2-BD59-A6C34878D82A}">
                    <a16:rowId xmlns:a16="http://schemas.microsoft.com/office/drawing/2014/main" val="4024345491"/>
                  </a:ext>
                </a:extLst>
              </a:tr>
              <a:tr h="269729">
                <a:tc>
                  <a:txBody>
                    <a:bodyPr/>
                    <a:lstStyle/>
                    <a:p>
                      <a:pPr algn="l" fontAlgn="ctr"/>
                      <a:r>
                        <a:rPr lang="es-CO" sz="1600" u="none" strike="noStrike">
                          <a:effectLst/>
                        </a:rPr>
                        <a:t>BBVA</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S</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CO" sz="1600" b="0" i="0" u="none" strike="noStrike">
                          <a:solidFill>
                            <a:srgbClr val="000000"/>
                          </a:solidFill>
                          <a:effectLst/>
                          <a:latin typeface="+mn-lt"/>
                        </a:rPr>
                        <a:t>N</a:t>
                      </a:r>
                    </a:p>
                  </a:txBody>
                  <a:tcPr marL="0" marR="0" marT="0" marB="0" anchor="ctr">
                    <a:solidFill>
                      <a:schemeClr val="accent2">
                        <a:lumMod val="40000"/>
                        <a:lumOff val="60000"/>
                      </a:schemeClr>
                    </a:solidFill>
                  </a:tcPr>
                </a:tc>
                <a:tc>
                  <a:txBody>
                    <a:bodyPr/>
                    <a:lstStyle/>
                    <a:p>
                      <a:pPr algn="ctr" fontAlgn="ctr"/>
                      <a:r>
                        <a:rPr lang="es-CO" sz="1600" b="0" i="0" u="none" strike="noStrike">
                          <a:solidFill>
                            <a:srgbClr val="000000"/>
                          </a:solidFill>
                          <a:effectLst/>
                          <a:latin typeface="+mn-lt"/>
                        </a:rPr>
                        <a:t>P</a:t>
                      </a:r>
                    </a:p>
                  </a:txBody>
                  <a:tcPr marL="0" marR="0" marT="0" marB="0" anchor="ctr">
                    <a:noFill/>
                  </a:tcPr>
                </a:tc>
                <a:tc>
                  <a:txBody>
                    <a:bodyPr/>
                    <a:lstStyle/>
                    <a:p>
                      <a:pPr algn="ctr" fontAlgn="ctr"/>
                      <a:r>
                        <a:rPr lang="es-CO" sz="1600" b="0" i="0" u="none" strike="noStrike">
                          <a:solidFill>
                            <a:srgbClr val="000000"/>
                          </a:solidFill>
                          <a:effectLst/>
                          <a:latin typeface="+mn-lt"/>
                        </a:rPr>
                        <a:t>P</a:t>
                      </a:r>
                    </a:p>
                  </a:txBody>
                  <a:tcPr marL="0" marR="0" marT="0" marB="0" anchor="ctr">
                    <a:noFill/>
                  </a:tcPr>
                </a:tc>
                <a:tc>
                  <a:txBody>
                    <a:bodyPr/>
                    <a:lstStyle/>
                    <a:p>
                      <a:pPr algn="ctr" fontAlgn="ctr"/>
                      <a:r>
                        <a:rPr lang="es-CO" sz="1600" b="0" i="0" u="none" strike="noStrike">
                          <a:solidFill>
                            <a:srgbClr val="000000"/>
                          </a:solidFill>
                          <a:effectLst/>
                          <a:latin typeface="+mn-lt"/>
                        </a:rPr>
                        <a:t>P</a:t>
                      </a:r>
                    </a:p>
                  </a:txBody>
                  <a:tcPr marL="0" marR="0" marT="0" marB="0" anchor="ctr">
                    <a:noFill/>
                  </a:tcPr>
                </a:tc>
                <a:tc>
                  <a:txBody>
                    <a:bodyPr/>
                    <a:lstStyle/>
                    <a:p>
                      <a:pPr algn="ctr" fontAlgn="ctr"/>
                      <a:r>
                        <a:rPr lang="es-CO" sz="1600" b="0" i="0" u="none" strike="noStrike">
                          <a:solidFill>
                            <a:srgbClr val="000000"/>
                          </a:solidFill>
                          <a:effectLst/>
                          <a:latin typeface="+mn-lt"/>
                        </a:rPr>
                        <a:t>P</a:t>
                      </a:r>
                    </a:p>
                  </a:txBody>
                  <a:tcPr marL="0" marR="0" marT="0" marB="0" anchor="ctr">
                    <a:noFill/>
                  </a:tcPr>
                </a:tc>
                <a:extLst>
                  <a:ext uri="{0D108BD9-81ED-4DB2-BD59-A6C34878D82A}">
                    <a16:rowId xmlns:a16="http://schemas.microsoft.com/office/drawing/2014/main" val="3586794283"/>
                  </a:ext>
                </a:extLst>
              </a:tr>
              <a:tr h="269729">
                <a:tc>
                  <a:txBody>
                    <a:bodyPr/>
                    <a:lstStyle/>
                    <a:p>
                      <a:pPr algn="l" fontAlgn="ctr"/>
                      <a:r>
                        <a:rPr lang="es-CO" sz="1600" u="none" strike="noStrike">
                          <a:effectLst/>
                        </a:rPr>
                        <a:t>Bolívar</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S</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extLst>
                  <a:ext uri="{0D108BD9-81ED-4DB2-BD59-A6C34878D82A}">
                    <a16:rowId xmlns:a16="http://schemas.microsoft.com/office/drawing/2014/main" val="1699576640"/>
                  </a:ext>
                </a:extLst>
              </a:tr>
              <a:tr h="269729">
                <a:tc>
                  <a:txBody>
                    <a:bodyPr/>
                    <a:lstStyle/>
                    <a:p>
                      <a:pPr algn="l" fontAlgn="ctr"/>
                      <a:r>
                        <a:rPr lang="es-CO" sz="1600" u="none" strike="noStrike">
                          <a:effectLst/>
                        </a:rPr>
                        <a:t>Cardif</a:t>
                      </a:r>
                      <a:endParaRPr lang="es-CO" sz="1600" b="0" i="0" u="none" strike="noStrike">
                        <a:solidFill>
                          <a:srgbClr val="000000"/>
                        </a:solidFill>
                        <a:effectLst/>
                        <a:latin typeface="+mn-lt"/>
                      </a:endParaRPr>
                    </a:p>
                  </a:txBody>
                  <a:tcPr marL="0" marR="0" marT="0" marB="0" anchor="ctr"/>
                </a:tc>
                <a:tc>
                  <a:txBody>
                    <a:bodyPr/>
                    <a:lstStyle/>
                    <a:p>
                      <a:pPr lvl="0" algn="ctr">
                        <a:buNone/>
                      </a:pPr>
                      <a:r>
                        <a:rPr lang="es-ES" sz="1600"/>
                        <a:t>N</a:t>
                      </a:r>
                    </a:p>
                  </a:txBody>
                  <a:tcPr marL="0" marR="0" marT="0" marB="0" anchor="ctr">
                    <a:solidFill>
                      <a:schemeClr val="accent2">
                        <a:lumMod val="40000"/>
                        <a:lumOff val="60000"/>
                      </a:schemeClr>
                    </a:solidFill>
                  </a:tcPr>
                </a:tc>
                <a:tc>
                  <a:txBody>
                    <a:bodyPr/>
                    <a:lstStyle/>
                    <a:p>
                      <a:pPr lvl="0" algn="ctr">
                        <a:buNone/>
                      </a:pPr>
                      <a:r>
                        <a:rPr lang="es-ES" sz="1600"/>
                        <a:t>N</a:t>
                      </a:r>
                    </a:p>
                  </a:txBody>
                  <a:tcPr marL="0" marR="0" marT="0" marB="0" anchor="ctr">
                    <a:solidFill>
                      <a:schemeClr val="accent2">
                        <a:lumMod val="40000"/>
                        <a:lumOff val="60000"/>
                      </a:schemeClr>
                    </a:solidFill>
                  </a:tcPr>
                </a:tc>
                <a:tc>
                  <a:txBody>
                    <a:bodyPr/>
                    <a:lstStyle/>
                    <a:p>
                      <a:pPr lvl="0" algn="ctr">
                        <a:buNone/>
                      </a:pPr>
                      <a:r>
                        <a:rPr lang="es-ES" sz="1600"/>
                        <a:t>N</a:t>
                      </a:r>
                    </a:p>
                  </a:txBody>
                  <a:tcPr marL="0" marR="0" marT="0" marB="0" anchor="ctr">
                    <a:solidFill>
                      <a:schemeClr val="accent2">
                        <a:lumMod val="40000"/>
                        <a:lumOff val="60000"/>
                      </a:schemeClr>
                    </a:solidFill>
                  </a:tcPr>
                </a:tc>
                <a:tc>
                  <a:txBody>
                    <a:bodyPr/>
                    <a:lstStyle/>
                    <a:p>
                      <a:pPr lvl="0" algn="ctr">
                        <a:buNone/>
                      </a:pPr>
                      <a:r>
                        <a:rPr lang="es-ES" sz="1600"/>
                        <a:t>N</a:t>
                      </a:r>
                    </a:p>
                  </a:txBody>
                  <a:tcPr marL="0" marR="0" marT="0" marB="0" anchor="ctr">
                    <a:solidFill>
                      <a:schemeClr val="accent2">
                        <a:lumMod val="40000"/>
                        <a:lumOff val="60000"/>
                      </a:schemeClr>
                    </a:solidFill>
                  </a:tcPr>
                </a:tc>
                <a:tc>
                  <a:txBody>
                    <a:bodyPr/>
                    <a:lstStyle/>
                    <a:p>
                      <a:pPr lvl="0" algn="ctr">
                        <a:buNone/>
                      </a:pPr>
                      <a:r>
                        <a:rPr lang="es-ES" sz="1600"/>
                        <a:t>N</a:t>
                      </a:r>
                    </a:p>
                  </a:txBody>
                  <a:tcPr marL="0" marR="0" marT="0" marB="0" anchor="ctr">
                    <a:solidFill>
                      <a:schemeClr val="accent2">
                        <a:lumMod val="40000"/>
                        <a:lumOff val="60000"/>
                      </a:schemeClr>
                    </a:solidFill>
                  </a:tcPr>
                </a:tc>
                <a:tc>
                  <a:txBody>
                    <a:bodyPr/>
                    <a:lstStyle/>
                    <a:p>
                      <a:pPr lvl="0" algn="ctr">
                        <a:buNone/>
                      </a:pPr>
                      <a:r>
                        <a:rPr lang="es-ES" sz="1600"/>
                        <a:t>N</a:t>
                      </a:r>
                    </a:p>
                  </a:txBody>
                  <a:tcPr marL="0" marR="0" marT="0" marB="0" anchor="ctr">
                    <a:solidFill>
                      <a:schemeClr val="accent2">
                        <a:lumMod val="40000"/>
                        <a:lumOff val="60000"/>
                      </a:schemeClr>
                    </a:solidFill>
                  </a:tcPr>
                </a:tc>
                <a:tc>
                  <a:txBody>
                    <a:bodyPr/>
                    <a:lstStyle/>
                    <a:p>
                      <a:pPr lvl="0" algn="ctr">
                        <a:buNone/>
                      </a:pPr>
                      <a:r>
                        <a:rPr lang="es-ES" sz="1600"/>
                        <a:t>N</a:t>
                      </a:r>
                    </a:p>
                  </a:txBody>
                  <a:tcPr marL="0" marR="0" marT="0" marB="0" anchor="ctr">
                    <a:solidFill>
                      <a:schemeClr val="accent2">
                        <a:lumMod val="40000"/>
                        <a:lumOff val="60000"/>
                      </a:schemeClr>
                    </a:solidFill>
                  </a:tcPr>
                </a:tc>
                <a:tc>
                  <a:txBody>
                    <a:bodyPr/>
                    <a:lstStyle/>
                    <a:p>
                      <a:pPr lvl="0" algn="ctr">
                        <a:buNone/>
                      </a:pPr>
                      <a:r>
                        <a:rPr lang="es-ES" sz="1600"/>
                        <a:t>N</a:t>
                      </a:r>
                    </a:p>
                  </a:txBody>
                  <a:tcPr marL="0" marR="0" marT="0" marB="0" anchor="ctr">
                    <a:solidFill>
                      <a:schemeClr val="accent2">
                        <a:lumMod val="40000"/>
                        <a:lumOff val="60000"/>
                      </a:schemeClr>
                    </a:solidFill>
                  </a:tcPr>
                </a:tc>
                <a:tc>
                  <a:txBody>
                    <a:bodyPr/>
                    <a:lstStyle/>
                    <a:p>
                      <a:pPr lvl="0" algn="ctr">
                        <a:buNone/>
                      </a:pPr>
                      <a:r>
                        <a:rPr lang="es-ES" sz="1600"/>
                        <a:t>N</a:t>
                      </a:r>
                    </a:p>
                  </a:txBody>
                  <a:tcPr marL="0" marR="0" marT="0" marB="0" anchor="ctr">
                    <a:solidFill>
                      <a:schemeClr val="accent2">
                        <a:lumMod val="40000"/>
                        <a:lumOff val="60000"/>
                      </a:schemeClr>
                    </a:solidFill>
                  </a:tcPr>
                </a:tc>
                <a:tc>
                  <a:txBody>
                    <a:bodyPr/>
                    <a:lstStyle/>
                    <a:p>
                      <a:pPr lvl="0" algn="ctr">
                        <a:buNone/>
                      </a:pPr>
                      <a:r>
                        <a:rPr lang="es-ES" sz="1600"/>
                        <a:t>N</a:t>
                      </a:r>
                    </a:p>
                  </a:txBody>
                  <a:tcPr marL="0" marR="0" marT="0" marB="0" anchor="ctr">
                    <a:solidFill>
                      <a:schemeClr val="accent2">
                        <a:lumMod val="40000"/>
                        <a:lumOff val="60000"/>
                      </a:schemeClr>
                    </a:solidFill>
                  </a:tcPr>
                </a:tc>
                <a:tc>
                  <a:txBody>
                    <a:bodyPr/>
                    <a:lstStyle/>
                    <a:p>
                      <a:pPr lvl="0" algn="ctr">
                        <a:buNone/>
                      </a:pPr>
                      <a:r>
                        <a:rPr lang="es-ES" sz="1600"/>
                        <a:t>N</a:t>
                      </a:r>
                    </a:p>
                  </a:txBody>
                  <a:tcPr marL="0" marR="0" marT="0" marB="0" anchor="ctr">
                    <a:solidFill>
                      <a:schemeClr val="accent2">
                        <a:lumMod val="40000"/>
                        <a:lumOff val="60000"/>
                      </a:schemeClr>
                    </a:solidFill>
                  </a:tcPr>
                </a:tc>
                <a:extLst>
                  <a:ext uri="{0D108BD9-81ED-4DB2-BD59-A6C34878D82A}">
                    <a16:rowId xmlns:a16="http://schemas.microsoft.com/office/drawing/2014/main" val="2784556865"/>
                  </a:ext>
                </a:extLst>
              </a:tr>
              <a:tr h="269729">
                <a:tc>
                  <a:txBody>
                    <a:bodyPr/>
                    <a:lstStyle/>
                    <a:p>
                      <a:pPr algn="l" fontAlgn="ctr"/>
                      <a:r>
                        <a:rPr lang="es-CO" sz="1600" u="none" strike="noStrike">
                          <a:effectLst/>
                        </a:rPr>
                        <a:t>Chubb</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600" b="0" i="0" u="none" strike="noStrike">
                          <a:solidFill>
                            <a:srgbClr val="000000"/>
                          </a:solidFill>
                          <a:effectLst/>
                          <a:latin typeface="+mn-lt"/>
                        </a:rPr>
                        <a:t>N</a:t>
                      </a:r>
                      <a:endParaRPr lang="es-CO" sz="1600" b="0" i="0" u="none" strike="noStrike">
                        <a:solidFill>
                          <a:srgbClr val="000000"/>
                        </a:solidFill>
                        <a:effectLst/>
                        <a:latin typeface="+mn-lt"/>
                      </a:endParaRPr>
                    </a:p>
                  </a:txBody>
                  <a:tcPr marL="0" marR="0" marT="0" marB="0" anchor="ctr">
                    <a:solidFill>
                      <a:schemeClr val="accent2">
                        <a:lumMod val="40000"/>
                        <a:lumOff val="60000"/>
                      </a:schemeClr>
                    </a:solidFill>
                  </a:tcPr>
                </a:tc>
                <a:tc>
                  <a:txBody>
                    <a:bodyPr/>
                    <a:lstStyle/>
                    <a:p>
                      <a:pPr marL="0" algn="ctr" defTabSz="914400" rtl="0" eaLnBrk="1" fontAlgn="ctr" latinLnBrk="0" hangingPunct="1"/>
                      <a:r>
                        <a:rPr lang="es-MX" sz="1600" b="0" i="0" u="none" strike="noStrike" kern="1200">
                          <a:solidFill>
                            <a:srgbClr val="000000"/>
                          </a:solidFill>
                          <a:effectLst/>
                          <a:latin typeface="+mn-lt"/>
                          <a:ea typeface="+mn-ea"/>
                          <a:cs typeface="+mn-cs"/>
                        </a:rPr>
                        <a:t>P</a:t>
                      </a:r>
                      <a:endParaRPr lang="es-CO" sz="1600" b="0" i="0" u="none" strike="noStrike" kern="1200">
                        <a:solidFill>
                          <a:srgbClr val="000000"/>
                        </a:solidFill>
                        <a:effectLst/>
                        <a:latin typeface="+mn-lt"/>
                        <a:ea typeface="+mn-ea"/>
                        <a:cs typeface="+mn-cs"/>
                      </a:endParaRPr>
                    </a:p>
                  </a:txBody>
                  <a:tcPr marL="0" marR="0" marT="0" marB="0" anchor="ctr">
                    <a:solidFill>
                      <a:schemeClr val="accent1">
                        <a:lumMod val="20000"/>
                        <a:lumOff val="80000"/>
                      </a:schemeClr>
                    </a:solidFill>
                  </a:tcPr>
                </a:tc>
                <a:tc>
                  <a:txBody>
                    <a:bodyPr/>
                    <a:lstStyle/>
                    <a:p>
                      <a:pPr marL="0" algn="ctr" defTabSz="914400" rtl="0" eaLnBrk="1" fontAlgn="ctr" latinLnBrk="0" hangingPunct="1"/>
                      <a:r>
                        <a:rPr lang="es-MX" sz="1600" b="0" i="0" u="none" strike="noStrike" kern="1200">
                          <a:solidFill>
                            <a:srgbClr val="000000"/>
                          </a:solidFill>
                          <a:effectLst/>
                          <a:latin typeface="+mn-lt"/>
                          <a:ea typeface="+mn-ea"/>
                          <a:cs typeface="+mn-cs"/>
                        </a:rPr>
                        <a:t>P</a:t>
                      </a:r>
                      <a:endParaRPr lang="es-CO" sz="1600" b="0" i="0" u="none" strike="noStrike" kern="1200">
                        <a:solidFill>
                          <a:srgbClr val="000000"/>
                        </a:solidFill>
                        <a:effectLst/>
                        <a:latin typeface="+mn-lt"/>
                        <a:ea typeface="+mn-ea"/>
                        <a:cs typeface="+mn-cs"/>
                      </a:endParaRPr>
                    </a:p>
                  </a:txBody>
                  <a:tcPr marL="0" marR="0" marT="0" marB="0" anchor="ctr">
                    <a:solidFill>
                      <a:schemeClr val="accent1">
                        <a:lumMod val="20000"/>
                        <a:lumOff val="80000"/>
                      </a:schemeClr>
                    </a:solidFill>
                  </a:tcPr>
                </a:tc>
                <a:tc>
                  <a:txBody>
                    <a:bodyPr/>
                    <a:lstStyle/>
                    <a:p>
                      <a:pPr marL="0" algn="ctr" defTabSz="914400" rtl="0" eaLnBrk="1" fontAlgn="ctr" latinLnBrk="0" hangingPunct="1"/>
                      <a:r>
                        <a:rPr lang="es-MX" sz="1600" b="0" i="0" u="none" strike="noStrike" kern="1200">
                          <a:solidFill>
                            <a:srgbClr val="000000"/>
                          </a:solidFill>
                          <a:effectLst/>
                          <a:latin typeface="+mn-lt"/>
                          <a:ea typeface="+mn-ea"/>
                          <a:cs typeface="+mn-cs"/>
                        </a:rPr>
                        <a:t>N</a:t>
                      </a:r>
                      <a:endParaRPr lang="es-CO" sz="1600" b="0" i="0" u="none" strike="noStrike" kern="1200">
                        <a:solidFill>
                          <a:srgbClr val="000000"/>
                        </a:solidFill>
                        <a:effectLst/>
                        <a:latin typeface="+mn-lt"/>
                        <a:ea typeface="+mn-ea"/>
                        <a:cs typeface="+mn-cs"/>
                      </a:endParaRPr>
                    </a:p>
                  </a:txBody>
                  <a:tcPr marL="0" marR="0" marT="0" marB="0" anchor="ctr">
                    <a:solidFill>
                      <a:schemeClr val="accent2">
                        <a:lumMod val="40000"/>
                        <a:lumOff val="60000"/>
                      </a:schemeClr>
                    </a:solidFill>
                  </a:tcPr>
                </a:tc>
                <a:tc>
                  <a:txBody>
                    <a:bodyPr/>
                    <a:lstStyle/>
                    <a:p>
                      <a:pPr marL="0" algn="ctr" defTabSz="914400" rtl="0" eaLnBrk="1" fontAlgn="ctr" latinLnBrk="0" hangingPunct="1"/>
                      <a:r>
                        <a:rPr lang="es-MX" sz="1600" b="0" i="0" u="none" strike="noStrike" kern="1200">
                          <a:solidFill>
                            <a:srgbClr val="000000"/>
                          </a:solidFill>
                          <a:effectLst/>
                          <a:latin typeface="+mn-lt"/>
                          <a:ea typeface="+mn-ea"/>
                          <a:cs typeface="+mn-cs"/>
                        </a:rPr>
                        <a:t>N</a:t>
                      </a:r>
                      <a:endParaRPr lang="es-CO" sz="1600" b="0" i="0" u="none" strike="noStrike" kern="1200">
                        <a:solidFill>
                          <a:srgbClr val="000000"/>
                        </a:solidFill>
                        <a:effectLst/>
                        <a:latin typeface="+mn-lt"/>
                        <a:ea typeface="+mn-ea"/>
                        <a:cs typeface="+mn-cs"/>
                      </a:endParaRPr>
                    </a:p>
                  </a:txBody>
                  <a:tcPr marL="0" marR="0" marT="0" marB="0" anchor="ctr">
                    <a:solidFill>
                      <a:schemeClr val="accent2">
                        <a:lumMod val="40000"/>
                        <a:lumOff val="60000"/>
                      </a:schemeClr>
                    </a:solidFill>
                  </a:tcPr>
                </a:tc>
                <a:tc>
                  <a:txBody>
                    <a:bodyPr/>
                    <a:lstStyle/>
                    <a:p>
                      <a:pPr marL="0" algn="ctr" defTabSz="914400" rtl="0" eaLnBrk="1" fontAlgn="ctr" latinLnBrk="0" hangingPunct="1"/>
                      <a:r>
                        <a:rPr lang="es-MX" sz="1600" b="0" i="0" u="none" strike="noStrike" kern="1200">
                          <a:solidFill>
                            <a:srgbClr val="000000"/>
                          </a:solidFill>
                          <a:effectLst/>
                          <a:latin typeface="+mn-lt"/>
                          <a:ea typeface="+mn-ea"/>
                          <a:cs typeface="+mn-cs"/>
                        </a:rPr>
                        <a:t>P</a:t>
                      </a:r>
                      <a:endParaRPr lang="es-CO" sz="1600" b="0" i="0" u="none" strike="noStrike" kern="1200">
                        <a:solidFill>
                          <a:srgbClr val="000000"/>
                        </a:solidFill>
                        <a:effectLst/>
                        <a:latin typeface="+mn-lt"/>
                        <a:ea typeface="+mn-ea"/>
                        <a:cs typeface="+mn-cs"/>
                      </a:endParaRPr>
                    </a:p>
                  </a:txBody>
                  <a:tcPr marL="0" marR="0" marT="0" marB="0" anchor="ctr">
                    <a:solidFill>
                      <a:schemeClr val="accent1">
                        <a:lumMod val="20000"/>
                        <a:lumOff val="80000"/>
                      </a:schemeClr>
                    </a:solidFill>
                  </a:tcPr>
                </a:tc>
                <a:tc>
                  <a:txBody>
                    <a:bodyPr/>
                    <a:lstStyle/>
                    <a:p>
                      <a:pPr marL="0" algn="ctr" defTabSz="914400" rtl="0" eaLnBrk="1" fontAlgn="ctr" latinLnBrk="0" hangingPunct="1"/>
                      <a:r>
                        <a:rPr lang="es-CO" sz="1600" b="0" i="0" u="none" strike="noStrike" kern="1200">
                          <a:solidFill>
                            <a:srgbClr val="000000"/>
                          </a:solidFill>
                          <a:effectLst/>
                          <a:latin typeface="+mn-lt"/>
                          <a:ea typeface="+mn-ea"/>
                          <a:cs typeface="+mn-cs"/>
                        </a:rPr>
                        <a:t>P</a:t>
                      </a:r>
                    </a:p>
                  </a:txBody>
                  <a:tcPr marL="0" marR="0" marT="0" marB="0" anchor="ctr">
                    <a:solidFill>
                      <a:schemeClr val="accent1">
                        <a:lumMod val="20000"/>
                        <a:lumOff val="80000"/>
                      </a:schemeClr>
                    </a:solidFill>
                  </a:tcPr>
                </a:tc>
                <a:tc>
                  <a:txBody>
                    <a:bodyPr/>
                    <a:lstStyle/>
                    <a:p>
                      <a:pPr marL="0" algn="ctr" defTabSz="914400" rtl="0" eaLnBrk="1" fontAlgn="ctr" latinLnBrk="0" hangingPunct="1"/>
                      <a:r>
                        <a:rPr lang="es-CO" sz="1600" b="0" i="0" u="none" strike="noStrike" kern="1200">
                          <a:solidFill>
                            <a:srgbClr val="000000"/>
                          </a:solidFill>
                          <a:effectLst/>
                          <a:latin typeface="+mn-lt"/>
                          <a:ea typeface="+mn-ea"/>
                          <a:cs typeface="+mn-cs"/>
                        </a:rPr>
                        <a:t>N</a:t>
                      </a:r>
                    </a:p>
                  </a:txBody>
                  <a:tcPr marL="0" marR="0" marT="0" marB="0" anchor="ctr">
                    <a:solidFill>
                      <a:schemeClr val="accent2">
                        <a:lumMod val="40000"/>
                        <a:lumOff val="60000"/>
                      </a:schemeClr>
                    </a:solidFill>
                  </a:tcPr>
                </a:tc>
                <a:tc>
                  <a:txBody>
                    <a:bodyPr/>
                    <a:lstStyle/>
                    <a:p>
                      <a:pPr marL="0" algn="ctr" defTabSz="914400" rtl="0" eaLnBrk="1" fontAlgn="ctr" latinLnBrk="0" hangingPunct="1"/>
                      <a:r>
                        <a:rPr lang="es-CO" sz="1600" b="0" i="0" u="none" strike="noStrike" kern="1200">
                          <a:solidFill>
                            <a:srgbClr val="000000"/>
                          </a:solidFill>
                          <a:effectLst/>
                          <a:latin typeface="+mn-lt"/>
                          <a:ea typeface="+mn-ea"/>
                          <a:cs typeface="+mn-cs"/>
                        </a:rPr>
                        <a:t>P</a:t>
                      </a:r>
                    </a:p>
                  </a:txBody>
                  <a:tcPr marL="0" marR="0" marT="0" marB="0" anchor="ctr">
                    <a:solidFill>
                      <a:schemeClr val="accent1">
                        <a:lumMod val="20000"/>
                        <a:lumOff val="80000"/>
                      </a:schemeClr>
                    </a:solidFill>
                  </a:tcPr>
                </a:tc>
                <a:tc>
                  <a:txBody>
                    <a:bodyPr/>
                    <a:lstStyle/>
                    <a:p>
                      <a:pPr marL="0" algn="ctr" defTabSz="914400" rtl="0" eaLnBrk="1" fontAlgn="ctr" latinLnBrk="0" hangingPunct="1"/>
                      <a:r>
                        <a:rPr lang="es-CO" sz="1600" b="0" i="0" u="none" strike="noStrike" kern="1200">
                          <a:solidFill>
                            <a:srgbClr val="000000"/>
                          </a:solidFill>
                          <a:effectLst/>
                          <a:latin typeface="+mn-lt"/>
                          <a:ea typeface="+mn-ea"/>
                          <a:cs typeface="+mn-cs"/>
                        </a:rPr>
                        <a:t>N</a:t>
                      </a:r>
                    </a:p>
                  </a:txBody>
                  <a:tcPr marL="0" marR="0" marT="0" marB="0" anchor="ctr">
                    <a:solidFill>
                      <a:schemeClr val="accent2">
                        <a:lumMod val="40000"/>
                        <a:lumOff val="60000"/>
                      </a:schemeClr>
                    </a:solidFill>
                  </a:tcPr>
                </a:tc>
                <a:tc>
                  <a:txBody>
                    <a:bodyPr/>
                    <a:lstStyle/>
                    <a:p>
                      <a:pPr marL="0" algn="ctr" defTabSz="914400" rtl="0" eaLnBrk="1" fontAlgn="ctr" latinLnBrk="0" hangingPunct="1"/>
                      <a:r>
                        <a:rPr lang="es-CO" sz="1600" b="0" i="0" u="none" strike="noStrike" kern="1200">
                          <a:solidFill>
                            <a:srgbClr val="000000"/>
                          </a:solidFill>
                          <a:effectLst/>
                          <a:latin typeface="+mn-lt"/>
                          <a:ea typeface="+mn-ea"/>
                          <a:cs typeface="+mn-cs"/>
                        </a:rPr>
                        <a:t>N</a:t>
                      </a:r>
                    </a:p>
                  </a:txBody>
                  <a:tcPr marL="0" marR="0" marT="0" marB="0" anchor="ctr">
                    <a:solidFill>
                      <a:schemeClr val="accent2">
                        <a:lumMod val="40000"/>
                        <a:lumOff val="60000"/>
                      </a:schemeClr>
                    </a:solidFill>
                  </a:tcPr>
                </a:tc>
                <a:extLst>
                  <a:ext uri="{0D108BD9-81ED-4DB2-BD59-A6C34878D82A}">
                    <a16:rowId xmlns:a16="http://schemas.microsoft.com/office/drawing/2014/main" val="2376441865"/>
                  </a:ext>
                </a:extLst>
              </a:tr>
              <a:tr h="269729">
                <a:tc>
                  <a:txBody>
                    <a:bodyPr/>
                    <a:lstStyle/>
                    <a:p>
                      <a:pPr algn="l" fontAlgn="ctr"/>
                      <a:r>
                        <a:rPr lang="es-CO" sz="1600" u="none" strike="noStrike">
                          <a:effectLst/>
                        </a:rPr>
                        <a:t>Equidad</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600" b="0" i="0" u="none" strike="noStrike">
                          <a:solidFill>
                            <a:srgbClr val="000000"/>
                          </a:solidFill>
                          <a:effectLst/>
                          <a:latin typeface="+mn-lt"/>
                        </a:rPr>
                        <a:t>N</a:t>
                      </a:r>
                      <a:endParaRPr lang="es-CO" sz="1600" b="0" i="0" u="none" strike="noStrike">
                        <a:solidFill>
                          <a:srgbClr val="000000"/>
                        </a:solidFill>
                        <a:effectLst/>
                        <a:latin typeface="+mn-lt"/>
                      </a:endParaRPr>
                    </a:p>
                  </a:txBody>
                  <a:tcPr marL="0" marR="0" marT="0" marB="0" anchor="ctr">
                    <a:solidFill>
                      <a:schemeClr val="accent2">
                        <a:lumMod val="40000"/>
                        <a:lumOff val="60000"/>
                      </a:schemeClr>
                    </a:solidFill>
                  </a:tcP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noFill/>
                  </a:tcP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noFill/>
                  </a:tcP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noFill/>
                  </a:tcPr>
                </a:tc>
                <a:tc>
                  <a:txBody>
                    <a:bodyPr/>
                    <a:lstStyle/>
                    <a:p>
                      <a:pPr algn="ctr" fontAlgn="ctr"/>
                      <a:r>
                        <a:rPr lang="es-MX" sz="1600" b="0" i="0" u="none" strike="noStrike">
                          <a:solidFill>
                            <a:srgbClr val="000000"/>
                          </a:solidFill>
                          <a:effectLst/>
                          <a:latin typeface="+mn-lt"/>
                        </a:rPr>
                        <a:t>N</a:t>
                      </a:r>
                      <a:endParaRPr lang="es-CO" sz="1600" b="0" i="0" u="none" strike="noStrike">
                        <a:solidFill>
                          <a:srgbClr val="000000"/>
                        </a:solidFill>
                        <a:effectLst/>
                        <a:latin typeface="+mn-lt"/>
                      </a:endParaRPr>
                    </a:p>
                  </a:txBody>
                  <a:tcPr marL="0" marR="0" marT="0" marB="0" anchor="ctr">
                    <a:solidFill>
                      <a:schemeClr val="accent2">
                        <a:lumMod val="40000"/>
                        <a:lumOff val="60000"/>
                      </a:schemeClr>
                    </a:solidFill>
                  </a:tcP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solidFill>
                      <a:schemeClr val="bg1"/>
                    </a:solidFill>
                  </a:tcPr>
                </a:tc>
                <a:tc>
                  <a:txBody>
                    <a:bodyPr/>
                    <a:lstStyle/>
                    <a:p>
                      <a:pPr algn="ctr" fontAlgn="ctr"/>
                      <a:r>
                        <a:rPr lang="es-CO" sz="1600" b="0" i="0" u="none" strike="noStrike">
                          <a:solidFill>
                            <a:srgbClr val="000000"/>
                          </a:solidFill>
                          <a:effectLst/>
                          <a:latin typeface="+mn-lt"/>
                        </a:rPr>
                        <a:t>P</a:t>
                      </a:r>
                    </a:p>
                  </a:txBody>
                  <a:tcPr marL="0" marR="0" marT="0" marB="0" anchor="ctr">
                    <a:solidFill>
                      <a:schemeClr val="bg1"/>
                    </a:solidFill>
                  </a:tcPr>
                </a:tc>
                <a:tc>
                  <a:txBody>
                    <a:bodyPr/>
                    <a:lstStyle/>
                    <a:p>
                      <a:pPr algn="ctr" fontAlgn="ctr"/>
                      <a:r>
                        <a:rPr lang="es-CO" sz="1600" b="0" i="0" u="none" strike="noStrike">
                          <a:solidFill>
                            <a:srgbClr val="000000"/>
                          </a:solidFill>
                          <a:effectLst/>
                          <a:latin typeface="+mn-lt"/>
                        </a:rPr>
                        <a:t>S</a:t>
                      </a:r>
                    </a:p>
                  </a:txBody>
                  <a:tcPr marL="0" marR="0" marT="0" marB="0" anchor="ctr">
                    <a:solidFill>
                      <a:schemeClr val="bg1"/>
                    </a:solidFill>
                  </a:tcPr>
                </a:tc>
                <a:tc>
                  <a:txBody>
                    <a:bodyPr/>
                    <a:lstStyle/>
                    <a:p>
                      <a:pPr algn="ctr" fontAlgn="ctr"/>
                      <a:r>
                        <a:rPr lang="es-CO" sz="1600" b="0" i="0" u="none" strike="noStrike">
                          <a:solidFill>
                            <a:srgbClr val="000000"/>
                          </a:solidFill>
                          <a:effectLst/>
                          <a:latin typeface="+mn-lt"/>
                        </a:rPr>
                        <a:t>P</a:t>
                      </a:r>
                    </a:p>
                  </a:txBody>
                  <a:tcPr marL="0" marR="0" marT="0" marB="0" anchor="ctr">
                    <a:solidFill>
                      <a:schemeClr val="bg1"/>
                    </a:solidFill>
                  </a:tcPr>
                </a:tc>
                <a:tc>
                  <a:txBody>
                    <a:bodyPr/>
                    <a:lstStyle/>
                    <a:p>
                      <a:pPr algn="ctr" fontAlgn="ctr"/>
                      <a:r>
                        <a:rPr lang="es-CO" sz="1600" b="0" i="0" u="none" strike="noStrike">
                          <a:solidFill>
                            <a:srgbClr val="000000"/>
                          </a:solidFill>
                          <a:effectLst/>
                          <a:latin typeface="+mn-lt"/>
                        </a:rPr>
                        <a:t>P</a:t>
                      </a:r>
                    </a:p>
                  </a:txBody>
                  <a:tcPr marL="0" marR="0" marT="0" marB="0" anchor="ctr">
                    <a:solidFill>
                      <a:schemeClr val="bg1"/>
                    </a:solidFill>
                  </a:tcPr>
                </a:tc>
                <a:tc>
                  <a:txBody>
                    <a:bodyPr/>
                    <a:lstStyle/>
                    <a:p>
                      <a:pPr algn="ctr" fontAlgn="ctr"/>
                      <a:r>
                        <a:rPr lang="es-CO" sz="1600" b="0" i="0" u="none" strike="noStrike">
                          <a:solidFill>
                            <a:srgbClr val="000000"/>
                          </a:solidFill>
                          <a:effectLst/>
                          <a:latin typeface="+mn-lt"/>
                        </a:rPr>
                        <a:t>P</a:t>
                      </a:r>
                    </a:p>
                  </a:txBody>
                  <a:tcPr marL="0" marR="0" marT="0" marB="0" anchor="ctr">
                    <a:solidFill>
                      <a:schemeClr val="bg1"/>
                    </a:solidFill>
                  </a:tcPr>
                </a:tc>
                <a:extLst>
                  <a:ext uri="{0D108BD9-81ED-4DB2-BD59-A6C34878D82A}">
                    <a16:rowId xmlns:a16="http://schemas.microsoft.com/office/drawing/2014/main" val="2102662184"/>
                  </a:ext>
                </a:extLst>
              </a:tr>
              <a:tr h="269729">
                <a:tc>
                  <a:txBody>
                    <a:bodyPr/>
                    <a:lstStyle/>
                    <a:p>
                      <a:pPr algn="l" fontAlgn="ctr"/>
                      <a:r>
                        <a:rPr lang="es-CO" sz="1600" u="none" strike="noStrike">
                          <a:effectLst/>
                        </a:rPr>
                        <a:t>Estado</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600" b="0" i="0" u="none" strike="noStrike">
                          <a:solidFill>
                            <a:srgbClr val="000000"/>
                          </a:solidFill>
                          <a:effectLst/>
                          <a:latin typeface="+mn-lt"/>
                        </a:rPr>
                        <a:t>S</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S</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N</a:t>
                      </a:r>
                      <a:endParaRPr lang="es-CO" sz="1600" b="0" i="0" u="none" strike="noStrike">
                        <a:solidFill>
                          <a:srgbClr val="000000"/>
                        </a:solidFill>
                        <a:effectLst/>
                        <a:latin typeface="+mn-lt"/>
                      </a:endParaRPr>
                    </a:p>
                  </a:txBody>
                  <a:tcPr marL="0" marR="0" marT="0" marB="0" anchor="ctr">
                    <a:solidFill>
                      <a:schemeClr val="accent2">
                        <a:lumMod val="40000"/>
                        <a:lumOff val="60000"/>
                      </a:schemeClr>
                    </a:solidFill>
                  </a:tcPr>
                </a:tc>
                <a:tc>
                  <a:txBody>
                    <a:bodyPr/>
                    <a:lstStyle/>
                    <a:p>
                      <a:pPr algn="ctr" fontAlgn="ctr"/>
                      <a:r>
                        <a:rPr lang="es-MX" sz="1600" b="0" i="0" u="none" strike="noStrike">
                          <a:solidFill>
                            <a:srgbClr val="000000"/>
                          </a:solidFill>
                          <a:effectLst/>
                          <a:latin typeface="+mn-lt"/>
                        </a:rPr>
                        <a:t>N</a:t>
                      </a:r>
                      <a:endParaRPr lang="es-CO" sz="1600" b="0" i="0" u="none" strike="noStrike">
                        <a:solidFill>
                          <a:srgbClr val="000000"/>
                        </a:solidFill>
                        <a:effectLst/>
                        <a:latin typeface="+mn-lt"/>
                      </a:endParaRPr>
                    </a:p>
                  </a:txBody>
                  <a:tcPr marL="0" marR="0" marT="0" marB="0" anchor="ctr">
                    <a:solidFill>
                      <a:schemeClr val="accent2">
                        <a:lumMod val="40000"/>
                        <a:lumOff val="60000"/>
                      </a:schemeClr>
                    </a:solidFill>
                  </a:tcP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solidFill>
                      <a:schemeClr val="accent1">
                        <a:lumMod val="20000"/>
                        <a:lumOff val="80000"/>
                      </a:schemeClr>
                    </a:solidFill>
                  </a:tcP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solidFill>
                      <a:schemeClr val="accent1">
                        <a:lumMod val="20000"/>
                        <a:lumOff val="80000"/>
                      </a:schemeClr>
                    </a:solidFill>
                  </a:tcPr>
                </a:tc>
                <a:tc>
                  <a:txBody>
                    <a:bodyPr/>
                    <a:lstStyle/>
                    <a:p>
                      <a:pPr algn="ctr" fontAlgn="ctr"/>
                      <a:r>
                        <a:rPr lang="es-CO" sz="1600" b="0" i="0" u="none" strike="noStrike">
                          <a:solidFill>
                            <a:srgbClr val="000000"/>
                          </a:solidFill>
                          <a:effectLst/>
                          <a:latin typeface="+mn-lt"/>
                        </a:rPr>
                        <a:t>S</a:t>
                      </a:r>
                    </a:p>
                  </a:txBody>
                  <a:tcPr marL="0" marR="0" marT="0" marB="0" anchor="ctr">
                    <a:solidFill>
                      <a:schemeClr val="accent1">
                        <a:lumMod val="20000"/>
                        <a:lumOff val="80000"/>
                      </a:schemeClr>
                    </a:solidFill>
                  </a:tcPr>
                </a:tc>
                <a:tc>
                  <a:txBody>
                    <a:bodyPr/>
                    <a:lstStyle/>
                    <a:p>
                      <a:pPr algn="ctr" fontAlgn="ctr"/>
                      <a:r>
                        <a:rPr lang="es-CO" sz="1600" b="0" i="0" u="none" strike="noStrike">
                          <a:solidFill>
                            <a:srgbClr val="000000"/>
                          </a:solidFill>
                          <a:effectLst/>
                          <a:latin typeface="+mn-lt"/>
                        </a:rPr>
                        <a:t>P</a:t>
                      </a:r>
                    </a:p>
                  </a:txBody>
                  <a:tcPr marL="0" marR="0" marT="0" marB="0" anchor="ctr">
                    <a:solidFill>
                      <a:schemeClr val="accent1">
                        <a:lumMod val="20000"/>
                        <a:lumOff val="80000"/>
                      </a:schemeClr>
                    </a:solidFill>
                  </a:tcPr>
                </a:tc>
                <a:tc>
                  <a:txBody>
                    <a:bodyPr/>
                    <a:lstStyle/>
                    <a:p>
                      <a:pPr algn="ctr" fontAlgn="ctr"/>
                      <a:r>
                        <a:rPr lang="es-CO" sz="1600" b="0" i="0" u="none" strike="noStrike">
                          <a:solidFill>
                            <a:srgbClr val="000000"/>
                          </a:solidFill>
                          <a:effectLst/>
                          <a:latin typeface="+mn-lt"/>
                        </a:rPr>
                        <a:t>N</a:t>
                      </a:r>
                    </a:p>
                  </a:txBody>
                  <a:tcPr marL="0" marR="0" marT="0" marB="0" anchor="ctr">
                    <a:solidFill>
                      <a:schemeClr val="accent2">
                        <a:lumMod val="40000"/>
                        <a:lumOff val="60000"/>
                      </a:schemeClr>
                    </a:solidFill>
                  </a:tcPr>
                </a:tc>
                <a:tc>
                  <a:txBody>
                    <a:bodyPr/>
                    <a:lstStyle/>
                    <a:p>
                      <a:pPr algn="ctr" fontAlgn="ctr"/>
                      <a:r>
                        <a:rPr lang="es-CO" sz="1600" b="0" i="0" u="none" strike="noStrike" kern="1200">
                          <a:solidFill>
                            <a:srgbClr val="000000"/>
                          </a:solidFill>
                          <a:effectLst/>
                          <a:latin typeface="+mn-lt"/>
                          <a:ea typeface="+mn-ea"/>
                          <a:cs typeface="+mn-cs"/>
                        </a:rPr>
                        <a:t>S</a:t>
                      </a:r>
                    </a:p>
                  </a:txBody>
                  <a:tcPr marL="0" marR="0" marT="0" marB="0" anchor="ctr">
                    <a:solidFill>
                      <a:schemeClr val="accent1">
                        <a:lumMod val="20000"/>
                        <a:lumOff val="80000"/>
                      </a:schemeClr>
                    </a:solidFill>
                  </a:tcPr>
                </a:tc>
                <a:tc>
                  <a:txBody>
                    <a:bodyPr/>
                    <a:lstStyle/>
                    <a:p>
                      <a:pPr algn="ctr" fontAlgn="ctr"/>
                      <a:r>
                        <a:rPr lang="es-CO" sz="1600" b="0" i="0" u="none" strike="noStrike" kern="1200">
                          <a:solidFill>
                            <a:srgbClr val="000000"/>
                          </a:solidFill>
                          <a:effectLst/>
                          <a:latin typeface="+mn-lt"/>
                          <a:ea typeface="+mn-ea"/>
                          <a:cs typeface="+mn-cs"/>
                        </a:rPr>
                        <a:t>P</a:t>
                      </a:r>
                    </a:p>
                  </a:txBody>
                  <a:tcPr marL="0" marR="0" marT="0" marB="0" anchor="ctr">
                    <a:solidFill>
                      <a:schemeClr val="accent1">
                        <a:lumMod val="20000"/>
                        <a:lumOff val="80000"/>
                      </a:schemeClr>
                    </a:solidFill>
                  </a:tcPr>
                </a:tc>
                <a:extLst>
                  <a:ext uri="{0D108BD9-81ED-4DB2-BD59-A6C34878D82A}">
                    <a16:rowId xmlns:a16="http://schemas.microsoft.com/office/drawing/2014/main" val="3692652201"/>
                  </a:ext>
                </a:extLst>
              </a:tr>
              <a:tr h="269729">
                <a:tc>
                  <a:txBody>
                    <a:bodyPr/>
                    <a:lstStyle/>
                    <a:p>
                      <a:pPr algn="l" fontAlgn="ctr"/>
                      <a:r>
                        <a:rPr lang="es-CO" sz="1600" u="none" strike="noStrike">
                          <a:effectLst/>
                        </a:rPr>
                        <a:t>HDI</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600" b="0" i="0" u="none" strike="noStrike">
                          <a:solidFill>
                            <a:srgbClr val="000000"/>
                          </a:solidFill>
                          <a:effectLst/>
                          <a:latin typeface="+mn-lt"/>
                        </a:rPr>
                        <a:t>N</a:t>
                      </a:r>
                      <a:endParaRPr lang="es-CO" sz="1600" b="0" i="0" u="none" strike="noStrike">
                        <a:solidFill>
                          <a:srgbClr val="000000"/>
                        </a:solidFill>
                        <a:effectLst/>
                        <a:latin typeface="+mn-lt"/>
                      </a:endParaRPr>
                    </a:p>
                  </a:txBody>
                  <a:tcPr marL="0" marR="0" marT="0" marB="0" anchor="ctr">
                    <a:solidFill>
                      <a:schemeClr val="accent2">
                        <a:lumMod val="40000"/>
                        <a:lumOff val="60000"/>
                      </a:schemeClr>
                    </a:solidFill>
                  </a:tcP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solidFill>
                      <a:schemeClr val="accent2">
                        <a:lumMod val="40000"/>
                        <a:lumOff val="60000"/>
                      </a:schemeClr>
                    </a:solidFill>
                  </a:tcP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noFill/>
                  </a:tcPr>
                </a:tc>
                <a:tc>
                  <a:txBody>
                    <a:bodyPr/>
                    <a:lstStyle/>
                    <a:p>
                      <a:pPr algn="ctr" fontAlgn="ctr"/>
                      <a:r>
                        <a:rPr lang="es-MX" sz="1600" b="0" i="0" u="none" strike="noStrike">
                          <a:solidFill>
                            <a:srgbClr val="000000"/>
                          </a:solidFill>
                          <a:effectLst/>
                          <a:latin typeface="+mn-lt"/>
                        </a:rPr>
                        <a:t>S</a:t>
                      </a:r>
                      <a:endParaRPr lang="es-CO" sz="1600" b="0" i="0" u="none" strike="noStrike">
                        <a:solidFill>
                          <a:srgbClr val="000000"/>
                        </a:solidFill>
                        <a:effectLst/>
                        <a:latin typeface="+mn-lt"/>
                      </a:endParaRPr>
                    </a:p>
                  </a:txBody>
                  <a:tcPr marL="0" marR="0" marT="0" marB="0" anchor="ctr">
                    <a:noFill/>
                  </a:tcP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noFill/>
                  </a:tcP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noFill/>
                  </a:tcPr>
                </a:tc>
                <a:tc>
                  <a:txBody>
                    <a:bodyPr/>
                    <a:lstStyle/>
                    <a:p>
                      <a:pPr algn="ctr" fontAlgn="ctr"/>
                      <a:r>
                        <a:rPr lang="es-CO" sz="1600" b="0" i="0" u="none" strike="noStrike">
                          <a:solidFill>
                            <a:srgbClr val="000000"/>
                          </a:solidFill>
                          <a:effectLst/>
                          <a:latin typeface="+mn-lt"/>
                        </a:rPr>
                        <a:t>P</a:t>
                      </a:r>
                    </a:p>
                  </a:txBody>
                  <a:tcPr marL="0" marR="0" marT="0" marB="0" anchor="ctr">
                    <a:noFill/>
                  </a:tcPr>
                </a:tc>
                <a:tc>
                  <a:txBody>
                    <a:bodyPr/>
                    <a:lstStyle/>
                    <a:p>
                      <a:pPr algn="ctr" fontAlgn="ctr"/>
                      <a:r>
                        <a:rPr lang="es-CO" sz="1600" b="0" i="0" u="none" strike="noStrike">
                          <a:solidFill>
                            <a:srgbClr val="000000"/>
                          </a:solidFill>
                          <a:effectLst/>
                          <a:latin typeface="+mn-lt"/>
                        </a:rPr>
                        <a:t>S</a:t>
                      </a:r>
                    </a:p>
                  </a:txBody>
                  <a:tcPr marL="0" marR="0" marT="0" marB="0" anchor="ctr">
                    <a:noFill/>
                  </a:tcPr>
                </a:tc>
                <a:tc>
                  <a:txBody>
                    <a:bodyPr/>
                    <a:lstStyle/>
                    <a:p>
                      <a:pPr algn="ctr" fontAlgn="ctr"/>
                      <a:r>
                        <a:rPr lang="es-CO" sz="1600" b="0" i="0" u="none" strike="noStrike">
                          <a:solidFill>
                            <a:srgbClr val="000000"/>
                          </a:solidFill>
                          <a:effectLst/>
                          <a:latin typeface="+mn-lt"/>
                        </a:rPr>
                        <a:t>P</a:t>
                      </a:r>
                    </a:p>
                  </a:txBody>
                  <a:tcPr marL="0" marR="0" marT="0" marB="0" anchor="ctr">
                    <a:noFill/>
                  </a:tcPr>
                </a:tc>
                <a:tc>
                  <a:txBody>
                    <a:bodyPr/>
                    <a:lstStyle/>
                    <a:p>
                      <a:pPr algn="ctr" fontAlgn="ctr"/>
                      <a:r>
                        <a:rPr lang="es-CO" sz="1600" b="0" i="0" u="none" strike="noStrike">
                          <a:solidFill>
                            <a:srgbClr val="000000"/>
                          </a:solidFill>
                          <a:effectLst/>
                          <a:latin typeface="+mn-lt"/>
                        </a:rPr>
                        <a:t>P</a:t>
                      </a:r>
                    </a:p>
                  </a:txBody>
                  <a:tcPr marL="0" marR="0" marT="0" marB="0" anchor="ctr">
                    <a:noFill/>
                  </a:tcPr>
                </a:tc>
                <a:tc>
                  <a:txBody>
                    <a:bodyPr/>
                    <a:lstStyle/>
                    <a:p>
                      <a:pPr algn="ctr" fontAlgn="ctr"/>
                      <a:r>
                        <a:rPr lang="es-CO" sz="1600" b="0" i="0" u="none" strike="noStrike">
                          <a:solidFill>
                            <a:srgbClr val="000000"/>
                          </a:solidFill>
                          <a:effectLst/>
                          <a:latin typeface="+mn-lt"/>
                        </a:rPr>
                        <a:t>P</a:t>
                      </a:r>
                    </a:p>
                  </a:txBody>
                  <a:tcPr marL="0" marR="0" marT="0" marB="0" anchor="ctr">
                    <a:noFill/>
                  </a:tcPr>
                </a:tc>
                <a:extLst>
                  <a:ext uri="{0D108BD9-81ED-4DB2-BD59-A6C34878D82A}">
                    <a16:rowId xmlns:a16="http://schemas.microsoft.com/office/drawing/2014/main" val="3982821649"/>
                  </a:ext>
                </a:extLst>
              </a:tr>
              <a:tr h="269729">
                <a:tc>
                  <a:txBody>
                    <a:bodyPr/>
                    <a:lstStyle/>
                    <a:p>
                      <a:pPr algn="l" fontAlgn="ctr"/>
                      <a:r>
                        <a:rPr lang="es-CO" sz="1600" u="none" strike="noStrike">
                          <a:effectLst/>
                        </a:rPr>
                        <a:t>Liberty</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N</a:t>
                      </a:r>
                      <a:endParaRPr lang="es-CO" sz="1600" b="0" i="0" u="none" strike="noStrike">
                        <a:solidFill>
                          <a:srgbClr val="000000"/>
                        </a:solidFill>
                        <a:effectLst/>
                        <a:latin typeface="+mn-lt"/>
                      </a:endParaRPr>
                    </a:p>
                  </a:txBody>
                  <a:tcPr marL="0" marR="0" marT="0" marB="0" anchor="ctr">
                    <a:solidFill>
                      <a:schemeClr val="accent2">
                        <a:lumMod val="40000"/>
                        <a:lumOff val="60000"/>
                      </a:schemeClr>
                    </a:solidFill>
                  </a:tcPr>
                </a:tc>
                <a:tc>
                  <a:txBody>
                    <a:bodyPr/>
                    <a:lstStyle/>
                    <a:p>
                      <a:pPr algn="ctr" fontAlgn="ctr"/>
                      <a:r>
                        <a:rPr lang="es-MX" sz="1600" b="0" i="0" u="none" strike="noStrike">
                          <a:solidFill>
                            <a:srgbClr val="000000"/>
                          </a:solidFill>
                          <a:effectLst/>
                          <a:latin typeface="+mn-lt"/>
                        </a:rPr>
                        <a:t>N</a:t>
                      </a:r>
                      <a:endParaRPr lang="es-CO" sz="1600" b="0" i="0" u="none" strike="noStrike">
                        <a:solidFill>
                          <a:srgbClr val="000000"/>
                        </a:solidFill>
                        <a:effectLst/>
                        <a:latin typeface="+mn-lt"/>
                      </a:endParaRPr>
                    </a:p>
                  </a:txBody>
                  <a:tcPr marL="0" marR="0" marT="0" marB="0" anchor="ctr">
                    <a:solidFill>
                      <a:schemeClr val="accent2">
                        <a:lumMod val="40000"/>
                        <a:lumOff val="60000"/>
                      </a:schemeClr>
                    </a:solidFill>
                  </a:tcPr>
                </a:tc>
                <a:tc>
                  <a:txBody>
                    <a:bodyPr/>
                    <a:lstStyle/>
                    <a:p>
                      <a:pPr algn="ctr" fontAlgn="ctr"/>
                      <a:r>
                        <a:rPr lang="es-MX" sz="1600" b="0" i="0" u="none" strike="noStrike">
                          <a:solidFill>
                            <a:srgbClr val="000000"/>
                          </a:solidFill>
                          <a:effectLst/>
                          <a:latin typeface="+mn-lt"/>
                        </a:rPr>
                        <a:t>S</a:t>
                      </a:r>
                      <a:endParaRPr lang="es-CO" sz="1600" b="0" i="0" u="none" strike="noStrike">
                        <a:solidFill>
                          <a:srgbClr val="000000"/>
                        </a:solidFill>
                        <a:effectLst/>
                        <a:latin typeface="+mn-lt"/>
                      </a:endParaRPr>
                    </a:p>
                  </a:txBody>
                  <a:tcPr marL="0" marR="0" marT="0" marB="0" anchor="ctr">
                    <a:solidFill>
                      <a:schemeClr val="accent1">
                        <a:lumMod val="20000"/>
                        <a:lumOff val="80000"/>
                      </a:schemeClr>
                    </a:solidFill>
                  </a:tcPr>
                </a:tc>
                <a:tc>
                  <a:txBody>
                    <a:bodyPr/>
                    <a:lstStyle/>
                    <a:p>
                      <a:pPr algn="ctr" fontAlgn="ctr"/>
                      <a:r>
                        <a:rPr lang="es-MX" sz="1600" b="0" i="0" u="none" strike="noStrike">
                          <a:solidFill>
                            <a:srgbClr val="000000"/>
                          </a:solidFill>
                          <a:effectLst/>
                          <a:latin typeface="+mn-lt"/>
                        </a:rPr>
                        <a:t>N</a:t>
                      </a:r>
                      <a:endParaRPr lang="es-CO" sz="1600" b="0" i="0" u="none" strike="noStrike">
                        <a:solidFill>
                          <a:srgbClr val="000000"/>
                        </a:solidFill>
                        <a:effectLst/>
                        <a:latin typeface="+mn-lt"/>
                      </a:endParaRPr>
                    </a:p>
                  </a:txBody>
                  <a:tcPr marL="0" marR="0" marT="0" marB="0" anchor="ctr">
                    <a:solidFill>
                      <a:schemeClr val="accent2">
                        <a:lumMod val="40000"/>
                        <a:lumOff val="60000"/>
                      </a:schemeClr>
                    </a:solidFill>
                  </a:tcPr>
                </a:tc>
                <a:tc>
                  <a:txBody>
                    <a:bodyPr/>
                    <a:lstStyle/>
                    <a:p>
                      <a:pPr algn="ctr" fontAlgn="ctr"/>
                      <a:r>
                        <a:rPr lang="es-CO" sz="1600" b="0" i="0" u="none" strike="noStrike">
                          <a:solidFill>
                            <a:srgbClr val="000000"/>
                          </a:solidFill>
                          <a:effectLst/>
                          <a:latin typeface="+mn-lt"/>
                        </a:rPr>
                        <a:t>P</a:t>
                      </a:r>
                    </a:p>
                  </a:txBody>
                  <a:tcPr marL="0" marR="0" marT="0" marB="0" anchor="ctr">
                    <a:solidFill>
                      <a:schemeClr val="accent1">
                        <a:lumMod val="20000"/>
                        <a:lumOff val="80000"/>
                      </a:schemeClr>
                    </a:solidFill>
                  </a:tcPr>
                </a:tc>
                <a:tc>
                  <a:txBody>
                    <a:bodyPr/>
                    <a:lstStyle/>
                    <a:p>
                      <a:pPr algn="ctr" fontAlgn="ctr"/>
                      <a:r>
                        <a:rPr lang="es-CO" sz="1600" b="0" i="0" u="none" strike="noStrike">
                          <a:solidFill>
                            <a:srgbClr val="000000"/>
                          </a:solidFill>
                          <a:effectLst/>
                          <a:latin typeface="+mn-lt"/>
                        </a:rPr>
                        <a:t>S</a:t>
                      </a:r>
                    </a:p>
                  </a:txBody>
                  <a:tcPr marL="0" marR="0" marT="0" marB="0" anchor="ctr">
                    <a:solidFill>
                      <a:schemeClr val="accent1">
                        <a:lumMod val="20000"/>
                        <a:lumOff val="80000"/>
                      </a:schemeClr>
                    </a:solidFill>
                  </a:tcPr>
                </a:tc>
                <a:tc>
                  <a:txBody>
                    <a:bodyPr/>
                    <a:lstStyle/>
                    <a:p>
                      <a:pPr algn="ctr" fontAlgn="ctr"/>
                      <a:r>
                        <a:rPr lang="es-CO" sz="1600" b="0" i="0" u="none" strike="noStrike">
                          <a:solidFill>
                            <a:srgbClr val="000000"/>
                          </a:solidFill>
                          <a:effectLst/>
                          <a:latin typeface="+mn-lt"/>
                        </a:rPr>
                        <a:t>P</a:t>
                      </a:r>
                    </a:p>
                  </a:txBody>
                  <a:tcPr marL="0" marR="0" marT="0" marB="0" anchor="ctr">
                    <a:solidFill>
                      <a:schemeClr val="accent1">
                        <a:lumMod val="20000"/>
                        <a:lumOff val="80000"/>
                      </a:schemeClr>
                    </a:solidFill>
                  </a:tcPr>
                </a:tc>
                <a:tc>
                  <a:txBody>
                    <a:bodyPr/>
                    <a:lstStyle/>
                    <a:p>
                      <a:pPr algn="ctr" fontAlgn="ctr"/>
                      <a:r>
                        <a:rPr lang="es-CO" sz="1600" b="0" i="0" u="none" strike="noStrike">
                          <a:solidFill>
                            <a:srgbClr val="000000"/>
                          </a:solidFill>
                          <a:effectLst/>
                          <a:latin typeface="+mn-lt"/>
                        </a:rPr>
                        <a:t>P</a:t>
                      </a:r>
                    </a:p>
                  </a:txBody>
                  <a:tcPr marL="0" marR="0" marT="0" marB="0" anchor="ctr">
                    <a:solidFill>
                      <a:schemeClr val="accent1">
                        <a:lumMod val="20000"/>
                        <a:lumOff val="80000"/>
                      </a:schemeClr>
                    </a:solidFill>
                  </a:tcPr>
                </a:tc>
                <a:tc>
                  <a:txBody>
                    <a:bodyPr/>
                    <a:lstStyle/>
                    <a:p>
                      <a:pPr algn="ctr" fontAlgn="ctr"/>
                      <a:r>
                        <a:rPr lang="es-CO" sz="1600" b="0" i="0" u="none" strike="noStrike">
                          <a:solidFill>
                            <a:srgbClr val="000000"/>
                          </a:solidFill>
                          <a:effectLst/>
                          <a:latin typeface="+mn-lt"/>
                        </a:rPr>
                        <a:t>P</a:t>
                      </a:r>
                    </a:p>
                  </a:txBody>
                  <a:tcPr marL="0" marR="0" marT="0" marB="0" anchor="ctr">
                    <a:solidFill>
                      <a:schemeClr val="accent1">
                        <a:lumMod val="20000"/>
                        <a:lumOff val="80000"/>
                      </a:schemeClr>
                    </a:solidFill>
                  </a:tcPr>
                </a:tc>
                <a:extLst>
                  <a:ext uri="{0D108BD9-81ED-4DB2-BD59-A6C34878D82A}">
                    <a16:rowId xmlns:a16="http://schemas.microsoft.com/office/drawing/2014/main" val="740553654"/>
                  </a:ext>
                </a:extLst>
              </a:tr>
              <a:tr h="269729">
                <a:tc>
                  <a:txBody>
                    <a:bodyPr/>
                    <a:lstStyle/>
                    <a:p>
                      <a:pPr algn="l" fontAlgn="ctr"/>
                      <a:r>
                        <a:rPr lang="es-CO" sz="1600" u="none" strike="noStrike">
                          <a:effectLst/>
                        </a:rPr>
                        <a:t>Mapfre</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S</a:t>
                      </a:r>
                      <a:endParaRPr lang="es-CO" sz="1600" b="0" i="0" u="none" strike="noStrike">
                        <a:solidFill>
                          <a:srgbClr val="000000"/>
                        </a:solidFill>
                        <a:effectLst/>
                        <a:latin typeface="+mn-lt"/>
                      </a:endParaRP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extLst>
                  <a:ext uri="{0D108BD9-81ED-4DB2-BD59-A6C34878D82A}">
                    <a16:rowId xmlns:a16="http://schemas.microsoft.com/office/drawing/2014/main" val="3969601604"/>
                  </a:ext>
                </a:extLst>
              </a:tr>
              <a:tr h="269729">
                <a:tc>
                  <a:txBody>
                    <a:bodyPr/>
                    <a:lstStyle/>
                    <a:p>
                      <a:pPr algn="l" fontAlgn="ctr"/>
                      <a:r>
                        <a:rPr lang="es-CO" sz="1600" u="none" strike="noStrike">
                          <a:effectLst/>
                        </a:rPr>
                        <a:t>Mundial</a:t>
                      </a:r>
                      <a:endParaRPr lang="es-CO" sz="1600" b="0" i="0" u="none" strike="noStrike">
                        <a:solidFill>
                          <a:srgbClr val="000000"/>
                        </a:solidFill>
                        <a:effectLst/>
                        <a:latin typeface="Calibri"/>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N</a:t>
                      </a:r>
                    </a:p>
                  </a:txBody>
                  <a:tcPr marL="0" marR="0" marT="0" marB="0" anchor="ctr">
                    <a:solidFill>
                      <a:srgbClr val="FFD9A7"/>
                    </a:solidFill>
                  </a:tcPr>
                </a:tc>
                <a:extLst>
                  <a:ext uri="{0D108BD9-81ED-4DB2-BD59-A6C34878D82A}">
                    <a16:rowId xmlns:a16="http://schemas.microsoft.com/office/drawing/2014/main" val="2612886083"/>
                  </a:ext>
                </a:extLst>
              </a:tr>
              <a:tr h="269729">
                <a:tc>
                  <a:txBody>
                    <a:bodyPr/>
                    <a:lstStyle/>
                    <a:p>
                      <a:pPr algn="l" fontAlgn="ctr"/>
                      <a:r>
                        <a:rPr lang="es-CO" sz="1600" u="none" strike="noStrike">
                          <a:effectLst/>
                        </a:rPr>
                        <a:t>Previsora</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dirty="0">
                          <a:solidFill>
                            <a:srgbClr val="000000"/>
                          </a:solidFill>
                          <a:effectLst/>
                          <a:latin typeface="+mn-lt"/>
                        </a:rPr>
                        <a:t>P</a:t>
                      </a:r>
                      <a:endParaRPr lang="es-CO" sz="1600" b="0" i="0" u="none" strike="noStrike" dirty="0">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S</a:t>
                      </a:r>
                      <a:endParaRPr lang="es-CO" sz="1600" b="0" i="0" u="none" strike="noStrike">
                        <a:solidFill>
                          <a:srgbClr val="000000"/>
                        </a:solidFill>
                        <a:effectLst/>
                        <a:latin typeface="+mn-lt"/>
                      </a:endParaRPr>
                    </a:p>
                  </a:txBody>
                  <a:tcPr marL="0" marR="0" marT="0" marB="0" anchor="ctr"/>
                </a:tc>
                <a:tc>
                  <a:txBody>
                    <a:bodyPr/>
                    <a:lstStyle/>
                    <a:p>
                      <a:pPr algn="ctr" fontAlgn="ctr"/>
                      <a:r>
                        <a:rPr lang="es-CO" sz="1600" b="0" i="0" u="none" strike="noStrike">
                          <a:solidFill>
                            <a:srgbClr val="000000"/>
                          </a:solidFill>
                          <a:effectLst/>
                          <a:latin typeface="+mn-lt"/>
                        </a:rPr>
                        <a:t>S</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extLst>
                  <a:ext uri="{0D108BD9-81ED-4DB2-BD59-A6C34878D82A}">
                    <a16:rowId xmlns:a16="http://schemas.microsoft.com/office/drawing/2014/main" val="3309007055"/>
                  </a:ext>
                </a:extLst>
              </a:tr>
              <a:tr h="269729">
                <a:tc>
                  <a:txBody>
                    <a:bodyPr/>
                    <a:lstStyle/>
                    <a:p>
                      <a:pPr algn="l" fontAlgn="ctr"/>
                      <a:r>
                        <a:rPr lang="es-CO" sz="1600" u="none" strike="noStrike">
                          <a:effectLst/>
                        </a:rPr>
                        <a:t>Zurich</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S</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S</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S</a:t>
                      </a:r>
                      <a:endParaRPr lang="es-CO" sz="1600" b="0" i="0" u="none" strike="noStrike">
                        <a:solidFill>
                          <a:srgbClr val="000000"/>
                        </a:solidFill>
                        <a:effectLst/>
                        <a:latin typeface="+mn-lt"/>
                      </a:endParaRP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S</a:t>
                      </a:r>
                    </a:p>
                  </a:txBody>
                  <a:tcPr marL="0" marR="0" marT="0" marB="0" anchor="ctr"/>
                </a:tc>
                <a:tc>
                  <a:txBody>
                    <a:bodyPr/>
                    <a:lstStyle/>
                    <a:p>
                      <a:pPr algn="ctr" fontAlgn="ctr"/>
                      <a:r>
                        <a:rPr lang="es-CO" sz="1600" b="0" i="0" u="none" strike="noStrike">
                          <a:solidFill>
                            <a:srgbClr val="000000"/>
                          </a:solidFill>
                          <a:effectLst/>
                          <a:latin typeface="+mn-lt"/>
                        </a:rPr>
                        <a:t>S</a:t>
                      </a:r>
                    </a:p>
                  </a:txBody>
                  <a:tcPr marL="0" marR="0" marT="0" marB="0" anchor="ctr"/>
                </a:tc>
                <a:extLst>
                  <a:ext uri="{0D108BD9-81ED-4DB2-BD59-A6C34878D82A}">
                    <a16:rowId xmlns:a16="http://schemas.microsoft.com/office/drawing/2014/main" val="84236445"/>
                  </a:ext>
                </a:extLst>
              </a:tr>
              <a:tr h="269729">
                <a:tc>
                  <a:txBody>
                    <a:bodyPr/>
                    <a:lstStyle/>
                    <a:p>
                      <a:pPr algn="l" fontAlgn="ctr"/>
                      <a:r>
                        <a:rPr lang="es-CO" sz="1600" u="none" strike="noStrike">
                          <a:effectLst/>
                        </a:rPr>
                        <a:t>SBS</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600" b="0" i="0" u="none" strike="noStrike">
                          <a:solidFill>
                            <a:srgbClr val="000000"/>
                          </a:solidFill>
                          <a:effectLst/>
                          <a:latin typeface="+mn-lt"/>
                        </a:rPr>
                        <a:t>S</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CO" sz="1600" b="0" i="0" u="none" strike="noStrike">
                          <a:solidFill>
                            <a:srgbClr val="000000"/>
                          </a:solidFill>
                          <a:effectLst/>
                          <a:latin typeface="+mn-lt"/>
                        </a:rPr>
                        <a:t>S</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S</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extLst>
                  <a:ext uri="{0D108BD9-81ED-4DB2-BD59-A6C34878D82A}">
                    <a16:rowId xmlns:a16="http://schemas.microsoft.com/office/drawing/2014/main" val="4224192020"/>
                  </a:ext>
                </a:extLst>
              </a:tr>
              <a:tr h="269729">
                <a:tc>
                  <a:txBody>
                    <a:bodyPr/>
                    <a:lstStyle/>
                    <a:p>
                      <a:pPr algn="l" fontAlgn="ctr"/>
                      <a:r>
                        <a:rPr lang="es-CO" sz="1600" u="none" strike="noStrike">
                          <a:effectLst/>
                        </a:rPr>
                        <a:t>Solidaria</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600" b="0" i="0" u="none" strike="noStrike">
                          <a:solidFill>
                            <a:srgbClr val="000000"/>
                          </a:solidFill>
                          <a:effectLst/>
                          <a:latin typeface="+mn-lt"/>
                        </a:rPr>
                        <a:t>P</a:t>
                      </a:r>
                    </a:p>
                  </a:txBody>
                  <a:tcPr marL="0" marR="0" marT="0" marB="0" anchor="ctr"/>
                </a:tc>
                <a:tc>
                  <a:txBody>
                    <a:bodyPr/>
                    <a:lstStyle/>
                    <a:p>
                      <a:pPr algn="ctr" fontAlgn="ctr"/>
                      <a:r>
                        <a:rPr lang="es-MX" sz="1600" b="0" i="0" u="none" strike="noStrike">
                          <a:solidFill>
                            <a:srgbClr val="000000"/>
                          </a:solidFill>
                          <a:effectLst/>
                          <a:latin typeface="+mn-lt"/>
                        </a:rPr>
                        <a:t>P</a:t>
                      </a:r>
                    </a:p>
                  </a:txBody>
                  <a:tcPr marL="0" marR="0" marT="0" marB="0" anchor="ctr"/>
                </a:tc>
                <a:tc>
                  <a:txBody>
                    <a:bodyPr/>
                    <a:lstStyle/>
                    <a:p>
                      <a:pPr algn="ctr" fontAlgn="ctr"/>
                      <a:r>
                        <a:rPr lang="es-MX" sz="1600" b="0" i="0" u="none" strike="noStrike">
                          <a:solidFill>
                            <a:srgbClr val="000000"/>
                          </a:solidFill>
                          <a:effectLst/>
                          <a:latin typeface="+mn-lt"/>
                        </a:rPr>
                        <a:t>P</a:t>
                      </a:r>
                    </a:p>
                  </a:txBody>
                  <a:tcPr marL="0" marR="0" marT="0" marB="0" anchor="ctr"/>
                </a:tc>
                <a:tc>
                  <a:txBody>
                    <a:bodyPr/>
                    <a:lstStyle/>
                    <a:p>
                      <a:pPr algn="ctr" fontAlgn="ctr"/>
                      <a:r>
                        <a:rPr lang="es-MX" sz="1600" b="0" i="0" u="none" strike="noStrike">
                          <a:solidFill>
                            <a:srgbClr val="000000"/>
                          </a:solidFill>
                          <a:effectLst/>
                          <a:latin typeface="+mn-lt"/>
                        </a:rPr>
                        <a:t>N</a:t>
                      </a:r>
                    </a:p>
                  </a:txBody>
                  <a:tcPr marL="0" marR="0" marT="0" marB="0" anchor="ctr">
                    <a:solidFill>
                      <a:schemeClr val="accent2">
                        <a:lumMod val="40000"/>
                        <a:lumOff val="60000"/>
                      </a:schemeClr>
                    </a:solidFill>
                  </a:tcPr>
                </a:tc>
                <a:tc>
                  <a:txBody>
                    <a:bodyPr/>
                    <a:lstStyle/>
                    <a:p>
                      <a:pPr algn="ctr" fontAlgn="ctr"/>
                      <a:r>
                        <a:rPr lang="es-MX" sz="1600" b="0" i="0" u="none" strike="noStrike">
                          <a:solidFill>
                            <a:srgbClr val="000000"/>
                          </a:solidFill>
                          <a:effectLst/>
                          <a:latin typeface="+mn-lt"/>
                        </a:rPr>
                        <a:t>N</a:t>
                      </a:r>
                    </a:p>
                  </a:txBody>
                  <a:tcPr marL="0" marR="0" marT="0" marB="0" anchor="ctr">
                    <a:solidFill>
                      <a:schemeClr val="accent2">
                        <a:lumMod val="40000"/>
                        <a:lumOff val="60000"/>
                      </a:schemeClr>
                    </a:solidFill>
                  </a:tcPr>
                </a:tc>
                <a:tc>
                  <a:txBody>
                    <a:bodyPr/>
                    <a:lstStyle/>
                    <a:p>
                      <a:pPr algn="ctr" fontAlgn="ctr"/>
                      <a:r>
                        <a:rPr lang="es-MX" sz="1600" b="0" i="0" u="none" strike="noStrike">
                          <a:solidFill>
                            <a:srgbClr val="000000"/>
                          </a:solidFill>
                          <a:effectLst/>
                          <a:latin typeface="+mn-lt"/>
                        </a:rPr>
                        <a:t>P</a:t>
                      </a:r>
                    </a:p>
                  </a:txBody>
                  <a:tcPr marL="0" marR="0" marT="0" marB="0" anchor="ctr">
                    <a:solidFill>
                      <a:schemeClr val="accent1">
                        <a:lumMod val="20000"/>
                        <a:lumOff val="80000"/>
                      </a:schemeClr>
                    </a:solidFill>
                  </a:tcPr>
                </a:tc>
                <a:tc>
                  <a:txBody>
                    <a:bodyPr/>
                    <a:lstStyle/>
                    <a:p>
                      <a:pPr algn="ctr" fontAlgn="ctr"/>
                      <a:r>
                        <a:rPr lang="es-MX" sz="1600" b="0" i="0" u="none" strike="noStrike">
                          <a:solidFill>
                            <a:srgbClr val="000000"/>
                          </a:solidFill>
                          <a:effectLst/>
                          <a:latin typeface="+mn-lt"/>
                        </a:rPr>
                        <a:t>P</a:t>
                      </a:r>
                    </a:p>
                  </a:txBody>
                  <a:tcPr marL="0" marR="0" marT="0" marB="0" anchor="ctr">
                    <a:solidFill>
                      <a:schemeClr val="accent1">
                        <a:lumMod val="20000"/>
                        <a:lumOff val="80000"/>
                      </a:schemeClr>
                    </a:solidFill>
                  </a:tcPr>
                </a:tc>
                <a:tc>
                  <a:txBody>
                    <a:bodyPr/>
                    <a:lstStyle/>
                    <a:p>
                      <a:pPr algn="ctr" fontAlgn="ctr"/>
                      <a:r>
                        <a:rPr lang="es-MX" sz="1600" b="0" i="0" u="none" strike="noStrike">
                          <a:solidFill>
                            <a:srgbClr val="000000"/>
                          </a:solidFill>
                          <a:effectLst/>
                          <a:latin typeface="+mn-lt"/>
                        </a:rPr>
                        <a:t>P</a:t>
                      </a:r>
                    </a:p>
                  </a:txBody>
                  <a:tcPr marL="0" marR="0" marT="0" marB="0" anchor="ctr">
                    <a:solidFill>
                      <a:schemeClr val="accent1">
                        <a:lumMod val="20000"/>
                        <a:lumOff val="80000"/>
                      </a:schemeClr>
                    </a:solidFill>
                  </a:tcPr>
                </a:tc>
                <a:tc>
                  <a:txBody>
                    <a:bodyPr/>
                    <a:lstStyle/>
                    <a:p>
                      <a:pPr algn="ctr" fontAlgn="ctr"/>
                      <a:r>
                        <a:rPr lang="es-MX" sz="1600" b="0" i="0" u="none" strike="noStrike">
                          <a:solidFill>
                            <a:srgbClr val="000000"/>
                          </a:solidFill>
                          <a:effectLst/>
                          <a:latin typeface="+mn-lt"/>
                        </a:rPr>
                        <a:t>P</a:t>
                      </a:r>
                    </a:p>
                  </a:txBody>
                  <a:tcPr marL="0" marR="0" marT="0" marB="0" anchor="ctr">
                    <a:solidFill>
                      <a:schemeClr val="accent1">
                        <a:lumMod val="20000"/>
                        <a:lumOff val="80000"/>
                      </a:schemeClr>
                    </a:solidFill>
                  </a:tcPr>
                </a:tc>
                <a:tc>
                  <a:txBody>
                    <a:bodyPr/>
                    <a:lstStyle/>
                    <a:p>
                      <a:pPr algn="ctr" fontAlgn="ctr"/>
                      <a:r>
                        <a:rPr lang="es-MX" sz="1600" b="0" i="0" u="none" strike="noStrike">
                          <a:solidFill>
                            <a:srgbClr val="000000"/>
                          </a:solidFill>
                          <a:effectLst/>
                          <a:latin typeface="+mn-lt"/>
                        </a:rPr>
                        <a:t>P</a:t>
                      </a:r>
                    </a:p>
                  </a:txBody>
                  <a:tcPr marL="0" marR="0" marT="0" marB="0" anchor="ctr">
                    <a:solidFill>
                      <a:schemeClr val="accent1">
                        <a:lumMod val="20000"/>
                        <a:lumOff val="80000"/>
                      </a:schemeClr>
                    </a:solidFill>
                  </a:tcPr>
                </a:tc>
                <a:tc>
                  <a:txBody>
                    <a:bodyPr/>
                    <a:lstStyle/>
                    <a:p>
                      <a:pPr algn="ctr" fontAlgn="ctr"/>
                      <a:r>
                        <a:rPr lang="es-MX" sz="1600" b="0" i="0" u="none" strike="noStrike">
                          <a:solidFill>
                            <a:srgbClr val="000000"/>
                          </a:solidFill>
                          <a:effectLst/>
                          <a:latin typeface="+mn-lt"/>
                        </a:rPr>
                        <a:t>P</a:t>
                      </a:r>
                    </a:p>
                  </a:txBody>
                  <a:tcPr marL="0" marR="0" marT="0" marB="0" anchor="ctr">
                    <a:solidFill>
                      <a:schemeClr val="accent1">
                        <a:lumMod val="20000"/>
                        <a:lumOff val="80000"/>
                      </a:schemeClr>
                    </a:solidFill>
                  </a:tcPr>
                </a:tc>
                <a:extLst>
                  <a:ext uri="{0D108BD9-81ED-4DB2-BD59-A6C34878D82A}">
                    <a16:rowId xmlns:a16="http://schemas.microsoft.com/office/drawing/2014/main" val="1349927310"/>
                  </a:ext>
                </a:extLst>
              </a:tr>
              <a:tr h="269729">
                <a:tc>
                  <a:txBody>
                    <a:bodyPr/>
                    <a:lstStyle/>
                    <a:p>
                      <a:pPr algn="l" fontAlgn="ctr"/>
                      <a:r>
                        <a:rPr lang="es-CO" sz="1600" u="none" strike="noStrike">
                          <a:effectLst/>
                        </a:rPr>
                        <a:t>SURA</a:t>
                      </a:r>
                      <a:endParaRPr lang="es-CO" sz="16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MX" sz="1600" b="0" i="0" u="none" strike="noStrike">
                          <a:solidFill>
                            <a:srgbClr val="000000"/>
                          </a:solidFill>
                          <a:effectLst/>
                          <a:latin typeface="+mn-lt"/>
                        </a:rPr>
                        <a:t>P</a:t>
                      </a:r>
                      <a:endParaRPr lang="es-CO" sz="1600" b="0" i="0" u="none" strike="noStrike">
                        <a:solidFill>
                          <a:srgbClr val="000000"/>
                        </a:solidFill>
                        <a:effectLst/>
                        <a:latin typeface="+mn-lt"/>
                      </a:endParaRP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P</a:t>
                      </a:r>
                    </a:p>
                  </a:txBody>
                  <a:tcPr marL="0" marR="0" marT="0" marB="0" anchor="ctr"/>
                </a:tc>
                <a:tc>
                  <a:txBody>
                    <a:bodyPr/>
                    <a:lstStyle/>
                    <a:p>
                      <a:pPr algn="ctr" fontAlgn="ctr"/>
                      <a:r>
                        <a:rPr lang="es-CO" sz="1600" b="0" i="0" u="none" strike="noStrike">
                          <a:solidFill>
                            <a:srgbClr val="000000"/>
                          </a:solidFill>
                          <a:effectLst/>
                          <a:latin typeface="+mn-lt"/>
                        </a:rPr>
                        <a:t>N</a:t>
                      </a:r>
                    </a:p>
                  </a:txBody>
                  <a:tcPr marL="0" marR="0" marT="0" marB="0" anchor="ctr">
                    <a:solidFill>
                      <a:schemeClr val="accent2">
                        <a:lumMod val="40000"/>
                        <a:lumOff val="60000"/>
                      </a:schemeClr>
                    </a:solidFill>
                  </a:tcPr>
                </a:tc>
                <a:tc>
                  <a:txBody>
                    <a:bodyPr/>
                    <a:lstStyle/>
                    <a:p>
                      <a:pPr algn="ctr" fontAlgn="ctr"/>
                      <a:r>
                        <a:rPr lang="es-CO" sz="1600" b="0" i="0" u="none" strike="noStrike" dirty="0">
                          <a:solidFill>
                            <a:srgbClr val="000000"/>
                          </a:solidFill>
                          <a:effectLst/>
                          <a:latin typeface="+mn-lt"/>
                        </a:rPr>
                        <a:t>P</a:t>
                      </a:r>
                    </a:p>
                  </a:txBody>
                  <a:tcPr marL="0" marR="0" marT="0" marB="0" anchor="ctr">
                    <a:noFill/>
                  </a:tcPr>
                </a:tc>
                <a:extLst>
                  <a:ext uri="{0D108BD9-81ED-4DB2-BD59-A6C34878D82A}">
                    <a16:rowId xmlns:a16="http://schemas.microsoft.com/office/drawing/2014/main" val="3396726288"/>
                  </a:ext>
                </a:extLst>
              </a:tr>
            </a:tbl>
          </a:graphicData>
        </a:graphic>
      </p:graphicFrame>
      <p:graphicFrame>
        <p:nvGraphicFramePr>
          <p:cNvPr id="3" name="Tabla 2">
            <a:extLst>
              <a:ext uri="{FF2B5EF4-FFF2-40B4-BE49-F238E27FC236}">
                <a16:creationId xmlns:a16="http://schemas.microsoft.com/office/drawing/2014/main" id="{70617420-2125-43FF-800E-B4F02A8EFD50}"/>
              </a:ext>
            </a:extLst>
          </p:cNvPr>
          <p:cNvGraphicFramePr>
            <a:graphicFrameLocks noGrp="1"/>
          </p:cNvGraphicFramePr>
          <p:nvPr>
            <p:extLst>
              <p:ext uri="{D42A27DB-BD31-4B8C-83A1-F6EECF244321}">
                <p14:modId xmlns:p14="http://schemas.microsoft.com/office/powerpoint/2010/main" val="2931460853"/>
              </p:ext>
            </p:extLst>
          </p:nvPr>
        </p:nvGraphicFramePr>
        <p:xfrm>
          <a:off x="9440069" y="2814043"/>
          <a:ext cx="2661138" cy="1870030"/>
        </p:xfrm>
        <a:graphic>
          <a:graphicData uri="http://schemas.openxmlformats.org/drawingml/2006/table">
            <a:tbl>
              <a:tblPr firstRow="1" bandRow="1">
                <a:tableStyleId>{B301B821-A1FF-4177-AEE7-76D212191A09}</a:tableStyleId>
              </a:tblPr>
              <a:tblGrid>
                <a:gridCol w="588754">
                  <a:extLst>
                    <a:ext uri="{9D8B030D-6E8A-4147-A177-3AD203B41FA5}">
                      <a16:colId xmlns:a16="http://schemas.microsoft.com/office/drawing/2014/main" val="3430384053"/>
                    </a:ext>
                  </a:extLst>
                </a:gridCol>
                <a:gridCol w="2072384">
                  <a:extLst>
                    <a:ext uri="{9D8B030D-6E8A-4147-A177-3AD203B41FA5}">
                      <a16:colId xmlns:a16="http://schemas.microsoft.com/office/drawing/2014/main" val="3114850134"/>
                    </a:ext>
                  </a:extLst>
                </a:gridCol>
              </a:tblGrid>
              <a:tr h="374006">
                <a:tc gridSpan="2">
                  <a:txBody>
                    <a:bodyPr/>
                    <a:lstStyle/>
                    <a:p>
                      <a:pPr algn="ctr" rtl="0" fontAlgn="base"/>
                      <a:r>
                        <a:rPr lang="es-ES">
                          <a:effectLst/>
                        </a:rPr>
                        <a:t>Parámetros de Asistencia​</a:t>
                      </a:r>
                      <a:endParaRPr lang="es-ES" b="1" i="0">
                        <a:solidFill>
                          <a:srgbClr val="FFFFFF"/>
                        </a:solidFill>
                        <a:effectLst/>
                      </a:endParaRPr>
                    </a:p>
                  </a:txBody>
                  <a:tcPr anchor="ctr"/>
                </a:tc>
                <a:tc hMerge="1">
                  <a:txBody>
                    <a:bodyPr/>
                    <a:lstStyle/>
                    <a:p>
                      <a:endParaRPr lang="es-CO"/>
                    </a:p>
                  </a:txBody>
                  <a:tcPr/>
                </a:tc>
                <a:extLst>
                  <a:ext uri="{0D108BD9-81ED-4DB2-BD59-A6C34878D82A}">
                    <a16:rowId xmlns:a16="http://schemas.microsoft.com/office/drawing/2014/main" val="1192763997"/>
                  </a:ext>
                </a:extLst>
              </a:tr>
              <a:tr h="374006">
                <a:tc>
                  <a:txBody>
                    <a:bodyPr/>
                    <a:lstStyle/>
                    <a:p>
                      <a:pPr algn="ctr" rtl="0" fontAlgn="base"/>
                      <a:r>
                        <a:rPr lang="es-ES">
                          <a:effectLst/>
                        </a:rPr>
                        <a:t>P​</a:t>
                      </a:r>
                      <a:endParaRPr lang="es-ES" b="0" i="0">
                        <a:solidFill>
                          <a:srgbClr val="000000"/>
                        </a:solidFill>
                        <a:effectLst/>
                      </a:endParaRPr>
                    </a:p>
                  </a:txBody>
                  <a:tcPr anchor="ctr"/>
                </a:tc>
                <a:tc>
                  <a:txBody>
                    <a:bodyPr/>
                    <a:lstStyle/>
                    <a:p>
                      <a:pPr algn="ctr" rtl="0" fontAlgn="base"/>
                      <a:r>
                        <a:rPr lang="es-ES">
                          <a:effectLst/>
                        </a:rPr>
                        <a:t>Principal​</a:t>
                      </a:r>
                      <a:endParaRPr lang="es-ES" b="0" i="0">
                        <a:solidFill>
                          <a:srgbClr val="000000"/>
                        </a:solidFill>
                        <a:effectLst/>
                      </a:endParaRPr>
                    </a:p>
                  </a:txBody>
                  <a:tcPr anchor="ctr"/>
                </a:tc>
                <a:extLst>
                  <a:ext uri="{0D108BD9-81ED-4DB2-BD59-A6C34878D82A}">
                    <a16:rowId xmlns:a16="http://schemas.microsoft.com/office/drawing/2014/main" val="502496857"/>
                  </a:ext>
                </a:extLst>
              </a:tr>
              <a:tr h="374006">
                <a:tc>
                  <a:txBody>
                    <a:bodyPr/>
                    <a:lstStyle/>
                    <a:p>
                      <a:pPr algn="ctr" rtl="0" fontAlgn="base"/>
                      <a:r>
                        <a:rPr lang="es-ES">
                          <a:effectLst/>
                        </a:rPr>
                        <a:t>S​</a:t>
                      </a:r>
                      <a:endParaRPr lang="es-ES" b="0" i="0">
                        <a:solidFill>
                          <a:srgbClr val="000000"/>
                        </a:solidFill>
                        <a:effectLst/>
                      </a:endParaRPr>
                    </a:p>
                  </a:txBody>
                  <a:tcPr anchor="ctr"/>
                </a:tc>
                <a:tc>
                  <a:txBody>
                    <a:bodyPr/>
                    <a:lstStyle/>
                    <a:p>
                      <a:pPr algn="ctr" rtl="0" fontAlgn="base"/>
                      <a:r>
                        <a:rPr lang="es-ES">
                          <a:effectLst/>
                        </a:rPr>
                        <a:t>Suplente​</a:t>
                      </a:r>
                      <a:endParaRPr lang="es-ES" b="0" i="0">
                        <a:solidFill>
                          <a:srgbClr val="000000"/>
                        </a:solidFill>
                        <a:effectLst/>
                      </a:endParaRPr>
                    </a:p>
                  </a:txBody>
                  <a:tcPr anchor="ctr"/>
                </a:tc>
                <a:extLst>
                  <a:ext uri="{0D108BD9-81ED-4DB2-BD59-A6C34878D82A}">
                    <a16:rowId xmlns:a16="http://schemas.microsoft.com/office/drawing/2014/main" val="4074579908"/>
                  </a:ext>
                </a:extLst>
              </a:tr>
              <a:tr h="374006">
                <a:tc>
                  <a:txBody>
                    <a:bodyPr/>
                    <a:lstStyle/>
                    <a:p>
                      <a:pPr algn="ctr" rtl="0" fontAlgn="base"/>
                      <a:r>
                        <a:rPr lang="es-ES">
                          <a:effectLst/>
                        </a:rPr>
                        <a:t>O​</a:t>
                      </a:r>
                      <a:endParaRPr lang="es-ES" b="0" i="0">
                        <a:solidFill>
                          <a:srgbClr val="000000"/>
                        </a:solidFill>
                        <a:effectLst/>
                      </a:endParaRPr>
                    </a:p>
                  </a:txBody>
                  <a:tcPr anchor="ctr"/>
                </a:tc>
                <a:tc>
                  <a:txBody>
                    <a:bodyPr/>
                    <a:lstStyle/>
                    <a:p>
                      <a:pPr algn="ctr" rtl="0" fontAlgn="base"/>
                      <a:r>
                        <a:rPr lang="es-ES">
                          <a:effectLst/>
                        </a:rPr>
                        <a:t>Otro​</a:t>
                      </a:r>
                      <a:endParaRPr lang="es-ES" b="0" i="0">
                        <a:solidFill>
                          <a:srgbClr val="000000"/>
                        </a:solidFill>
                        <a:effectLst/>
                      </a:endParaRPr>
                    </a:p>
                  </a:txBody>
                  <a:tcPr anchor="ctr"/>
                </a:tc>
                <a:extLst>
                  <a:ext uri="{0D108BD9-81ED-4DB2-BD59-A6C34878D82A}">
                    <a16:rowId xmlns:a16="http://schemas.microsoft.com/office/drawing/2014/main" val="4270113154"/>
                  </a:ext>
                </a:extLst>
              </a:tr>
              <a:tr h="374006">
                <a:tc>
                  <a:txBody>
                    <a:bodyPr/>
                    <a:lstStyle/>
                    <a:p>
                      <a:pPr algn="ctr" rtl="0" fontAlgn="base"/>
                      <a:r>
                        <a:rPr lang="es-ES">
                          <a:effectLst/>
                        </a:rPr>
                        <a:t>N​</a:t>
                      </a:r>
                      <a:endParaRPr lang="es-ES" b="0" i="0">
                        <a:solidFill>
                          <a:srgbClr val="000000"/>
                        </a:solidFill>
                        <a:effectLst/>
                      </a:endParaRPr>
                    </a:p>
                  </a:txBody>
                  <a:tcPr anchor="ctr"/>
                </a:tc>
                <a:tc>
                  <a:txBody>
                    <a:bodyPr/>
                    <a:lstStyle/>
                    <a:p>
                      <a:pPr algn="ctr" rtl="0" fontAlgn="base"/>
                      <a:r>
                        <a:rPr lang="es-ES">
                          <a:effectLst/>
                        </a:rPr>
                        <a:t>No asiste​</a:t>
                      </a:r>
                      <a:endParaRPr lang="es-ES" b="0" i="0">
                        <a:solidFill>
                          <a:srgbClr val="000000"/>
                        </a:solidFill>
                        <a:effectLst/>
                      </a:endParaRPr>
                    </a:p>
                  </a:txBody>
                  <a:tcPr anchor="ctr"/>
                </a:tc>
                <a:extLst>
                  <a:ext uri="{0D108BD9-81ED-4DB2-BD59-A6C34878D82A}">
                    <a16:rowId xmlns:a16="http://schemas.microsoft.com/office/drawing/2014/main" val="2328607365"/>
                  </a:ext>
                </a:extLst>
              </a:tr>
            </a:tbl>
          </a:graphicData>
        </a:graphic>
      </p:graphicFrame>
    </p:spTree>
    <p:extLst>
      <p:ext uri="{BB962C8B-B14F-4D97-AF65-F5344CB8AC3E}">
        <p14:creationId xmlns:p14="http://schemas.microsoft.com/office/powerpoint/2010/main" val="41644444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677334" y="609600"/>
            <a:ext cx="8596668" cy="922986"/>
          </a:xfrm>
        </p:spPr>
        <p:txBody>
          <a:bodyPr>
            <a:normAutofit fontScale="90000"/>
          </a:bodyPr>
          <a:lstStyle/>
          <a:p>
            <a:r>
              <a:rPr lang="es-MX" sz="2800"/>
              <a:t>Índices de precios relacionados – en el índice de precios al consumidor ( base 2020=100)</a:t>
            </a:r>
            <a:endParaRPr lang="es-CO" sz="2800"/>
          </a:p>
        </p:txBody>
      </p:sp>
      <p:graphicFrame>
        <p:nvGraphicFramePr>
          <p:cNvPr id="7" name="1 Gráfico"/>
          <p:cNvGraphicFramePr>
            <a:graphicFrameLocks noGrp="1"/>
          </p:cNvGraphicFramePr>
          <p:nvPr>
            <p:ph sz="half" idx="1"/>
          </p:nvPr>
        </p:nvGraphicFramePr>
        <p:xfrm>
          <a:off x="677863" y="1493949"/>
          <a:ext cx="8710836" cy="463822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314185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677334" y="609600"/>
            <a:ext cx="8596668" cy="626772"/>
          </a:xfrm>
        </p:spPr>
        <p:txBody>
          <a:bodyPr>
            <a:normAutofit fontScale="90000"/>
          </a:bodyPr>
          <a:lstStyle/>
          <a:p>
            <a:r>
              <a:rPr lang="es-MX" sz="2800"/>
              <a:t>Índice de la TRM (Pesos por dólar)</a:t>
            </a:r>
            <a:br>
              <a:rPr lang="es-MX" sz="2800"/>
            </a:br>
            <a:r>
              <a:rPr lang="es-MX" sz="2800"/>
              <a:t>(Base diciembre del 2020=100</a:t>
            </a:r>
            <a:endParaRPr lang="es-CO" sz="2800"/>
          </a:p>
        </p:txBody>
      </p:sp>
      <p:graphicFrame>
        <p:nvGraphicFramePr>
          <p:cNvPr id="8" name="1 Gráfico"/>
          <p:cNvGraphicFramePr>
            <a:graphicFrameLocks noGrp="1"/>
          </p:cNvGraphicFramePr>
          <p:nvPr>
            <p:ph sz="half" idx="2"/>
          </p:nvPr>
        </p:nvGraphicFramePr>
        <p:xfrm>
          <a:off x="746975" y="1596980"/>
          <a:ext cx="8527200" cy="44450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030250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677334" y="609600"/>
            <a:ext cx="8596668" cy="1013138"/>
          </a:xfrm>
        </p:spPr>
        <p:txBody>
          <a:bodyPr>
            <a:normAutofit/>
          </a:bodyPr>
          <a:lstStyle/>
          <a:p>
            <a:r>
              <a:rPr lang="es-MX" sz="2800"/>
              <a:t>Automóviles matriculados</a:t>
            </a:r>
            <a:br>
              <a:rPr lang="es-MX" sz="2800"/>
            </a:br>
            <a:r>
              <a:rPr lang="es-MX" sz="2800"/>
              <a:t>Unidades anualizadas y variación porcentual</a:t>
            </a:r>
            <a:endParaRPr lang="es-CO" sz="2800"/>
          </a:p>
        </p:txBody>
      </p:sp>
      <p:graphicFrame>
        <p:nvGraphicFramePr>
          <p:cNvPr id="7" name="1 Gráfico"/>
          <p:cNvGraphicFramePr>
            <a:graphicFrameLocks noGrp="1"/>
          </p:cNvGraphicFramePr>
          <p:nvPr>
            <p:ph idx="1"/>
          </p:nvPr>
        </p:nvGraphicFramePr>
        <p:xfrm>
          <a:off x="785611" y="1558344"/>
          <a:ext cx="8810536" cy="439353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725551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a:t>Consideraciones sobre las pólizas emitidas</a:t>
            </a:r>
            <a:endParaRPr lang="es-CO" dirty="0"/>
          </a:p>
        </p:txBody>
      </p:sp>
      <p:sp>
        <p:nvSpPr>
          <p:cNvPr id="3" name="2 Marcador de contenido"/>
          <p:cNvSpPr>
            <a:spLocks noGrp="1"/>
          </p:cNvSpPr>
          <p:nvPr>
            <p:ph idx="1"/>
          </p:nvPr>
        </p:nvSpPr>
        <p:spPr/>
        <p:txBody>
          <a:bodyPr/>
          <a:lstStyle/>
          <a:p>
            <a:r>
              <a:rPr lang="es-CO" dirty="0"/>
              <a:t>Las pólizas emitidas vienen creciendo, pero aún están por debajo de los niveles </a:t>
            </a:r>
            <a:r>
              <a:rPr lang="es-CO" dirty="0" err="1"/>
              <a:t>pre-pandemia</a:t>
            </a:r>
            <a:r>
              <a:rPr lang="es-CO" dirty="0"/>
              <a:t>.</a:t>
            </a:r>
          </a:p>
          <a:p>
            <a:r>
              <a:rPr lang="es-CO" dirty="0"/>
              <a:t>El crecimiento del valor de producción del seguro voluntario de vehículo casi desde el tercer trimestre del 2020, es un efecto cantidad, más que un efecto precio.</a:t>
            </a:r>
          </a:p>
          <a:p>
            <a:r>
              <a:rPr lang="es-CO" dirty="0"/>
              <a:t>El crecimiento sectorial es positivo,  pero por debajo de la media nacional</a:t>
            </a:r>
          </a:p>
          <a:p>
            <a:r>
              <a:rPr lang="es-CO" dirty="0"/>
              <a:t>Los indicadores de precio, son menos dinámicos que los referentes de cantidad, </a:t>
            </a:r>
            <a:r>
              <a:rPr lang="es-MX" dirty="0"/>
              <a:t>excepto la TRM.</a:t>
            </a:r>
          </a:p>
          <a:p>
            <a:r>
              <a:rPr lang="es-MX" dirty="0"/>
              <a:t>El 2021 fue de recuperación en V y se espera un efecto en la tasa de penetración, una mejora.</a:t>
            </a:r>
            <a:endParaRPr lang="es-CO" dirty="0"/>
          </a:p>
          <a:p>
            <a:endParaRPr lang="es-CO" dirty="0"/>
          </a:p>
        </p:txBody>
      </p:sp>
    </p:spTree>
    <p:extLst>
      <p:ext uri="{BB962C8B-B14F-4D97-AF65-F5344CB8AC3E}">
        <p14:creationId xmlns:p14="http://schemas.microsoft.com/office/powerpoint/2010/main" val="14747146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p:txBody>
          <a:bodyPr/>
          <a:lstStyle/>
          <a:p>
            <a:r>
              <a:rPr lang="es-MX" sz="4400"/>
              <a:t>De los egresos en el seguro voluntario de vehículo</a:t>
            </a:r>
            <a:endParaRPr lang="es-CO" sz="4400"/>
          </a:p>
        </p:txBody>
      </p:sp>
      <p:sp>
        <p:nvSpPr>
          <p:cNvPr id="5" name="4 Subtítulo"/>
          <p:cNvSpPr>
            <a:spLocks noGrp="1"/>
          </p:cNvSpPr>
          <p:nvPr>
            <p:ph type="subTitle" idx="1"/>
          </p:nvPr>
        </p:nvSpPr>
        <p:spPr/>
        <p:txBody>
          <a:bodyPr/>
          <a:lstStyle/>
          <a:p>
            <a:r>
              <a:rPr lang="es-MX"/>
              <a:t>Comportamiento y consideraciones</a:t>
            </a:r>
            <a:endParaRPr lang="es-CO"/>
          </a:p>
        </p:txBody>
      </p:sp>
    </p:spTree>
    <p:extLst>
      <p:ext uri="{BB962C8B-B14F-4D97-AF65-F5344CB8AC3E}">
        <p14:creationId xmlns:p14="http://schemas.microsoft.com/office/powerpoint/2010/main" val="6038618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974501"/>
          </a:xfrm>
        </p:spPr>
        <p:txBody>
          <a:bodyPr>
            <a:normAutofit/>
          </a:bodyPr>
          <a:lstStyle/>
          <a:p>
            <a:r>
              <a:rPr lang="es-MX" sz="2800"/>
              <a:t>Valor mensual de los Siniestros incurridos*</a:t>
            </a:r>
            <a:br>
              <a:rPr lang="es-MX" sz="2800"/>
            </a:br>
            <a:r>
              <a:rPr lang="es-MX" sz="2800"/>
              <a:t>(millones de pesos constantes)</a:t>
            </a:r>
            <a:endParaRPr lang="es-CO" sz="2800"/>
          </a:p>
        </p:txBody>
      </p:sp>
      <p:graphicFrame>
        <p:nvGraphicFramePr>
          <p:cNvPr id="5" name="1 Gráfico"/>
          <p:cNvGraphicFramePr>
            <a:graphicFrameLocks noGrp="1"/>
          </p:cNvGraphicFramePr>
          <p:nvPr>
            <p:ph idx="1"/>
          </p:nvPr>
        </p:nvGraphicFramePr>
        <p:xfrm>
          <a:off x="677863" y="1532586"/>
          <a:ext cx="8955534" cy="450943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508106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800"/>
              <a:t>Valor anual de los Siniestros incurridos</a:t>
            </a:r>
            <a:br>
              <a:rPr lang="es-MX" sz="2800"/>
            </a:br>
            <a:r>
              <a:rPr lang="es-MX" sz="2800"/>
              <a:t>(millones de pesos constantes)</a:t>
            </a:r>
            <a:endParaRPr lang="es-CO" sz="2800"/>
          </a:p>
        </p:txBody>
      </p:sp>
      <p:graphicFrame>
        <p:nvGraphicFramePr>
          <p:cNvPr id="5" name="1 Gráfico"/>
          <p:cNvGraphicFramePr>
            <a:graphicFrameLocks noGrp="1"/>
          </p:cNvGraphicFramePr>
          <p:nvPr>
            <p:ph idx="1"/>
          </p:nvPr>
        </p:nvGraphicFramePr>
        <p:xfrm>
          <a:off x="677862" y="1545466"/>
          <a:ext cx="8942655" cy="44965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28335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613893"/>
          </a:xfrm>
        </p:spPr>
        <p:txBody>
          <a:bodyPr>
            <a:normAutofit/>
          </a:bodyPr>
          <a:lstStyle/>
          <a:p>
            <a:r>
              <a:rPr lang="es-MX" sz="2800"/>
              <a:t>Número mensual de siniestros</a:t>
            </a:r>
            <a:endParaRPr lang="es-CO" sz="2800"/>
          </a:p>
        </p:txBody>
      </p:sp>
      <p:graphicFrame>
        <p:nvGraphicFramePr>
          <p:cNvPr id="5" name="1 Gráfico"/>
          <p:cNvGraphicFramePr>
            <a:graphicFrameLocks noGrp="1"/>
          </p:cNvGraphicFramePr>
          <p:nvPr>
            <p:ph idx="1"/>
          </p:nvPr>
        </p:nvGraphicFramePr>
        <p:xfrm>
          <a:off x="677862" y="1094704"/>
          <a:ext cx="9058566" cy="494732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880966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704045"/>
          </a:xfrm>
        </p:spPr>
        <p:txBody>
          <a:bodyPr>
            <a:normAutofit/>
          </a:bodyPr>
          <a:lstStyle/>
          <a:p>
            <a:r>
              <a:rPr lang="es-MX" sz="2800"/>
              <a:t>Número anual de siniestros</a:t>
            </a:r>
            <a:endParaRPr lang="es-CO" sz="2800"/>
          </a:p>
        </p:txBody>
      </p:sp>
      <p:graphicFrame>
        <p:nvGraphicFramePr>
          <p:cNvPr id="5" name="1 Gráfico"/>
          <p:cNvGraphicFramePr>
            <a:graphicFrameLocks noGrp="1"/>
          </p:cNvGraphicFramePr>
          <p:nvPr>
            <p:ph idx="1"/>
          </p:nvPr>
        </p:nvGraphicFramePr>
        <p:xfrm>
          <a:off x="664984" y="1339402"/>
          <a:ext cx="8916898" cy="485716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900980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832834"/>
          </a:xfrm>
        </p:spPr>
        <p:txBody>
          <a:bodyPr>
            <a:normAutofit fontScale="90000"/>
          </a:bodyPr>
          <a:lstStyle/>
          <a:p>
            <a:r>
              <a:rPr lang="es-MX" sz="2800"/>
              <a:t>Número anual de reclamaciones</a:t>
            </a:r>
            <a:br>
              <a:rPr lang="es-MX" sz="2800"/>
            </a:br>
            <a:endParaRPr lang="es-CO" sz="2800"/>
          </a:p>
        </p:txBody>
      </p:sp>
      <p:graphicFrame>
        <p:nvGraphicFramePr>
          <p:cNvPr id="5" name="1 Gráfico"/>
          <p:cNvGraphicFramePr>
            <a:graphicFrameLocks noGrp="1"/>
          </p:cNvGraphicFramePr>
          <p:nvPr>
            <p:ph idx="1"/>
          </p:nvPr>
        </p:nvGraphicFramePr>
        <p:xfrm>
          <a:off x="677862" y="1468192"/>
          <a:ext cx="8968413" cy="47394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4578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79426" y="2852938"/>
            <a:ext cx="9046708" cy="576063"/>
          </a:xfrm>
        </p:spPr>
        <p:txBody>
          <a:bodyPr>
            <a:noAutofit/>
          </a:bodyPr>
          <a:lstStyle/>
          <a:p>
            <a:pPr algn="l"/>
            <a:r>
              <a:rPr lang="es-ES" sz="3600"/>
              <a:t>ACTUALIZACIÓN ENCUESTA IMPACTO COYUNTURA PARO NACIONAL.</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2" y="3027146"/>
            <a:ext cx="1392839"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es-CO" sz="7200" b="1" i="0" u="none" strike="noStrike" kern="1200" cap="none" spc="0" normalizeH="0" baseline="0" noProof="0">
              <a:ln>
                <a:noFill/>
              </a:ln>
              <a:solidFill>
                <a:srgbClr val="FFFFFF"/>
              </a:solidFill>
              <a:effectLst/>
              <a:uLnTx/>
              <a:uFillTx/>
              <a:latin typeface="Franklin Gothic Medium" panose="020B0603020102020204"/>
              <a:ea typeface="ＭＳ Ｐゴシック" pitchFamily="-84" charset="-128"/>
              <a:cs typeface="Arial" charset="0"/>
            </a:endParaRPr>
          </a:p>
        </p:txBody>
      </p:sp>
      <p:sp>
        <p:nvSpPr>
          <p:cNvPr id="6" name="Rectángulo 5">
            <a:extLst>
              <a:ext uri="{FF2B5EF4-FFF2-40B4-BE49-F238E27FC236}">
                <a16:creationId xmlns:a16="http://schemas.microsoft.com/office/drawing/2014/main" id="{75B31425-0EC4-CB4D-AC1E-DCC732369102}"/>
              </a:ext>
            </a:extLst>
          </p:cNvPr>
          <p:cNvSpPr/>
          <p:nvPr/>
        </p:nvSpPr>
        <p:spPr>
          <a:xfrm flipV="1">
            <a:off x="2341423" y="3429000"/>
            <a:ext cx="5399715" cy="57023"/>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w="0"/>
              <a:solidFill>
                <a:srgbClr val="000000"/>
              </a:solidFill>
              <a:effectLst/>
              <a:uLnTx/>
              <a:uFillTx/>
              <a:latin typeface="Arial" pitchFamily="34" charset="0"/>
              <a:ea typeface="+mn-ea"/>
              <a:cs typeface="Arial" pitchFamily="34" charset="0"/>
            </a:endParaRPr>
          </a:p>
        </p:txBody>
      </p:sp>
      <p:sp>
        <p:nvSpPr>
          <p:cNvPr id="7" name="10 Marcador de texto">
            <a:extLst>
              <a:ext uri="{FF2B5EF4-FFF2-40B4-BE49-F238E27FC236}">
                <a16:creationId xmlns:a16="http://schemas.microsoft.com/office/drawing/2014/main" id="{8B5EA71C-88C4-442C-A736-5EB8CE40B3D0}"/>
              </a:ext>
            </a:extLst>
          </p:cNvPr>
          <p:cNvSpPr txBox="1">
            <a:spLocks/>
          </p:cNvSpPr>
          <p:nvPr/>
        </p:nvSpPr>
        <p:spPr>
          <a:xfrm>
            <a:off x="702617" y="3197992"/>
            <a:ext cx="634424" cy="405218"/>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CO" sz="7200"/>
              <a:t>3</a:t>
            </a:r>
          </a:p>
        </p:txBody>
      </p:sp>
    </p:spTree>
    <p:extLst>
      <p:ext uri="{BB962C8B-B14F-4D97-AF65-F5344CB8AC3E}">
        <p14:creationId xmlns:p14="http://schemas.microsoft.com/office/powerpoint/2010/main" val="175811141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961623"/>
          </a:xfrm>
        </p:spPr>
        <p:txBody>
          <a:bodyPr>
            <a:normAutofit/>
          </a:bodyPr>
          <a:lstStyle/>
          <a:p>
            <a:r>
              <a:rPr lang="es-MX" sz="2800"/>
              <a:t>Hurto de automotores</a:t>
            </a:r>
            <a:br>
              <a:rPr lang="es-MX" sz="2800"/>
            </a:br>
            <a:r>
              <a:rPr lang="es-MX" sz="2800"/>
              <a:t>Número y variación anualizada</a:t>
            </a:r>
            <a:endParaRPr lang="es-CO" sz="2800"/>
          </a:p>
        </p:txBody>
      </p:sp>
      <p:graphicFrame>
        <p:nvGraphicFramePr>
          <p:cNvPr id="4" name="1 Gráfico"/>
          <p:cNvGraphicFramePr>
            <a:graphicFrameLocks noGrp="1"/>
          </p:cNvGraphicFramePr>
          <p:nvPr>
            <p:ph idx="1"/>
          </p:nvPr>
        </p:nvGraphicFramePr>
        <p:xfrm>
          <a:off x="677862" y="1712890"/>
          <a:ext cx="9225991" cy="463639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797111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a:t>Consideraciones sobre los siniestros incurridos</a:t>
            </a:r>
            <a:endParaRPr lang="es-CO" dirty="0"/>
          </a:p>
        </p:txBody>
      </p:sp>
      <p:sp>
        <p:nvSpPr>
          <p:cNvPr id="3" name="2 Marcador de contenido"/>
          <p:cNvSpPr>
            <a:spLocks noGrp="1"/>
          </p:cNvSpPr>
          <p:nvPr>
            <p:ph idx="1"/>
          </p:nvPr>
        </p:nvSpPr>
        <p:spPr/>
        <p:txBody>
          <a:bodyPr/>
          <a:lstStyle/>
          <a:p>
            <a:r>
              <a:rPr lang="es-CO" dirty="0"/>
              <a:t>Los siniestros incurridos vienen creciendo, con una pendiente más pronunciada que la de las pólizas</a:t>
            </a:r>
          </a:p>
          <a:p>
            <a:r>
              <a:rPr lang="es-CO" dirty="0"/>
              <a:t> Los niveles son mayores que los de pandemia, pero aún no se superan los de </a:t>
            </a:r>
            <a:r>
              <a:rPr lang="es-CO" dirty="0" err="1"/>
              <a:t>pre-pandemia</a:t>
            </a:r>
            <a:endParaRPr lang="es-CO" dirty="0"/>
          </a:p>
          <a:p>
            <a:r>
              <a:rPr lang="es-CO" dirty="0"/>
              <a:t>El efecto que se evidencia es de cantidades</a:t>
            </a:r>
          </a:p>
          <a:p>
            <a:r>
              <a:rPr lang="es-CO" dirty="0"/>
              <a:t>Las reclamaciones siguen siendo mayoritariamente por perdida parcial daños</a:t>
            </a:r>
          </a:p>
          <a:p>
            <a:r>
              <a:rPr lang="es-CO" dirty="0"/>
              <a:t>Con niveles muchos más bajos que PPD, la perdida mayor cuantía, perdida parcial hurtos y perdida total hurtos, muestran niveles levemente superiores a la pre pandemia.</a:t>
            </a:r>
          </a:p>
          <a:p>
            <a:r>
              <a:rPr lang="es-CO" dirty="0"/>
              <a:t>En el contexto, el hurto a vehículos muestra una pendiente pronunciada en el último año,11%. Más incluso que el ritmo antes de la pandemia.</a:t>
            </a:r>
          </a:p>
          <a:p>
            <a:endParaRPr lang="es-CO" dirty="0"/>
          </a:p>
        </p:txBody>
      </p:sp>
    </p:spTree>
    <p:extLst>
      <p:ext uri="{BB962C8B-B14F-4D97-AF65-F5344CB8AC3E}">
        <p14:creationId xmlns:p14="http://schemas.microsoft.com/office/powerpoint/2010/main" val="41773449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871470"/>
          </a:xfrm>
        </p:spPr>
        <p:txBody>
          <a:bodyPr>
            <a:noAutofit/>
          </a:bodyPr>
          <a:lstStyle/>
          <a:p>
            <a:r>
              <a:rPr lang="es-MX" sz="2800"/>
              <a:t>Valor de las primas emitidas y los siniestros incurridos - (Billones de pesos constantes)</a:t>
            </a:r>
            <a:endParaRPr lang="es-CO" sz="2800"/>
          </a:p>
        </p:txBody>
      </p:sp>
      <p:graphicFrame>
        <p:nvGraphicFramePr>
          <p:cNvPr id="4" name="1 Gráfico"/>
          <p:cNvGraphicFramePr>
            <a:graphicFrameLocks noGrp="1"/>
          </p:cNvGraphicFramePr>
          <p:nvPr>
            <p:ph idx="1"/>
          </p:nvPr>
        </p:nvGraphicFramePr>
        <p:xfrm>
          <a:off x="703621" y="1568160"/>
          <a:ext cx="9097202" cy="460082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5585613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p:txBody>
          <a:bodyPr/>
          <a:lstStyle/>
          <a:p>
            <a:r>
              <a:rPr lang="es-MX" sz="4400"/>
              <a:t>La rentabilidad</a:t>
            </a:r>
            <a:br>
              <a:rPr lang="es-MX" sz="4400"/>
            </a:br>
            <a:r>
              <a:rPr lang="es-MX" sz="4400"/>
              <a:t>El índice combinado</a:t>
            </a:r>
            <a:endParaRPr lang="es-CO" sz="4400"/>
          </a:p>
        </p:txBody>
      </p:sp>
      <p:sp>
        <p:nvSpPr>
          <p:cNvPr id="5" name="4 Subtítulo"/>
          <p:cNvSpPr>
            <a:spLocks noGrp="1"/>
          </p:cNvSpPr>
          <p:nvPr>
            <p:ph type="subTitle" idx="1"/>
          </p:nvPr>
        </p:nvSpPr>
        <p:spPr/>
        <p:txBody>
          <a:bodyPr/>
          <a:lstStyle/>
          <a:p>
            <a:r>
              <a:rPr lang="es-MX"/>
              <a:t>Comportamiento y consideraciones</a:t>
            </a:r>
            <a:endParaRPr lang="es-CO"/>
          </a:p>
        </p:txBody>
      </p:sp>
    </p:spTree>
    <p:extLst>
      <p:ext uri="{BB962C8B-B14F-4D97-AF65-F5344CB8AC3E}">
        <p14:creationId xmlns:p14="http://schemas.microsoft.com/office/powerpoint/2010/main" val="34919915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922986"/>
          </a:xfrm>
        </p:spPr>
        <p:txBody>
          <a:bodyPr>
            <a:normAutofit fontScale="90000"/>
          </a:bodyPr>
          <a:lstStyle/>
          <a:p>
            <a:r>
              <a:rPr lang="es-MX" sz="2800"/>
              <a:t>Índice combinado- ramo de autos</a:t>
            </a:r>
            <a:br>
              <a:rPr lang="es-MX" sz="2800"/>
            </a:br>
            <a:r>
              <a:rPr lang="es-MX" sz="2800"/>
              <a:t>Evolución</a:t>
            </a:r>
            <a:endParaRPr lang="es-CO" sz="2800"/>
          </a:p>
        </p:txBody>
      </p:sp>
      <p:graphicFrame>
        <p:nvGraphicFramePr>
          <p:cNvPr id="7" name="6 Marcador de contenido">
            <a:extLst>
              <a:ext uri="{FF2B5EF4-FFF2-40B4-BE49-F238E27FC236}">
                <a16:creationId xmlns:a16="http://schemas.microsoft.com/office/drawing/2014/main" id="{1BA18DD4-A9DD-4D88-A554-840D0BDD6C0A}"/>
              </a:ext>
            </a:extLst>
          </p:cNvPr>
          <p:cNvGraphicFramePr>
            <a:graphicFrameLocks noGrp="1"/>
          </p:cNvGraphicFramePr>
          <p:nvPr>
            <p:ph idx="1"/>
          </p:nvPr>
        </p:nvGraphicFramePr>
        <p:xfrm>
          <a:off x="677863" y="1455314"/>
          <a:ext cx="9097202" cy="4586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0835541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a:t>Gastos Administrativos  y Personal</a:t>
            </a:r>
            <a:endParaRPr lang="es-CO"/>
          </a:p>
        </p:txBody>
      </p:sp>
      <p:graphicFrame>
        <p:nvGraphicFramePr>
          <p:cNvPr id="5" name="4 Marcador de contenido">
            <a:extLst>
              <a:ext uri="{FF2B5EF4-FFF2-40B4-BE49-F238E27FC236}">
                <a16:creationId xmlns:a16="http://schemas.microsoft.com/office/drawing/2014/main" id="{A9133911-2067-427E-B5E9-71440770EC3E}"/>
              </a:ext>
            </a:extLst>
          </p:cNvPr>
          <p:cNvGraphicFramePr>
            <a:graphicFrameLocks noGrp="1"/>
          </p:cNvGraphicFramePr>
          <p:nvPr>
            <p:ph idx="1"/>
          </p:nvPr>
        </p:nvGraphicFramePr>
        <p:xfrm>
          <a:off x="677862" y="1287888"/>
          <a:ext cx="8878261" cy="47541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017849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691166"/>
          </a:xfrm>
        </p:spPr>
        <p:txBody>
          <a:bodyPr/>
          <a:lstStyle/>
          <a:p>
            <a:r>
              <a:rPr lang="es-MX"/>
              <a:t>Comisiones</a:t>
            </a:r>
            <a:endParaRPr lang="es-CO"/>
          </a:p>
        </p:txBody>
      </p:sp>
      <p:graphicFrame>
        <p:nvGraphicFramePr>
          <p:cNvPr id="5" name="4 Marcador de contenido">
            <a:extLst>
              <a:ext uri="{FF2B5EF4-FFF2-40B4-BE49-F238E27FC236}">
                <a16:creationId xmlns:a16="http://schemas.microsoft.com/office/drawing/2014/main" id="{87F12B28-1B9B-4711-B3F1-FF6D54A0A035}"/>
              </a:ext>
            </a:extLst>
          </p:cNvPr>
          <p:cNvGraphicFramePr>
            <a:graphicFrameLocks noGrp="1"/>
          </p:cNvGraphicFramePr>
          <p:nvPr>
            <p:ph idx="1"/>
          </p:nvPr>
        </p:nvGraphicFramePr>
        <p:xfrm>
          <a:off x="677863" y="1210614"/>
          <a:ext cx="8596312" cy="483141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840029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781318"/>
          </a:xfrm>
        </p:spPr>
        <p:txBody>
          <a:bodyPr/>
          <a:lstStyle/>
          <a:p>
            <a:r>
              <a:rPr lang="es-MX"/>
              <a:t>Siniestralidad cuenta compañía</a:t>
            </a:r>
            <a:endParaRPr lang="es-CO"/>
          </a:p>
        </p:txBody>
      </p:sp>
      <p:graphicFrame>
        <p:nvGraphicFramePr>
          <p:cNvPr id="5" name="4 Marcador de contenido">
            <a:extLst>
              <a:ext uri="{FF2B5EF4-FFF2-40B4-BE49-F238E27FC236}">
                <a16:creationId xmlns:a16="http://schemas.microsoft.com/office/drawing/2014/main" id="{0743968F-2749-42FE-B06C-C205D0B34C4C}"/>
              </a:ext>
            </a:extLst>
          </p:cNvPr>
          <p:cNvGraphicFramePr>
            <a:graphicFrameLocks noGrp="1"/>
          </p:cNvGraphicFramePr>
          <p:nvPr>
            <p:ph idx="1"/>
          </p:nvPr>
        </p:nvGraphicFramePr>
        <p:xfrm>
          <a:off x="948319" y="1159099"/>
          <a:ext cx="8596312" cy="480381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258590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390657"/>
            <a:ext cx="11119714" cy="575256"/>
          </a:xfrm>
        </p:spPr>
        <p:txBody>
          <a:bodyPr>
            <a:noAutofit/>
          </a:bodyPr>
          <a:lstStyle/>
          <a:p>
            <a:r>
              <a:rPr lang="es-MX" sz="2800"/>
              <a:t>Reserva de insuficiencia de tarifas (RTIP) </a:t>
            </a:r>
            <a:br>
              <a:rPr lang="es-MX" sz="2800"/>
            </a:br>
            <a:r>
              <a:rPr lang="es-MX" sz="2800"/>
              <a:t>(Millones de pesos)</a:t>
            </a:r>
            <a:endParaRPr lang="es-CO" sz="2800"/>
          </a:p>
        </p:txBody>
      </p:sp>
      <p:graphicFrame>
        <p:nvGraphicFramePr>
          <p:cNvPr id="5" name="4 Marcador de contenido">
            <a:extLst>
              <a:ext uri="{FF2B5EF4-FFF2-40B4-BE49-F238E27FC236}">
                <a16:creationId xmlns:a16="http://schemas.microsoft.com/office/drawing/2014/main" id="{8DFA4C1F-B62D-46A7-B2C7-FBDDABAC3119}"/>
              </a:ext>
            </a:extLst>
          </p:cNvPr>
          <p:cNvGraphicFramePr>
            <a:graphicFrameLocks noGrp="1"/>
          </p:cNvGraphicFramePr>
          <p:nvPr>
            <p:ph idx="1"/>
          </p:nvPr>
        </p:nvGraphicFramePr>
        <p:xfrm>
          <a:off x="824248" y="1751527"/>
          <a:ext cx="8641724" cy="435305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50950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p:txBody>
          <a:bodyPr/>
          <a:lstStyle/>
          <a:p>
            <a:r>
              <a:rPr lang="es-MX" sz="4400"/>
              <a:t>La calidad de la información</a:t>
            </a:r>
            <a:endParaRPr lang="es-CO" sz="4400"/>
          </a:p>
        </p:txBody>
      </p:sp>
      <p:sp>
        <p:nvSpPr>
          <p:cNvPr id="5" name="4 Subtítulo"/>
          <p:cNvSpPr>
            <a:spLocks noGrp="1"/>
          </p:cNvSpPr>
          <p:nvPr>
            <p:ph type="subTitle" idx="1"/>
          </p:nvPr>
        </p:nvSpPr>
        <p:spPr/>
        <p:txBody>
          <a:bodyPr/>
          <a:lstStyle/>
          <a:p>
            <a:r>
              <a:rPr lang="es-MX"/>
              <a:t>Comportamiento y consideraciones</a:t>
            </a:r>
            <a:endParaRPr lang="es-CO"/>
          </a:p>
        </p:txBody>
      </p:sp>
    </p:spTree>
    <p:extLst>
      <p:ext uri="{BB962C8B-B14F-4D97-AF65-F5344CB8AC3E}">
        <p14:creationId xmlns:p14="http://schemas.microsoft.com/office/powerpoint/2010/main" val="22052094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9BB98856-7B57-4E03-BC48-9F3FE4ED5C8E}"/>
              </a:ext>
            </a:extLst>
          </p:cNvPr>
          <p:cNvSpPr>
            <a:spLocks noGrp="1"/>
          </p:cNvSpPr>
          <p:nvPr>
            <p:ph type="title"/>
          </p:nvPr>
        </p:nvSpPr>
        <p:spPr>
          <a:xfrm>
            <a:off x="479376" y="114300"/>
            <a:ext cx="10441160" cy="650404"/>
          </a:xfrm>
        </p:spPr>
        <p:txBody>
          <a:bodyPr/>
          <a:lstStyle/>
          <a:p>
            <a:r>
              <a:rPr lang="es-CO"/>
              <a:t>Resultados encuesta eventos paro nacional. </a:t>
            </a:r>
          </a:p>
        </p:txBody>
      </p:sp>
      <p:sp>
        <p:nvSpPr>
          <p:cNvPr id="4" name="CuadroTexto 3">
            <a:extLst>
              <a:ext uri="{FF2B5EF4-FFF2-40B4-BE49-F238E27FC236}">
                <a16:creationId xmlns:a16="http://schemas.microsoft.com/office/drawing/2014/main" id="{42C6B5D9-B1C3-4F6B-90E2-D0FB2A568EFC}"/>
              </a:ext>
            </a:extLst>
          </p:cNvPr>
          <p:cNvSpPr txBox="1"/>
          <p:nvPr/>
        </p:nvSpPr>
        <p:spPr>
          <a:xfrm>
            <a:off x="806664" y="867842"/>
            <a:ext cx="9348625" cy="646331"/>
          </a:xfrm>
          <a:prstGeom prst="rect">
            <a:avLst/>
          </a:prstGeom>
          <a:noFill/>
        </p:spPr>
        <p:txBody>
          <a:bodyPr wrap="square" rtlCol="0">
            <a:spAutoFit/>
          </a:bodyPr>
          <a:lstStyle/>
          <a:p>
            <a:r>
              <a:rPr lang="es-CO" sz="3600" b="1"/>
              <a:t>Respondieron la encuesta</a:t>
            </a:r>
          </a:p>
        </p:txBody>
      </p:sp>
      <p:sp>
        <p:nvSpPr>
          <p:cNvPr id="7" name="Elipse 6">
            <a:extLst>
              <a:ext uri="{FF2B5EF4-FFF2-40B4-BE49-F238E27FC236}">
                <a16:creationId xmlns:a16="http://schemas.microsoft.com/office/drawing/2014/main" id="{A0D9D8BE-1520-42EA-9142-19807FA2F249}"/>
              </a:ext>
            </a:extLst>
          </p:cNvPr>
          <p:cNvSpPr/>
          <p:nvPr/>
        </p:nvSpPr>
        <p:spPr>
          <a:xfrm>
            <a:off x="162177" y="947872"/>
            <a:ext cx="540000" cy="540000"/>
          </a:xfrm>
          <a:prstGeom prst="ellipse">
            <a:avLst/>
          </a:prstGeom>
          <a:solidFill>
            <a:srgbClr val="00B050"/>
          </a:solidFill>
          <a:ln>
            <a:solidFill>
              <a:srgbClr val="00B050"/>
            </a:solid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algn="ctr"/>
            <a:endParaRPr lang="es-CO" sz="1350">
              <a:ln w="0"/>
              <a:solidFill>
                <a:schemeClr val="tx1"/>
              </a:solidFill>
              <a:latin typeface="Arial" pitchFamily="34" charset="0"/>
              <a:cs typeface="Arial" pitchFamily="34" charset="0"/>
            </a:endParaRPr>
          </a:p>
        </p:txBody>
      </p:sp>
      <p:pic>
        <p:nvPicPr>
          <p:cNvPr id="18" name="Picture 2" descr="Image result for suramericana seguros">
            <a:extLst>
              <a:ext uri="{FF2B5EF4-FFF2-40B4-BE49-F238E27FC236}">
                <a16:creationId xmlns:a16="http://schemas.microsoft.com/office/drawing/2014/main" id="{7DEEB019-89A8-4D84-B964-4218A8B7C26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345" t="25833" r="9189" b="24944"/>
          <a:stretch/>
        </p:blipFill>
        <p:spPr bwMode="auto">
          <a:xfrm>
            <a:off x="5317674" y="3617898"/>
            <a:ext cx="2077005" cy="82831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Image result for ALFA seguros colombia png">
            <a:extLst>
              <a:ext uri="{FF2B5EF4-FFF2-40B4-BE49-F238E27FC236}">
                <a16:creationId xmlns:a16="http://schemas.microsoft.com/office/drawing/2014/main" id="{F0F65968-DCE5-447E-B669-BCFF76361102}"/>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278" r="12628"/>
          <a:stretch/>
        </p:blipFill>
        <p:spPr bwMode="auto">
          <a:xfrm>
            <a:off x="10427039" y="2163908"/>
            <a:ext cx="1766712" cy="1068250"/>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1">
            <a:extLst>
              <a:ext uri="{FF2B5EF4-FFF2-40B4-BE49-F238E27FC236}">
                <a16:creationId xmlns:a16="http://schemas.microsoft.com/office/drawing/2014/main" id="{D2EE9F28-691E-4D23-A121-AA8C634F2DC5}"/>
              </a:ext>
            </a:extLst>
          </p:cNvPr>
          <p:cNvSpPr txBox="1"/>
          <p:nvPr/>
        </p:nvSpPr>
        <p:spPr>
          <a:xfrm>
            <a:off x="10545464" y="1513831"/>
            <a:ext cx="1406038" cy="646331"/>
          </a:xfrm>
          <a:prstGeom prst="rect">
            <a:avLst/>
          </a:prstGeom>
          <a:solidFill>
            <a:srgbClr val="5698B2"/>
          </a:solidFill>
          <a:ln>
            <a:noFill/>
          </a:ln>
        </p:spPr>
        <p:txBody>
          <a:bodyPr wrap="square" rtlCol="0">
            <a:spAutoFit/>
          </a:bodyPr>
          <a:lstStyle/>
          <a:p>
            <a:r>
              <a:rPr lang="es-CO"/>
              <a:t>Sin Aviso de siniestros</a:t>
            </a:r>
          </a:p>
        </p:txBody>
      </p:sp>
      <p:sp>
        <p:nvSpPr>
          <p:cNvPr id="11" name="Flecha: arriba y abajo 10">
            <a:extLst>
              <a:ext uri="{FF2B5EF4-FFF2-40B4-BE49-F238E27FC236}">
                <a16:creationId xmlns:a16="http://schemas.microsoft.com/office/drawing/2014/main" id="{758C7454-571E-4A26-935E-DC96C29F51F0}"/>
              </a:ext>
            </a:extLst>
          </p:cNvPr>
          <p:cNvSpPr/>
          <p:nvPr/>
        </p:nvSpPr>
        <p:spPr>
          <a:xfrm>
            <a:off x="9836007" y="1394971"/>
            <a:ext cx="362680" cy="5184742"/>
          </a:xfrm>
          <a:prstGeom prst="upDownArrow">
            <a:avLst/>
          </a:prstGeom>
          <a:gradFill flip="none" rotWithShape="1">
            <a:gsLst>
              <a:gs pos="0">
                <a:schemeClr val="accent6">
                  <a:lumMod val="0"/>
                  <a:lumOff val="100000"/>
                </a:schemeClr>
              </a:gs>
              <a:gs pos="35000">
                <a:schemeClr val="accent6">
                  <a:lumMod val="0"/>
                  <a:lumOff val="100000"/>
                </a:schemeClr>
              </a:gs>
              <a:gs pos="100000">
                <a:schemeClr val="accent6">
                  <a:lumMod val="100000"/>
                </a:schemeClr>
              </a:gs>
            </a:gsLst>
            <a:path path="circle">
              <a:fillToRect l="50000" t="-80000" r="50000" b="180000"/>
            </a:path>
            <a:tileRect/>
          </a:gradFill>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algn="ctr"/>
            <a:endParaRPr lang="es-CO" sz="1350">
              <a:ln w="0"/>
              <a:solidFill>
                <a:schemeClr val="tx1"/>
              </a:solidFill>
              <a:latin typeface="Arial" pitchFamily="34" charset="0"/>
              <a:cs typeface="Arial" pitchFamily="34" charset="0"/>
            </a:endParaRPr>
          </a:p>
        </p:txBody>
      </p:sp>
      <p:sp>
        <p:nvSpPr>
          <p:cNvPr id="28" name="CuadroTexto 27">
            <a:extLst>
              <a:ext uri="{FF2B5EF4-FFF2-40B4-BE49-F238E27FC236}">
                <a16:creationId xmlns:a16="http://schemas.microsoft.com/office/drawing/2014/main" id="{6B9CB5BE-95A3-4BA3-94BD-0FCE398E837F}"/>
              </a:ext>
            </a:extLst>
          </p:cNvPr>
          <p:cNvSpPr txBox="1"/>
          <p:nvPr/>
        </p:nvSpPr>
        <p:spPr>
          <a:xfrm>
            <a:off x="1387011" y="6419922"/>
            <a:ext cx="7058346" cy="369332"/>
          </a:xfrm>
          <a:prstGeom prst="rect">
            <a:avLst/>
          </a:prstGeom>
          <a:noFill/>
        </p:spPr>
        <p:txBody>
          <a:bodyPr wrap="square" lIns="91440" tIns="45720" rIns="91440" bIns="45720" rtlCol="0" anchor="t">
            <a:spAutoFit/>
          </a:bodyPr>
          <a:lstStyle/>
          <a:p>
            <a:r>
              <a:rPr lang="es-MX"/>
              <a:t>Representa el 95% de las primas emitidas a Dic de 2021. </a:t>
            </a:r>
            <a:endParaRPr lang="es-CO"/>
          </a:p>
        </p:txBody>
      </p:sp>
      <p:pic>
        <p:nvPicPr>
          <p:cNvPr id="16" name="Picture 14" descr="Image result for Solidaria">
            <a:extLst>
              <a:ext uri="{FF2B5EF4-FFF2-40B4-BE49-F238E27FC236}">
                <a16:creationId xmlns:a16="http://schemas.microsoft.com/office/drawing/2014/main" id="{C561DEBC-E4E9-4304-9754-95ABC28746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3749" y="2105614"/>
            <a:ext cx="1606315" cy="91944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2" descr="Image result for seguros del estado">
            <a:extLst>
              <a:ext uri="{FF2B5EF4-FFF2-40B4-BE49-F238E27FC236}">
                <a16:creationId xmlns:a16="http://schemas.microsoft.com/office/drawing/2014/main" id="{85E24955-A994-4423-9423-0ED69C65D5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6063" y="2218051"/>
            <a:ext cx="1956996" cy="49583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Image result for mapfre colombia">
            <a:extLst>
              <a:ext uri="{FF2B5EF4-FFF2-40B4-BE49-F238E27FC236}">
                <a16:creationId xmlns:a16="http://schemas.microsoft.com/office/drawing/2014/main" id="{BF8A421C-22F9-458E-9E41-23CCC2A8929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8377" r="1149" b="24613"/>
          <a:stretch/>
        </p:blipFill>
        <p:spPr bwMode="auto">
          <a:xfrm>
            <a:off x="576084" y="4928155"/>
            <a:ext cx="1818550" cy="89149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Image result for liberty colombia">
            <a:extLst>
              <a:ext uri="{FF2B5EF4-FFF2-40B4-BE49-F238E27FC236}">
                <a16:creationId xmlns:a16="http://schemas.microsoft.com/office/drawing/2014/main" id="{15108F29-BBC1-45E5-86CC-B2459C1F89F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4170" y="3610369"/>
            <a:ext cx="1506172" cy="76504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AXA COLPATRIA - Home | Facebook">
            <a:extLst>
              <a:ext uri="{FF2B5EF4-FFF2-40B4-BE49-F238E27FC236}">
                <a16:creationId xmlns:a16="http://schemas.microsoft.com/office/drawing/2014/main" id="{64309C79-355D-4AED-B43E-12FD63A92A0A}"/>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 t="24699" r="-430" b="26372"/>
          <a:stretch/>
        </p:blipFill>
        <p:spPr bwMode="auto">
          <a:xfrm>
            <a:off x="535577" y="2110046"/>
            <a:ext cx="1668928" cy="81308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Image result for bolivar seguros">
            <a:extLst>
              <a:ext uri="{FF2B5EF4-FFF2-40B4-BE49-F238E27FC236}">
                <a16:creationId xmlns:a16="http://schemas.microsoft.com/office/drawing/2014/main" id="{68FB9FE7-CCF8-4D86-AFC4-D5C1DB10FCFE}"/>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19443" r="976" b="22660"/>
          <a:stretch/>
        </p:blipFill>
        <p:spPr bwMode="auto">
          <a:xfrm>
            <a:off x="2925920" y="3683571"/>
            <a:ext cx="1682620" cy="61313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Image result for previsora seguros">
            <a:extLst>
              <a:ext uri="{FF2B5EF4-FFF2-40B4-BE49-F238E27FC236}">
                <a16:creationId xmlns:a16="http://schemas.microsoft.com/office/drawing/2014/main" id="{4E22FCAA-40A8-45D5-B40E-7148DDE57F27}"/>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t="30766" b="22566"/>
          <a:stretch/>
        </p:blipFill>
        <p:spPr bwMode="auto">
          <a:xfrm>
            <a:off x="5320964" y="5196567"/>
            <a:ext cx="1883065" cy="433613"/>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5">
            <a:extLst>
              <a:ext uri="{FF2B5EF4-FFF2-40B4-BE49-F238E27FC236}">
                <a16:creationId xmlns:a16="http://schemas.microsoft.com/office/drawing/2014/main" id="{B4894CEB-1D5B-4972-A60E-8B374F304DFE}"/>
              </a:ext>
            </a:extLst>
          </p:cNvPr>
          <p:cNvPicPr>
            <a:picLocks noChangeAspect="1"/>
          </p:cNvPicPr>
          <p:nvPr/>
        </p:nvPicPr>
        <p:blipFill>
          <a:blip r:embed="rId11"/>
          <a:stretch>
            <a:fillRect/>
          </a:stretch>
        </p:blipFill>
        <p:spPr>
          <a:xfrm>
            <a:off x="10429875" y="3686175"/>
            <a:ext cx="1695450" cy="781050"/>
          </a:xfrm>
          <a:prstGeom prst="rect">
            <a:avLst/>
          </a:prstGeom>
        </p:spPr>
      </p:pic>
      <p:pic>
        <p:nvPicPr>
          <p:cNvPr id="6" name="Imagen 7" descr="Logotipo&#10;&#10;Descripción generada automáticamente">
            <a:extLst>
              <a:ext uri="{FF2B5EF4-FFF2-40B4-BE49-F238E27FC236}">
                <a16:creationId xmlns:a16="http://schemas.microsoft.com/office/drawing/2014/main" id="{4D4B8343-74ED-4226-908C-E7B9A34414A9}"/>
              </a:ext>
            </a:extLst>
          </p:cNvPr>
          <p:cNvPicPr>
            <a:picLocks noChangeAspect="1"/>
          </p:cNvPicPr>
          <p:nvPr/>
        </p:nvPicPr>
        <p:blipFill>
          <a:blip r:embed="rId12"/>
          <a:stretch>
            <a:fillRect/>
          </a:stretch>
        </p:blipFill>
        <p:spPr>
          <a:xfrm>
            <a:off x="7581900" y="2324100"/>
            <a:ext cx="1943100" cy="495300"/>
          </a:xfrm>
          <a:prstGeom prst="rect">
            <a:avLst/>
          </a:prstGeom>
        </p:spPr>
      </p:pic>
      <p:pic>
        <p:nvPicPr>
          <p:cNvPr id="8" name="Imagen 8">
            <a:extLst>
              <a:ext uri="{FF2B5EF4-FFF2-40B4-BE49-F238E27FC236}">
                <a16:creationId xmlns:a16="http://schemas.microsoft.com/office/drawing/2014/main" id="{CCEF3882-1930-41E6-BB90-F43429F8FE54}"/>
              </a:ext>
            </a:extLst>
          </p:cNvPr>
          <p:cNvPicPr>
            <a:picLocks noChangeAspect="1"/>
          </p:cNvPicPr>
          <p:nvPr/>
        </p:nvPicPr>
        <p:blipFill>
          <a:blip r:embed="rId13"/>
          <a:stretch>
            <a:fillRect/>
          </a:stretch>
        </p:blipFill>
        <p:spPr>
          <a:xfrm>
            <a:off x="7977188" y="3829050"/>
            <a:ext cx="1285875" cy="400050"/>
          </a:xfrm>
          <a:prstGeom prst="rect">
            <a:avLst/>
          </a:prstGeom>
        </p:spPr>
      </p:pic>
      <p:pic>
        <p:nvPicPr>
          <p:cNvPr id="9" name="Imagen 11" descr="Icono&#10;&#10;Descripción generada automáticamente">
            <a:extLst>
              <a:ext uri="{FF2B5EF4-FFF2-40B4-BE49-F238E27FC236}">
                <a16:creationId xmlns:a16="http://schemas.microsoft.com/office/drawing/2014/main" id="{A1BFDA52-DDC3-4C67-BF50-E1B23C7B51B5}"/>
              </a:ext>
            </a:extLst>
          </p:cNvPr>
          <p:cNvPicPr>
            <a:picLocks noChangeAspect="1"/>
          </p:cNvPicPr>
          <p:nvPr/>
        </p:nvPicPr>
        <p:blipFill>
          <a:blip r:embed="rId14"/>
          <a:stretch>
            <a:fillRect/>
          </a:stretch>
        </p:blipFill>
        <p:spPr>
          <a:xfrm>
            <a:off x="10248900" y="4862513"/>
            <a:ext cx="2000250" cy="828675"/>
          </a:xfrm>
          <a:prstGeom prst="rect">
            <a:avLst/>
          </a:prstGeom>
        </p:spPr>
      </p:pic>
      <p:pic>
        <p:nvPicPr>
          <p:cNvPr id="12" name="Imagen 12" descr="Imagen que contiene Icono&#10;&#10;Descripción generada automáticamente">
            <a:extLst>
              <a:ext uri="{FF2B5EF4-FFF2-40B4-BE49-F238E27FC236}">
                <a16:creationId xmlns:a16="http://schemas.microsoft.com/office/drawing/2014/main" id="{3153AA1B-E839-4166-BAF9-1054D00299BD}"/>
              </a:ext>
            </a:extLst>
          </p:cNvPr>
          <p:cNvPicPr>
            <a:picLocks noChangeAspect="1"/>
          </p:cNvPicPr>
          <p:nvPr/>
        </p:nvPicPr>
        <p:blipFill>
          <a:blip r:embed="rId15"/>
          <a:stretch>
            <a:fillRect/>
          </a:stretch>
        </p:blipFill>
        <p:spPr>
          <a:xfrm>
            <a:off x="3490913" y="4900613"/>
            <a:ext cx="923925" cy="923925"/>
          </a:xfrm>
          <a:prstGeom prst="rect">
            <a:avLst/>
          </a:prstGeom>
        </p:spPr>
      </p:pic>
    </p:spTree>
    <p:extLst>
      <p:ext uri="{BB962C8B-B14F-4D97-AF65-F5344CB8AC3E}">
        <p14:creationId xmlns:p14="http://schemas.microsoft.com/office/powerpoint/2010/main" val="37843377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677334" y="609600"/>
            <a:ext cx="8596668" cy="884349"/>
          </a:xfrm>
        </p:spPr>
        <p:txBody>
          <a:bodyPr>
            <a:normAutofit fontScale="90000"/>
          </a:bodyPr>
          <a:lstStyle/>
          <a:p>
            <a:r>
              <a:rPr lang="es-CO" sz="2800"/>
              <a:t>La mejora en cobertura y consistencia ha sido constante</a:t>
            </a:r>
          </a:p>
        </p:txBody>
      </p:sp>
      <p:pic>
        <p:nvPicPr>
          <p:cNvPr id="1028"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69701" y="1442434"/>
            <a:ext cx="8757633" cy="47136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24122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677334" y="609600"/>
            <a:ext cx="8596668" cy="832834"/>
          </a:xfrm>
        </p:spPr>
        <p:txBody>
          <a:bodyPr>
            <a:normAutofit fontScale="90000"/>
          </a:bodyPr>
          <a:lstStyle/>
          <a:p>
            <a:r>
              <a:rPr lang="es-CO" sz="2800"/>
              <a:t>En la reclamaciones, los niveles de faltantes e inconsistentes son muy bajos</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11368" y="1390918"/>
            <a:ext cx="8642384" cy="4778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062729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897228"/>
          </a:xfrm>
        </p:spPr>
        <p:txBody>
          <a:bodyPr>
            <a:normAutofit fontScale="90000"/>
          </a:bodyPr>
          <a:lstStyle/>
          <a:p>
            <a:r>
              <a:rPr lang="es-CO" sz="2800"/>
              <a:t>La oportunidad en el proceso de cargue, hace que en quince días se tenga 72% de la información</a:t>
            </a: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5307" y="1429556"/>
            <a:ext cx="8744755" cy="4612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673385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858592"/>
          </a:xfrm>
        </p:spPr>
        <p:txBody>
          <a:bodyPr>
            <a:normAutofit fontScale="90000"/>
          </a:bodyPr>
          <a:lstStyle/>
          <a:p>
            <a:r>
              <a:rPr lang="es-CO" sz="2800"/>
              <a:t>Para reclamaciones, el aviso es muy oportuno, 92% esta en menos de 15 días</a:t>
            </a: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95458" y="1545466"/>
            <a:ext cx="8603087" cy="4496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53713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77334" y="609600"/>
            <a:ext cx="8596668" cy="845713"/>
          </a:xfrm>
        </p:spPr>
        <p:txBody>
          <a:bodyPr>
            <a:normAutofit fontScale="90000"/>
          </a:bodyPr>
          <a:lstStyle/>
          <a:p>
            <a:r>
              <a:rPr lang="es-CO" sz="2800"/>
              <a:t>La maduración de fenómeno esta muy distribuida en el tiempo</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69702" y="1519708"/>
            <a:ext cx="8706118" cy="4522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729300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79426" y="2852938"/>
            <a:ext cx="9046708" cy="576063"/>
          </a:xfrm>
        </p:spPr>
        <p:txBody>
          <a:bodyPr>
            <a:noAutofit/>
          </a:bodyPr>
          <a:lstStyle/>
          <a:p>
            <a:pPr algn="l"/>
            <a:r>
              <a:rPr lang="es-ES" sz="3600"/>
              <a:t>Charla Técnica - Automatización de Procesos con Inteligencia Visual</a:t>
            </a:r>
            <a:r>
              <a:rPr lang="es-MX" sz="3600"/>
              <a:t>.</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2" y="3027146"/>
            <a:ext cx="1392839"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es-CO" sz="7200" b="1" i="0" u="none" strike="noStrike" kern="1200" cap="none" spc="0" normalizeH="0" baseline="0" noProof="0">
              <a:ln>
                <a:noFill/>
              </a:ln>
              <a:solidFill>
                <a:srgbClr val="FFFFFF"/>
              </a:solidFill>
              <a:effectLst/>
              <a:uLnTx/>
              <a:uFillTx/>
              <a:latin typeface="Franklin Gothic Medium" panose="020B0603020102020204"/>
              <a:ea typeface="ＭＳ Ｐゴシック" pitchFamily="-84" charset="-128"/>
              <a:cs typeface="Arial" charset="0"/>
            </a:endParaRPr>
          </a:p>
        </p:txBody>
      </p:sp>
      <p:sp>
        <p:nvSpPr>
          <p:cNvPr id="6" name="Rectángulo 5">
            <a:extLst>
              <a:ext uri="{FF2B5EF4-FFF2-40B4-BE49-F238E27FC236}">
                <a16:creationId xmlns:a16="http://schemas.microsoft.com/office/drawing/2014/main" id="{75B31425-0EC4-CB4D-AC1E-DCC732369102}"/>
              </a:ext>
            </a:extLst>
          </p:cNvPr>
          <p:cNvSpPr/>
          <p:nvPr/>
        </p:nvSpPr>
        <p:spPr>
          <a:xfrm flipV="1">
            <a:off x="2341423" y="3429000"/>
            <a:ext cx="5399715" cy="57023"/>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w="0"/>
              <a:solidFill>
                <a:srgbClr val="000000"/>
              </a:solidFill>
              <a:effectLst/>
              <a:uLnTx/>
              <a:uFillTx/>
              <a:latin typeface="Arial" pitchFamily="34" charset="0"/>
              <a:ea typeface="+mn-ea"/>
              <a:cs typeface="Arial" pitchFamily="34" charset="0"/>
            </a:endParaRPr>
          </a:p>
        </p:txBody>
      </p:sp>
      <p:sp>
        <p:nvSpPr>
          <p:cNvPr id="7" name="10 Marcador de texto">
            <a:extLst>
              <a:ext uri="{FF2B5EF4-FFF2-40B4-BE49-F238E27FC236}">
                <a16:creationId xmlns:a16="http://schemas.microsoft.com/office/drawing/2014/main" id="{8B5EA71C-88C4-442C-A736-5EB8CE40B3D0}"/>
              </a:ext>
            </a:extLst>
          </p:cNvPr>
          <p:cNvSpPr txBox="1">
            <a:spLocks/>
          </p:cNvSpPr>
          <p:nvPr/>
        </p:nvSpPr>
        <p:spPr>
          <a:xfrm>
            <a:off x="702616" y="3197992"/>
            <a:ext cx="1392839" cy="405218"/>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MX" sz="7200"/>
              <a:t>9</a:t>
            </a:r>
            <a:endParaRPr lang="es-CO" sz="7200"/>
          </a:p>
        </p:txBody>
      </p:sp>
    </p:spTree>
    <p:extLst>
      <p:ext uri="{BB962C8B-B14F-4D97-AF65-F5344CB8AC3E}">
        <p14:creationId xmlns:p14="http://schemas.microsoft.com/office/powerpoint/2010/main" val="261790318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7"/>
          <p:cNvSpPr txBox="1">
            <a:spLocks noGrp="1"/>
          </p:cNvSpPr>
          <p:nvPr>
            <p:ph type="title"/>
          </p:nvPr>
        </p:nvSpPr>
        <p:spPr>
          <a:xfrm>
            <a:off x="14412" y="0"/>
            <a:ext cx="11277900" cy="792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2800"/>
              <a:buFont typeface="Libre Franklin Medium"/>
              <a:buNone/>
            </a:pPr>
            <a:r>
              <a:rPr lang="es-CO"/>
              <a:t>Automatización de procesos con inteligencia visual.</a:t>
            </a:r>
            <a:endParaRPr/>
          </a:p>
        </p:txBody>
      </p:sp>
      <p:sp>
        <p:nvSpPr>
          <p:cNvPr id="98" name="Google Shape;98;p17"/>
          <p:cNvSpPr txBox="1"/>
          <p:nvPr/>
        </p:nvSpPr>
        <p:spPr>
          <a:xfrm>
            <a:off x="629055" y="979903"/>
            <a:ext cx="10933800" cy="575538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CO" sz="1600" b="0" i="0" u="none" strike="noStrike" cap="none" dirty="0">
                <a:solidFill>
                  <a:srgbClr val="0070C0"/>
                </a:solidFill>
                <a:latin typeface="Libre Franklin"/>
                <a:ea typeface="Libre Franklin"/>
                <a:cs typeface="Libre Franklin"/>
                <a:sym typeface="Libre Franklin"/>
              </a:rPr>
              <a:t>Los invitamos el próximo jueves 3 de marzo de 202</a:t>
            </a:r>
            <a:r>
              <a:rPr lang="es-CO" sz="1600" dirty="0">
                <a:solidFill>
                  <a:srgbClr val="0070C0"/>
                </a:solidFill>
                <a:latin typeface="Libre Franklin"/>
                <a:ea typeface="Libre Franklin"/>
                <a:cs typeface="Libre Franklin"/>
                <a:sym typeface="Libre Franklin"/>
              </a:rPr>
              <a:t>2</a:t>
            </a:r>
            <a:r>
              <a:rPr lang="es-CO" sz="1600" b="0" i="0" u="none" strike="noStrike" cap="none" dirty="0">
                <a:solidFill>
                  <a:srgbClr val="0070C0"/>
                </a:solidFill>
                <a:latin typeface="Libre Franklin"/>
                <a:ea typeface="Libre Franklin"/>
                <a:cs typeface="Libre Franklin"/>
                <a:sym typeface="Libre Franklin"/>
              </a:rPr>
              <a:t> a las 8 am, a una charla técnica con </a:t>
            </a:r>
            <a:r>
              <a:rPr lang="es-CO" sz="1600" b="1" dirty="0">
                <a:solidFill>
                  <a:srgbClr val="0070C0"/>
                </a:solidFill>
                <a:latin typeface="Libre Franklin"/>
                <a:ea typeface="Libre Franklin"/>
                <a:cs typeface="Libre Franklin"/>
                <a:sym typeface="Libre Franklin"/>
              </a:rPr>
              <a:t>Ana Asuero</a:t>
            </a:r>
            <a:r>
              <a:rPr lang="es-CO" sz="1600" b="1" i="0" u="none" strike="noStrike" cap="none" dirty="0">
                <a:solidFill>
                  <a:srgbClr val="0070C0"/>
                </a:solidFill>
                <a:latin typeface="Libre Franklin"/>
                <a:ea typeface="Libre Franklin"/>
                <a:cs typeface="Libre Franklin"/>
                <a:sym typeface="Libre Franklin"/>
              </a:rPr>
              <a:t>, </a:t>
            </a:r>
            <a:r>
              <a:rPr lang="es-CO" sz="1600" b="1" i="0" u="none" strike="noStrike" cap="none" dirty="0" err="1">
                <a:solidFill>
                  <a:srgbClr val="0070C0"/>
                </a:solidFill>
                <a:latin typeface="Libre Franklin"/>
                <a:ea typeface="Libre Franklin"/>
                <a:cs typeface="Libre Franklin"/>
                <a:sym typeface="Libre Franklin"/>
              </a:rPr>
              <a:t>Chief</a:t>
            </a:r>
            <a:r>
              <a:rPr lang="es-CO" sz="1600" b="1" i="0" u="none" strike="noStrike" cap="none" dirty="0">
                <a:solidFill>
                  <a:srgbClr val="0070C0"/>
                </a:solidFill>
                <a:latin typeface="Libre Franklin"/>
                <a:ea typeface="Libre Franklin"/>
                <a:cs typeface="Libre Franklin"/>
                <a:sym typeface="Libre Franklin"/>
              </a:rPr>
              <a:t> </a:t>
            </a:r>
            <a:r>
              <a:rPr lang="es-CO" sz="1600" b="1" i="0" u="none" strike="noStrike" cap="none" dirty="0" err="1">
                <a:solidFill>
                  <a:srgbClr val="0070C0"/>
                </a:solidFill>
                <a:latin typeface="Libre Franklin"/>
                <a:ea typeface="Libre Franklin"/>
                <a:cs typeface="Libre Franklin"/>
                <a:sym typeface="Libre Franklin"/>
              </a:rPr>
              <a:t>Product</a:t>
            </a:r>
            <a:r>
              <a:rPr lang="es-CO" sz="1600" b="1" i="0" u="none" strike="noStrike" cap="none" dirty="0">
                <a:solidFill>
                  <a:srgbClr val="0070C0"/>
                </a:solidFill>
                <a:latin typeface="Libre Franklin"/>
                <a:ea typeface="Libre Franklin"/>
                <a:cs typeface="Libre Franklin"/>
                <a:sym typeface="Libre Franklin"/>
              </a:rPr>
              <a:t> </a:t>
            </a:r>
            <a:r>
              <a:rPr lang="es-CO" sz="1600" b="1" i="0" u="none" strike="noStrike" cap="none" dirty="0" err="1">
                <a:solidFill>
                  <a:srgbClr val="0070C0"/>
                </a:solidFill>
                <a:latin typeface="Libre Franklin"/>
                <a:ea typeface="Libre Franklin"/>
                <a:cs typeface="Libre Franklin"/>
                <a:sym typeface="Libre Franklin"/>
              </a:rPr>
              <a:t>Officer</a:t>
            </a:r>
            <a:r>
              <a:rPr lang="es-CO" sz="1600" b="1" i="0" u="none" strike="noStrike" cap="none" dirty="0">
                <a:solidFill>
                  <a:srgbClr val="0070C0"/>
                </a:solidFill>
                <a:latin typeface="Libre Franklin"/>
                <a:ea typeface="Libre Franklin"/>
                <a:cs typeface="Libre Franklin"/>
                <a:sym typeface="Libre Franklin"/>
              </a:rPr>
              <a:t> de </a:t>
            </a:r>
            <a:r>
              <a:rPr lang="es-CO" sz="1600" b="1" i="0" u="none" strike="noStrike" cap="none" dirty="0" err="1">
                <a:solidFill>
                  <a:srgbClr val="0070C0"/>
                </a:solidFill>
                <a:latin typeface="Libre Franklin"/>
                <a:ea typeface="Libre Franklin"/>
                <a:cs typeface="Libre Franklin"/>
                <a:sym typeface="Libre Franklin"/>
              </a:rPr>
              <a:t>Bdeo</a:t>
            </a:r>
            <a:r>
              <a:rPr lang="es-CO" sz="1600" b="1" i="0" u="none" strike="noStrike" cap="none" dirty="0">
                <a:solidFill>
                  <a:srgbClr val="0070C0"/>
                </a:solidFill>
                <a:latin typeface="Libre Franklin"/>
                <a:ea typeface="Libre Franklin"/>
                <a:cs typeface="Libre Franklin"/>
                <a:sym typeface="Libre Franklin"/>
              </a:rPr>
              <a:t>. </a:t>
            </a:r>
            <a:endParaRPr sz="1600" b="1" i="0" u="none" strike="noStrike" cap="none" dirty="0">
              <a:solidFill>
                <a:srgbClr val="0070C0"/>
              </a:solidFill>
              <a:latin typeface="Libre Franklin"/>
              <a:ea typeface="Libre Franklin"/>
              <a:cs typeface="Libre Franklin"/>
              <a:sym typeface="Libre Franklin"/>
            </a:endParaRPr>
          </a:p>
          <a:p>
            <a:pPr marL="0" marR="0" lvl="0" indent="0" algn="just" rtl="0">
              <a:spcBef>
                <a:spcPts val="0"/>
              </a:spcBef>
              <a:spcAft>
                <a:spcPts val="0"/>
              </a:spcAft>
              <a:buNone/>
            </a:pPr>
            <a:endParaRPr dirty="0">
              <a:solidFill>
                <a:srgbClr val="0070C0"/>
              </a:solidFill>
              <a:latin typeface="Libre Franklin"/>
              <a:ea typeface="Libre Franklin"/>
              <a:cs typeface="Libre Franklin"/>
              <a:sym typeface="Libre Franklin"/>
            </a:endParaRPr>
          </a:p>
          <a:p>
            <a:pPr marL="0" marR="0" lvl="0" indent="0" algn="just" rtl="0">
              <a:spcBef>
                <a:spcPts val="0"/>
              </a:spcBef>
              <a:spcAft>
                <a:spcPts val="0"/>
              </a:spcAft>
              <a:buNone/>
            </a:pPr>
            <a:r>
              <a:rPr lang="es-CO" sz="1600" b="1" i="0" u="none" strike="noStrike" cap="none" dirty="0">
                <a:solidFill>
                  <a:srgbClr val="0070C0"/>
                </a:solidFill>
                <a:latin typeface="Libre Franklin"/>
                <a:ea typeface="Libre Franklin"/>
                <a:cs typeface="Libre Franklin"/>
                <a:sym typeface="Libre Franklin"/>
              </a:rPr>
              <a:t>Sobre la charla:</a:t>
            </a:r>
            <a:r>
              <a:rPr lang="es-CO" sz="1600" b="1" dirty="0">
                <a:solidFill>
                  <a:srgbClr val="0070C0"/>
                </a:solidFill>
                <a:latin typeface="Libre Franklin"/>
                <a:ea typeface="Libre Franklin"/>
                <a:cs typeface="Libre Franklin"/>
                <a:sym typeface="Libre Franklin"/>
              </a:rPr>
              <a:t> </a:t>
            </a:r>
            <a:r>
              <a:rPr lang="es-CO" sz="1600" dirty="0">
                <a:solidFill>
                  <a:srgbClr val="0070C0"/>
                </a:solidFill>
                <a:latin typeface="Libre Franklin"/>
                <a:ea typeface="Libre Franklin"/>
                <a:cs typeface="Libre Franklin"/>
                <a:sym typeface="Libre Franklin"/>
              </a:rPr>
              <a:t>Inteligencia Visual como una rama de la </a:t>
            </a:r>
            <a:r>
              <a:rPr lang="es-CO" sz="1600" b="1" dirty="0">
                <a:solidFill>
                  <a:srgbClr val="0070C0"/>
                </a:solidFill>
                <a:latin typeface="Libre Franklin"/>
                <a:ea typeface="Libre Franklin"/>
                <a:cs typeface="Libre Franklin"/>
                <a:sym typeface="Libre Franklin"/>
              </a:rPr>
              <a:t>I.A.</a:t>
            </a:r>
            <a:r>
              <a:rPr lang="es-CO" sz="1600" dirty="0">
                <a:solidFill>
                  <a:srgbClr val="0070C0"/>
                </a:solidFill>
                <a:latin typeface="Libre Franklin"/>
                <a:ea typeface="Libre Franklin"/>
                <a:cs typeface="Libre Franklin"/>
                <a:sym typeface="Libre Franklin"/>
              </a:rPr>
              <a:t> que permite automatizar procesos de inspección en seguros de Autos y </a:t>
            </a:r>
            <a:r>
              <a:rPr lang="es-CO" sz="1600" dirty="0" err="1">
                <a:solidFill>
                  <a:srgbClr val="0070C0"/>
                </a:solidFill>
                <a:latin typeface="Libre Franklin"/>
                <a:ea typeface="Libre Franklin"/>
                <a:cs typeface="Libre Franklin"/>
                <a:sym typeface="Libre Franklin"/>
              </a:rPr>
              <a:t>Property</a:t>
            </a:r>
            <a:r>
              <a:rPr lang="es-CO" sz="1600" dirty="0">
                <a:solidFill>
                  <a:srgbClr val="0070C0"/>
                </a:solidFill>
                <a:latin typeface="Libre Franklin"/>
                <a:ea typeface="Libre Franklin"/>
                <a:cs typeface="Libre Franklin"/>
                <a:sym typeface="Libre Franklin"/>
              </a:rPr>
              <a:t> bajo la filosofía VILA (Visual </a:t>
            </a:r>
            <a:r>
              <a:rPr lang="es-CO" sz="1600" dirty="0" err="1">
                <a:solidFill>
                  <a:srgbClr val="0070C0"/>
                </a:solidFill>
                <a:latin typeface="Libre Franklin"/>
                <a:ea typeface="Libre Franklin"/>
                <a:cs typeface="Libre Franklin"/>
                <a:sym typeface="Libre Franklin"/>
              </a:rPr>
              <a:t>Intelligence</a:t>
            </a:r>
            <a:r>
              <a:rPr lang="es-CO" sz="1600" dirty="0">
                <a:solidFill>
                  <a:srgbClr val="0070C0"/>
                </a:solidFill>
                <a:latin typeface="Libre Franklin"/>
                <a:ea typeface="Libre Franklin"/>
                <a:cs typeface="Libre Franklin"/>
                <a:sym typeface="Libre Franklin"/>
              </a:rPr>
              <a:t> </a:t>
            </a:r>
            <a:r>
              <a:rPr lang="es-CO" sz="1600" dirty="0" err="1">
                <a:solidFill>
                  <a:srgbClr val="0070C0"/>
                </a:solidFill>
                <a:latin typeface="Libre Franklin"/>
                <a:ea typeface="Libre Franklin"/>
                <a:cs typeface="Libre Franklin"/>
                <a:sym typeface="Libre Franklin"/>
              </a:rPr>
              <a:t>Levels</a:t>
            </a:r>
            <a:r>
              <a:rPr lang="es-CO" sz="1600" dirty="0">
                <a:solidFill>
                  <a:srgbClr val="0070C0"/>
                </a:solidFill>
                <a:latin typeface="Libre Franklin"/>
                <a:ea typeface="Libre Franklin"/>
                <a:cs typeface="Libre Franklin"/>
                <a:sym typeface="Libre Franklin"/>
              </a:rPr>
              <a:t> </a:t>
            </a:r>
            <a:r>
              <a:rPr lang="es-CO" sz="1600" dirty="0" err="1">
                <a:solidFill>
                  <a:srgbClr val="0070C0"/>
                </a:solidFill>
                <a:latin typeface="Libre Franklin"/>
                <a:ea typeface="Libre Franklin"/>
                <a:cs typeface="Libre Franklin"/>
                <a:sym typeface="Libre Franklin"/>
              </a:rPr>
              <a:t>of</a:t>
            </a:r>
            <a:r>
              <a:rPr lang="es-CO" sz="1600" dirty="0">
                <a:solidFill>
                  <a:srgbClr val="0070C0"/>
                </a:solidFill>
                <a:latin typeface="Libre Franklin"/>
                <a:ea typeface="Libre Franklin"/>
                <a:cs typeface="Libre Franklin"/>
                <a:sym typeface="Libre Franklin"/>
              </a:rPr>
              <a:t> </a:t>
            </a:r>
            <a:r>
              <a:rPr lang="es-CO" sz="1600" dirty="0" err="1">
                <a:solidFill>
                  <a:srgbClr val="0070C0"/>
                </a:solidFill>
                <a:latin typeface="Libre Franklin"/>
                <a:ea typeface="Libre Franklin"/>
                <a:cs typeface="Libre Franklin"/>
                <a:sym typeface="Libre Franklin"/>
              </a:rPr>
              <a:t>Automation</a:t>
            </a:r>
            <a:r>
              <a:rPr lang="es-CO" sz="1600" dirty="0">
                <a:solidFill>
                  <a:srgbClr val="0070C0"/>
                </a:solidFill>
                <a:latin typeface="Libre Franklin"/>
                <a:ea typeface="Libre Franklin"/>
                <a:cs typeface="Libre Franklin"/>
                <a:sym typeface="Libre Franklin"/>
              </a:rPr>
              <a:t>) y sus aplicaciones dentro del sector asegurador.</a:t>
            </a:r>
          </a:p>
          <a:p>
            <a:pPr marL="0" marR="0" lvl="0" indent="0" algn="just" rtl="0">
              <a:spcBef>
                <a:spcPts val="0"/>
              </a:spcBef>
              <a:spcAft>
                <a:spcPts val="0"/>
              </a:spcAft>
              <a:buNone/>
            </a:pPr>
            <a:endParaRPr lang="es-CO" dirty="0">
              <a:solidFill>
                <a:srgbClr val="0070C0"/>
              </a:solidFill>
              <a:latin typeface="Libre Franklin"/>
              <a:ea typeface="Libre Franklin"/>
              <a:cs typeface="Libre Franklin"/>
              <a:sym typeface="Libre Franklin"/>
            </a:endParaRPr>
          </a:p>
          <a:p>
            <a:pPr marL="0" marR="0" lvl="0" indent="0" algn="just" rtl="0">
              <a:spcBef>
                <a:spcPts val="0"/>
              </a:spcBef>
              <a:spcAft>
                <a:spcPts val="0"/>
              </a:spcAft>
              <a:buNone/>
            </a:pPr>
            <a:endParaRPr lang="es-CO" dirty="0">
              <a:solidFill>
                <a:srgbClr val="0070C0"/>
              </a:solidFill>
              <a:latin typeface="Libre Franklin"/>
              <a:ea typeface="Libre Franklin"/>
              <a:cs typeface="Libre Franklin"/>
              <a:sym typeface="Libre Franklin"/>
            </a:endParaRPr>
          </a:p>
          <a:p>
            <a:pPr marL="0" marR="0" lvl="0" indent="0" algn="just" rtl="0">
              <a:spcBef>
                <a:spcPts val="0"/>
              </a:spcBef>
              <a:spcAft>
                <a:spcPts val="0"/>
              </a:spcAft>
              <a:buNone/>
            </a:pPr>
            <a:endParaRPr lang="es-CO" dirty="0">
              <a:solidFill>
                <a:srgbClr val="0070C0"/>
              </a:solidFill>
              <a:latin typeface="Libre Franklin"/>
              <a:ea typeface="Libre Franklin"/>
              <a:cs typeface="Libre Franklin"/>
              <a:sym typeface="Libre Franklin"/>
            </a:endParaRPr>
          </a:p>
          <a:p>
            <a:pPr marL="0" marR="0" lvl="0" indent="0" algn="just" rtl="0">
              <a:spcBef>
                <a:spcPts val="0"/>
              </a:spcBef>
              <a:spcAft>
                <a:spcPts val="0"/>
              </a:spcAft>
              <a:buNone/>
            </a:pPr>
            <a:endParaRPr lang="es-CO" dirty="0">
              <a:solidFill>
                <a:srgbClr val="0070C0"/>
              </a:solidFill>
              <a:latin typeface="Libre Franklin"/>
              <a:ea typeface="Libre Franklin"/>
              <a:cs typeface="Libre Franklin"/>
              <a:sym typeface="Libre Franklin"/>
            </a:endParaRPr>
          </a:p>
          <a:p>
            <a:pPr marL="0" marR="0" lvl="0" indent="0" algn="just" rtl="0">
              <a:spcBef>
                <a:spcPts val="0"/>
              </a:spcBef>
              <a:spcAft>
                <a:spcPts val="0"/>
              </a:spcAft>
              <a:buNone/>
            </a:pPr>
            <a:endParaRPr lang="es-CO" dirty="0">
              <a:solidFill>
                <a:srgbClr val="0070C0"/>
              </a:solidFill>
              <a:latin typeface="Libre Franklin"/>
              <a:ea typeface="Libre Franklin"/>
              <a:cs typeface="Libre Franklin"/>
              <a:sym typeface="Libre Franklin"/>
            </a:endParaRPr>
          </a:p>
          <a:p>
            <a:pPr marL="0" marR="0" lvl="0" indent="0" algn="just" rtl="0">
              <a:spcBef>
                <a:spcPts val="0"/>
              </a:spcBef>
              <a:spcAft>
                <a:spcPts val="0"/>
              </a:spcAft>
              <a:buNone/>
            </a:pPr>
            <a:endParaRPr lang="es-CO" dirty="0">
              <a:solidFill>
                <a:srgbClr val="0070C0"/>
              </a:solidFill>
              <a:latin typeface="Libre Franklin"/>
              <a:ea typeface="Libre Franklin"/>
              <a:cs typeface="Libre Franklin"/>
              <a:sym typeface="Libre Franklin"/>
            </a:endParaRPr>
          </a:p>
          <a:p>
            <a:pPr marL="0" marR="0" lvl="0" indent="0" algn="just" rtl="0">
              <a:spcBef>
                <a:spcPts val="0"/>
              </a:spcBef>
              <a:spcAft>
                <a:spcPts val="0"/>
              </a:spcAft>
              <a:buNone/>
            </a:pPr>
            <a:endParaRPr lang="es-CO" dirty="0">
              <a:solidFill>
                <a:srgbClr val="0070C0"/>
              </a:solidFill>
              <a:latin typeface="Libre Franklin"/>
              <a:ea typeface="Libre Franklin"/>
              <a:cs typeface="Libre Franklin"/>
              <a:sym typeface="Libre Franklin"/>
            </a:endParaRPr>
          </a:p>
          <a:p>
            <a:pPr marL="0" marR="0" lvl="0" indent="0" algn="just" rtl="0">
              <a:spcBef>
                <a:spcPts val="0"/>
              </a:spcBef>
              <a:spcAft>
                <a:spcPts val="0"/>
              </a:spcAft>
              <a:buNone/>
            </a:pPr>
            <a:endParaRPr lang="es-CO" dirty="0">
              <a:solidFill>
                <a:srgbClr val="0070C0"/>
              </a:solidFill>
              <a:latin typeface="Libre Franklin"/>
              <a:ea typeface="Libre Franklin"/>
              <a:cs typeface="Libre Franklin"/>
              <a:sym typeface="Libre Franklin"/>
            </a:endParaRPr>
          </a:p>
          <a:p>
            <a:pPr algn="just"/>
            <a:r>
              <a:rPr lang="es-CO" b="1" dirty="0">
                <a:solidFill>
                  <a:srgbClr val="0070C0"/>
                </a:solidFill>
                <a:latin typeface="Libre Franklin"/>
                <a:ea typeface="Libre Franklin"/>
                <a:cs typeface="Libre Franklin"/>
                <a:sym typeface="Libre Franklin"/>
              </a:rPr>
              <a:t>Ana Asuero </a:t>
            </a:r>
            <a:r>
              <a:rPr lang="es-CO" dirty="0">
                <a:solidFill>
                  <a:srgbClr val="0070C0"/>
                </a:solidFill>
                <a:latin typeface="Libre Franklin"/>
                <a:ea typeface="Libre Franklin"/>
                <a:cs typeface="Libre Franklin"/>
                <a:sym typeface="Libre Franklin"/>
              </a:rPr>
              <a:t>hizo sus estudios</a:t>
            </a:r>
            <a:r>
              <a:rPr lang="es-ES" i="0" u="none" strike="noStrike" cap="none" dirty="0">
                <a:solidFill>
                  <a:srgbClr val="0070C0"/>
                </a:solidFill>
                <a:latin typeface="Libre Franklin"/>
                <a:ea typeface="Libre Franklin"/>
                <a:cs typeface="Libre Franklin"/>
                <a:sym typeface="Libre Franklin"/>
              </a:rPr>
              <a:t> en la </a:t>
            </a:r>
            <a:r>
              <a:rPr lang="es-ES" dirty="0">
                <a:solidFill>
                  <a:srgbClr val="0070C0"/>
                </a:solidFill>
                <a:latin typeface="Libre Franklin"/>
                <a:ea typeface="Libre Franklin"/>
                <a:cs typeface="Libre Franklin"/>
                <a:sym typeface="Libre Franklin"/>
              </a:rPr>
              <a:t>Universidad Complutense de Madrid,</a:t>
            </a:r>
            <a:r>
              <a:rPr lang="es-ES" i="0" u="none" strike="noStrike" cap="none" dirty="0">
                <a:solidFill>
                  <a:srgbClr val="0070C0"/>
                </a:solidFill>
                <a:latin typeface="Libre Franklin"/>
                <a:ea typeface="Libre Franklin"/>
                <a:cs typeface="Libre Franklin"/>
                <a:sym typeface="Libre Franklin"/>
              </a:rPr>
              <a:t> </a:t>
            </a:r>
            <a:r>
              <a:rPr lang="es-ES" dirty="0">
                <a:solidFill>
                  <a:srgbClr val="0070C0"/>
                </a:solidFill>
                <a:latin typeface="Libre Franklin"/>
                <a:ea typeface="Libre Franklin"/>
                <a:cs typeface="Libre Franklin"/>
                <a:sym typeface="Libre Franklin"/>
              </a:rPr>
              <a:t>cu</a:t>
            </a:r>
            <a:r>
              <a:rPr lang="es-ES" i="0" u="none" strike="noStrike" cap="none" dirty="0">
                <a:solidFill>
                  <a:srgbClr val="0070C0"/>
                </a:solidFill>
                <a:latin typeface="Libre Franklin"/>
                <a:ea typeface="Libre Franklin"/>
                <a:cs typeface="Libre Franklin"/>
                <a:sym typeface="Libre Franklin"/>
              </a:rPr>
              <a:t>enta con cuatro maestr</a:t>
            </a:r>
            <a:r>
              <a:rPr lang="es-ES" dirty="0">
                <a:solidFill>
                  <a:srgbClr val="0070C0"/>
                </a:solidFill>
                <a:latin typeface="Libre Franklin"/>
                <a:ea typeface="Libre Franklin"/>
                <a:cs typeface="Libre Franklin"/>
                <a:sym typeface="Libre Franklin"/>
              </a:rPr>
              <a:t>ías relacionadas con comunicación, marketing y diseño y gestión de productos digitales. E</a:t>
            </a:r>
            <a:r>
              <a:rPr lang="es-CO" dirty="0" err="1">
                <a:solidFill>
                  <a:srgbClr val="0070C0"/>
                </a:solidFill>
                <a:latin typeface="Libre Franklin"/>
                <a:ea typeface="Libre Franklin"/>
                <a:cs typeface="Libre Franklin"/>
                <a:sym typeface="Libre Franklin"/>
              </a:rPr>
              <a:t>xperta</a:t>
            </a:r>
            <a:r>
              <a:rPr lang="es-CO" dirty="0">
                <a:solidFill>
                  <a:srgbClr val="0070C0"/>
                </a:solidFill>
                <a:latin typeface="Libre Franklin"/>
                <a:ea typeface="Libre Franklin"/>
                <a:cs typeface="Libre Franklin"/>
                <a:sym typeface="Libre Franklin"/>
              </a:rPr>
              <a:t> en diseño y gestión de productos SaaS B2B para empresas de tecnología. Ha trabajado en startups y </a:t>
            </a:r>
            <a:r>
              <a:rPr lang="es-CO" dirty="0" err="1">
                <a:solidFill>
                  <a:srgbClr val="0070C0"/>
                </a:solidFill>
                <a:latin typeface="Libre Franklin"/>
                <a:ea typeface="Libre Franklin"/>
                <a:cs typeface="Libre Franklin"/>
                <a:sym typeface="Libre Franklin"/>
              </a:rPr>
              <a:t>scale</a:t>
            </a:r>
            <a:r>
              <a:rPr lang="es-CO" dirty="0">
                <a:solidFill>
                  <a:srgbClr val="0070C0"/>
                </a:solidFill>
                <a:latin typeface="Libre Franklin"/>
                <a:ea typeface="Libre Franklin"/>
                <a:cs typeface="Libre Franklin"/>
                <a:sym typeface="Libre Franklin"/>
              </a:rPr>
              <a:t> ups de distintos sectores (</a:t>
            </a:r>
            <a:r>
              <a:rPr lang="es-CO" dirty="0" err="1">
                <a:solidFill>
                  <a:srgbClr val="0070C0"/>
                </a:solidFill>
                <a:latin typeface="Libre Franklin"/>
                <a:ea typeface="Libre Franklin"/>
                <a:cs typeface="Libre Franklin"/>
                <a:sym typeface="Libre Franklin"/>
              </a:rPr>
              <a:t>ticketing</a:t>
            </a:r>
            <a:r>
              <a:rPr lang="es-CO" dirty="0">
                <a:solidFill>
                  <a:srgbClr val="0070C0"/>
                </a:solidFill>
                <a:latin typeface="Libre Franklin"/>
                <a:ea typeface="Libre Franklin"/>
                <a:cs typeface="Libre Franklin"/>
                <a:sym typeface="Libre Franklin"/>
              </a:rPr>
              <a:t>, </a:t>
            </a:r>
            <a:r>
              <a:rPr lang="es-CO" dirty="0" err="1">
                <a:solidFill>
                  <a:srgbClr val="0070C0"/>
                </a:solidFill>
                <a:latin typeface="Libre Franklin"/>
                <a:ea typeface="Libre Franklin"/>
                <a:cs typeface="Libre Franklin"/>
                <a:sym typeface="Libre Franklin"/>
              </a:rPr>
              <a:t>fintech</a:t>
            </a:r>
            <a:r>
              <a:rPr lang="es-CO" dirty="0">
                <a:solidFill>
                  <a:srgbClr val="0070C0"/>
                </a:solidFill>
                <a:latin typeface="Libre Franklin"/>
                <a:ea typeface="Libre Franklin"/>
                <a:cs typeface="Libre Franklin"/>
                <a:sym typeface="Libre Franklin"/>
              </a:rPr>
              <a:t> e </a:t>
            </a:r>
            <a:r>
              <a:rPr lang="es-CO" dirty="0" err="1">
                <a:solidFill>
                  <a:srgbClr val="0070C0"/>
                </a:solidFill>
                <a:latin typeface="Libre Franklin"/>
                <a:ea typeface="Libre Franklin"/>
                <a:cs typeface="Libre Franklin"/>
                <a:sym typeface="Libre Franklin"/>
              </a:rPr>
              <a:t>insurtech</a:t>
            </a:r>
            <a:r>
              <a:rPr lang="es-CO" dirty="0">
                <a:solidFill>
                  <a:srgbClr val="0070C0"/>
                </a:solidFill>
                <a:latin typeface="Libre Franklin"/>
                <a:ea typeface="Libre Franklin"/>
                <a:cs typeface="Libre Franklin"/>
                <a:sym typeface="Libre Franklin"/>
              </a:rPr>
              <a:t>) liderando los equipos de diseño y gestión de producto y </a:t>
            </a:r>
            <a:r>
              <a:rPr lang="es-CO" dirty="0" err="1">
                <a:solidFill>
                  <a:srgbClr val="0070C0"/>
                </a:solidFill>
                <a:latin typeface="Libre Franklin"/>
                <a:ea typeface="Libre Franklin"/>
                <a:cs typeface="Libre Franklin"/>
                <a:sym typeface="Libre Franklin"/>
              </a:rPr>
              <a:t>co-liderando</a:t>
            </a:r>
            <a:r>
              <a:rPr lang="es-CO" dirty="0">
                <a:solidFill>
                  <a:srgbClr val="0070C0"/>
                </a:solidFill>
                <a:latin typeface="Libre Franklin"/>
                <a:ea typeface="Libre Franklin"/>
                <a:cs typeface="Libre Franklin"/>
                <a:sym typeface="Libre Franklin"/>
              </a:rPr>
              <a:t> los equipos de desarrollo y data.  En </a:t>
            </a:r>
            <a:r>
              <a:rPr lang="es-CO" dirty="0" err="1">
                <a:solidFill>
                  <a:srgbClr val="0070C0"/>
                </a:solidFill>
                <a:latin typeface="Libre Franklin"/>
                <a:ea typeface="Libre Franklin"/>
                <a:cs typeface="Libre Franklin"/>
                <a:sym typeface="Libre Franklin"/>
              </a:rPr>
              <a:t>Bdeo</a:t>
            </a:r>
            <a:r>
              <a:rPr lang="es-CO" b="1" dirty="0">
                <a:solidFill>
                  <a:srgbClr val="0070C0"/>
                </a:solidFill>
                <a:latin typeface="Libre Franklin"/>
                <a:ea typeface="Libre Franklin"/>
                <a:cs typeface="Libre Franklin"/>
                <a:sym typeface="Libre Franklin"/>
              </a:rPr>
              <a:t> </a:t>
            </a:r>
            <a:r>
              <a:rPr lang="es-CO" dirty="0">
                <a:solidFill>
                  <a:srgbClr val="0070C0"/>
                </a:solidFill>
                <a:latin typeface="Libre Franklin"/>
                <a:ea typeface="Libre Franklin"/>
                <a:cs typeface="Libre Franklin"/>
                <a:sym typeface="Libre Franklin"/>
              </a:rPr>
              <a:t>ha sido encargada del diseño de productos digitales basados en Inteligencia Visual y Machine </a:t>
            </a:r>
            <a:r>
              <a:rPr lang="es-CO" dirty="0" err="1">
                <a:solidFill>
                  <a:srgbClr val="0070C0"/>
                </a:solidFill>
                <a:latin typeface="Libre Franklin"/>
                <a:ea typeface="Libre Franklin"/>
                <a:cs typeface="Libre Franklin"/>
                <a:sym typeface="Libre Franklin"/>
              </a:rPr>
              <a:t>Learning</a:t>
            </a:r>
            <a:r>
              <a:rPr lang="es-CO" dirty="0">
                <a:solidFill>
                  <a:srgbClr val="0070C0"/>
                </a:solidFill>
                <a:latin typeface="Libre Franklin"/>
                <a:ea typeface="Libre Franklin"/>
                <a:cs typeface="Libre Franklin"/>
                <a:sym typeface="Libre Franklin"/>
              </a:rPr>
              <a:t>, que enfocados al sector asegurador brindan posibilidades de automatización sin precedentes. </a:t>
            </a:r>
            <a:endParaRPr dirty="0"/>
          </a:p>
        </p:txBody>
      </p:sp>
      <p:pic>
        <p:nvPicPr>
          <p:cNvPr id="99" name="Google Shape;99;p17"/>
          <p:cNvPicPr preferRelativeResize="0"/>
          <p:nvPr/>
        </p:nvPicPr>
        <p:blipFill>
          <a:blip r:embed="rId3">
            <a:alphaModFix/>
          </a:blip>
          <a:stretch>
            <a:fillRect/>
          </a:stretch>
        </p:blipFill>
        <p:spPr>
          <a:xfrm>
            <a:off x="3166024" y="2654521"/>
            <a:ext cx="1879526" cy="1862100"/>
          </a:xfrm>
          <a:prstGeom prst="rect">
            <a:avLst/>
          </a:prstGeom>
          <a:noFill/>
          <a:ln>
            <a:noFill/>
          </a:ln>
        </p:spPr>
      </p:pic>
      <p:pic>
        <p:nvPicPr>
          <p:cNvPr id="100" name="Google Shape;100;p17"/>
          <p:cNvPicPr preferRelativeResize="0"/>
          <p:nvPr/>
        </p:nvPicPr>
        <p:blipFill>
          <a:blip r:embed="rId4">
            <a:alphaModFix/>
          </a:blip>
          <a:stretch>
            <a:fillRect/>
          </a:stretch>
        </p:blipFill>
        <p:spPr>
          <a:xfrm>
            <a:off x="5926622" y="3278683"/>
            <a:ext cx="2915400" cy="613775"/>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79426" y="2852938"/>
            <a:ext cx="9046708" cy="576063"/>
          </a:xfrm>
        </p:spPr>
        <p:txBody>
          <a:bodyPr>
            <a:noAutofit/>
          </a:bodyPr>
          <a:lstStyle/>
          <a:p>
            <a:pPr algn="l"/>
            <a:r>
              <a:rPr lang="es-MX" sz="3600"/>
              <a:t>PROPOSICIONES Y VARIOS.</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2" y="3027146"/>
            <a:ext cx="1392839"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es-CO" sz="7200" b="1" i="0" u="none" strike="noStrike" kern="1200" cap="none" spc="0" normalizeH="0" baseline="0" noProof="0">
              <a:ln>
                <a:noFill/>
              </a:ln>
              <a:solidFill>
                <a:srgbClr val="FFFFFF"/>
              </a:solidFill>
              <a:effectLst/>
              <a:uLnTx/>
              <a:uFillTx/>
              <a:latin typeface="Franklin Gothic Medium" panose="020B0603020102020204"/>
              <a:ea typeface="ＭＳ Ｐゴシック" pitchFamily="-84" charset="-128"/>
              <a:cs typeface="Arial" charset="0"/>
            </a:endParaRPr>
          </a:p>
        </p:txBody>
      </p:sp>
      <p:sp>
        <p:nvSpPr>
          <p:cNvPr id="6" name="Rectángulo 5">
            <a:extLst>
              <a:ext uri="{FF2B5EF4-FFF2-40B4-BE49-F238E27FC236}">
                <a16:creationId xmlns:a16="http://schemas.microsoft.com/office/drawing/2014/main" id="{75B31425-0EC4-CB4D-AC1E-DCC732369102}"/>
              </a:ext>
            </a:extLst>
          </p:cNvPr>
          <p:cNvSpPr/>
          <p:nvPr/>
        </p:nvSpPr>
        <p:spPr>
          <a:xfrm flipV="1">
            <a:off x="2341423" y="3429000"/>
            <a:ext cx="5399715" cy="57023"/>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w="0"/>
              <a:solidFill>
                <a:srgbClr val="000000"/>
              </a:solidFill>
              <a:effectLst/>
              <a:uLnTx/>
              <a:uFillTx/>
              <a:latin typeface="Arial" pitchFamily="34" charset="0"/>
              <a:ea typeface="+mn-ea"/>
              <a:cs typeface="Arial" pitchFamily="34" charset="0"/>
            </a:endParaRPr>
          </a:p>
        </p:txBody>
      </p:sp>
      <p:sp>
        <p:nvSpPr>
          <p:cNvPr id="7" name="10 Marcador de texto">
            <a:extLst>
              <a:ext uri="{FF2B5EF4-FFF2-40B4-BE49-F238E27FC236}">
                <a16:creationId xmlns:a16="http://schemas.microsoft.com/office/drawing/2014/main" id="{8B5EA71C-88C4-442C-A736-5EB8CE40B3D0}"/>
              </a:ext>
            </a:extLst>
          </p:cNvPr>
          <p:cNvSpPr txBox="1">
            <a:spLocks/>
          </p:cNvSpPr>
          <p:nvPr/>
        </p:nvSpPr>
        <p:spPr>
          <a:xfrm>
            <a:off x="702616" y="3197992"/>
            <a:ext cx="1392839" cy="405218"/>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MX" sz="7200"/>
              <a:t>10</a:t>
            </a:r>
            <a:endParaRPr lang="es-CO" sz="7200"/>
          </a:p>
        </p:txBody>
      </p:sp>
    </p:spTree>
    <p:extLst>
      <p:ext uri="{BB962C8B-B14F-4D97-AF65-F5344CB8AC3E}">
        <p14:creationId xmlns:p14="http://schemas.microsoft.com/office/powerpoint/2010/main" val="25975659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9BB98856-7B57-4E03-BC48-9F3FE4ED5C8E}"/>
              </a:ext>
            </a:extLst>
          </p:cNvPr>
          <p:cNvSpPr>
            <a:spLocks noGrp="1"/>
          </p:cNvSpPr>
          <p:nvPr>
            <p:ph type="title"/>
          </p:nvPr>
        </p:nvSpPr>
        <p:spPr>
          <a:xfrm>
            <a:off x="479376" y="95447"/>
            <a:ext cx="10441160" cy="650404"/>
          </a:xfrm>
        </p:spPr>
        <p:txBody>
          <a:bodyPr/>
          <a:lstStyle/>
          <a:p>
            <a:r>
              <a:rPr lang="es-CO"/>
              <a:t>Resultados encuesta eventos paro nacional.</a:t>
            </a:r>
          </a:p>
        </p:txBody>
      </p:sp>
      <p:sp>
        <p:nvSpPr>
          <p:cNvPr id="4" name="CuadroTexto 3">
            <a:extLst>
              <a:ext uri="{FF2B5EF4-FFF2-40B4-BE49-F238E27FC236}">
                <a16:creationId xmlns:a16="http://schemas.microsoft.com/office/drawing/2014/main" id="{42C6B5D9-B1C3-4F6B-90E2-D0FB2A568EFC}"/>
              </a:ext>
            </a:extLst>
          </p:cNvPr>
          <p:cNvSpPr txBox="1"/>
          <p:nvPr/>
        </p:nvSpPr>
        <p:spPr>
          <a:xfrm>
            <a:off x="806665" y="867842"/>
            <a:ext cx="10208524" cy="646331"/>
          </a:xfrm>
          <a:prstGeom prst="rect">
            <a:avLst/>
          </a:prstGeom>
          <a:noFill/>
        </p:spPr>
        <p:txBody>
          <a:bodyPr wrap="square" rtlCol="0">
            <a:spAutoFit/>
          </a:bodyPr>
          <a:lstStyle/>
          <a:p>
            <a:r>
              <a:rPr lang="es-CO" sz="3600" b="1"/>
              <a:t>Pendiente por atender la encuesta.</a:t>
            </a:r>
          </a:p>
        </p:txBody>
      </p:sp>
      <p:sp>
        <p:nvSpPr>
          <p:cNvPr id="7" name="Elipse 6">
            <a:extLst>
              <a:ext uri="{FF2B5EF4-FFF2-40B4-BE49-F238E27FC236}">
                <a16:creationId xmlns:a16="http://schemas.microsoft.com/office/drawing/2014/main" id="{A0D9D8BE-1520-42EA-9142-19807FA2F249}"/>
              </a:ext>
            </a:extLst>
          </p:cNvPr>
          <p:cNvSpPr/>
          <p:nvPr/>
        </p:nvSpPr>
        <p:spPr>
          <a:xfrm>
            <a:off x="162177" y="947872"/>
            <a:ext cx="540000" cy="540000"/>
          </a:xfrm>
          <a:prstGeom prst="ellipse">
            <a:avLst/>
          </a:prstGeom>
          <a:solidFill>
            <a:srgbClr val="C00000"/>
          </a:solidFill>
          <a:ln>
            <a:solidFill>
              <a:srgbClr val="C00000"/>
            </a:solid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algn="ctr"/>
            <a:endParaRPr lang="es-CO" sz="1350">
              <a:ln w="0"/>
              <a:solidFill>
                <a:schemeClr val="tx1"/>
              </a:solidFill>
              <a:latin typeface="Arial" pitchFamily="34" charset="0"/>
              <a:cs typeface="Arial" pitchFamily="34" charset="0"/>
            </a:endParaRPr>
          </a:p>
        </p:txBody>
      </p:sp>
      <p:sp>
        <p:nvSpPr>
          <p:cNvPr id="21" name="CuadroTexto 20">
            <a:extLst>
              <a:ext uri="{FF2B5EF4-FFF2-40B4-BE49-F238E27FC236}">
                <a16:creationId xmlns:a16="http://schemas.microsoft.com/office/drawing/2014/main" id="{08207760-157B-4F92-B45C-6CF9E3077097}"/>
              </a:ext>
            </a:extLst>
          </p:cNvPr>
          <p:cNvSpPr txBox="1"/>
          <p:nvPr/>
        </p:nvSpPr>
        <p:spPr>
          <a:xfrm>
            <a:off x="1415624" y="6374368"/>
            <a:ext cx="7058346" cy="369332"/>
          </a:xfrm>
          <a:prstGeom prst="rect">
            <a:avLst/>
          </a:prstGeom>
          <a:noFill/>
        </p:spPr>
        <p:txBody>
          <a:bodyPr wrap="square" lIns="91440" tIns="45720" rIns="91440" bIns="45720" rtlCol="0" anchor="t">
            <a:spAutoFit/>
          </a:bodyPr>
          <a:lstStyle/>
          <a:p>
            <a:r>
              <a:rPr lang="es-MX"/>
              <a:t>Representa el 5% de las primas emitidas a Dic de 2021. </a:t>
            </a:r>
            <a:endParaRPr lang="es-CO"/>
          </a:p>
        </p:txBody>
      </p:sp>
      <p:pic>
        <p:nvPicPr>
          <p:cNvPr id="2" name="Imagen 2" descr="Logotipo, nombre de la empresa&#10;&#10;Descripción generada automáticamente">
            <a:extLst>
              <a:ext uri="{FF2B5EF4-FFF2-40B4-BE49-F238E27FC236}">
                <a16:creationId xmlns:a16="http://schemas.microsoft.com/office/drawing/2014/main" id="{BA92E4E3-4774-49F1-8AD0-E95ADA7B963F}"/>
              </a:ext>
            </a:extLst>
          </p:cNvPr>
          <p:cNvPicPr>
            <a:picLocks noChangeAspect="1"/>
          </p:cNvPicPr>
          <p:nvPr/>
        </p:nvPicPr>
        <p:blipFill>
          <a:blip r:embed="rId2"/>
          <a:stretch>
            <a:fillRect/>
          </a:stretch>
        </p:blipFill>
        <p:spPr>
          <a:xfrm>
            <a:off x="2195513" y="2405063"/>
            <a:ext cx="2714625" cy="2038350"/>
          </a:xfrm>
          <a:prstGeom prst="rect">
            <a:avLst/>
          </a:prstGeom>
        </p:spPr>
      </p:pic>
      <p:pic>
        <p:nvPicPr>
          <p:cNvPr id="3" name="Imagen 5" descr="Icono&#10;&#10;Descripción generada automáticamente">
            <a:extLst>
              <a:ext uri="{FF2B5EF4-FFF2-40B4-BE49-F238E27FC236}">
                <a16:creationId xmlns:a16="http://schemas.microsoft.com/office/drawing/2014/main" id="{33722046-763F-4C96-8723-DD5C61323A8F}"/>
              </a:ext>
            </a:extLst>
          </p:cNvPr>
          <p:cNvPicPr>
            <a:picLocks noChangeAspect="1"/>
          </p:cNvPicPr>
          <p:nvPr/>
        </p:nvPicPr>
        <p:blipFill>
          <a:blip r:embed="rId3"/>
          <a:stretch>
            <a:fillRect/>
          </a:stretch>
        </p:blipFill>
        <p:spPr>
          <a:xfrm>
            <a:off x="6129338" y="2847975"/>
            <a:ext cx="1400175" cy="1019175"/>
          </a:xfrm>
          <a:prstGeom prst="rect">
            <a:avLst/>
          </a:prstGeom>
        </p:spPr>
      </p:pic>
    </p:spTree>
    <p:extLst>
      <p:ext uri="{BB962C8B-B14F-4D97-AF65-F5344CB8AC3E}">
        <p14:creationId xmlns:p14="http://schemas.microsoft.com/office/powerpoint/2010/main" val="197971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9BB98856-7B57-4E03-BC48-9F3FE4ED5C8E}"/>
              </a:ext>
            </a:extLst>
          </p:cNvPr>
          <p:cNvSpPr>
            <a:spLocks noGrp="1"/>
          </p:cNvSpPr>
          <p:nvPr>
            <p:ph type="title"/>
          </p:nvPr>
        </p:nvSpPr>
        <p:spPr>
          <a:xfrm>
            <a:off x="479376" y="95447"/>
            <a:ext cx="10441160" cy="650404"/>
          </a:xfrm>
        </p:spPr>
        <p:txBody>
          <a:bodyPr/>
          <a:lstStyle/>
          <a:p>
            <a:r>
              <a:rPr lang="es-CO"/>
              <a:t>Resultados encuesta eventos paro nacional - Corte Diciembre 2021.</a:t>
            </a:r>
          </a:p>
        </p:txBody>
      </p:sp>
      <p:sp>
        <p:nvSpPr>
          <p:cNvPr id="6" name="CuadroTexto 5">
            <a:extLst>
              <a:ext uri="{FF2B5EF4-FFF2-40B4-BE49-F238E27FC236}">
                <a16:creationId xmlns:a16="http://schemas.microsoft.com/office/drawing/2014/main" id="{6305FFA2-7ED7-4A50-B430-0D30DBCEBF2D}"/>
              </a:ext>
            </a:extLst>
          </p:cNvPr>
          <p:cNvSpPr txBox="1"/>
          <p:nvPr/>
        </p:nvSpPr>
        <p:spPr>
          <a:xfrm>
            <a:off x="650548" y="1146769"/>
            <a:ext cx="10803017" cy="923330"/>
          </a:xfrm>
          <a:prstGeom prst="rect">
            <a:avLst/>
          </a:prstGeom>
          <a:noFill/>
        </p:spPr>
        <p:txBody>
          <a:bodyPr wrap="square" lIns="91440" tIns="45720" rIns="91440" bIns="45720" rtlCol="0" anchor="t">
            <a:spAutoFit/>
          </a:bodyPr>
          <a:lstStyle/>
          <a:p>
            <a:r>
              <a:rPr lang="es-ES" dirty="0"/>
              <a:t>Al cierre del mes de diciembre tenemos entre reservas y pagos </a:t>
            </a:r>
            <a:r>
              <a:rPr lang="es-ES" b="1" dirty="0"/>
              <a:t>30.819 millones </a:t>
            </a:r>
            <a:r>
              <a:rPr lang="es-ES" dirty="0"/>
              <a:t>y en octubre teníamos </a:t>
            </a:r>
            <a:r>
              <a:rPr lang="es-ES" b="1" dirty="0"/>
              <a:t>29.979 millones</a:t>
            </a:r>
            <a:r>
              <a:rPr lang="es-ES" dirty="0"/>
              <a:t>, lo que representa un </a:t>
            </a:r>
            <a:r>
              <a:rPr lang="es-ES" b="1" dirty="0"/>
              <a:t>crecimiento del 3%. </a:t>
            </a:r>
            <a:r>
              <a:rPr lang="es-ES" dirty="0"/>
              <a:t>En cuanto a las cantidades de vehículos afectados, </a:t>
            </a:r>
            <a:r>
              <a:rPr lang="es-ES" b="1" dirty="0"/>
              <a:t>pasamos de 3,747 a 3,864. </a:t>
            </a:r>
            <a:endParaRPr lang="es-CO" b="1" dirty="0"/>
          </a:p>
        </p:txBody>
      </p:sp>
      <p:pic>
        <p:nvPicPr>
          <p:cNvPr id="9" name="Imagen 8">
            <a:extLst>
              <a:ext uri="{FF2B5EF4-FFF2-40B4-BE49-F238E27FC236}">
                <a16:creationId xmlns:a16="http://schemas.microsoft.com/office/drawing/2014/main" id="{87F2EA43-2ACF-437D-A635-EA07451F3F0A}"/>
              </a:ext>
            </a:extLst>
          </p:cNvPr>
          <p:cNvPicPr>
            <a:picLocks noChangeAspect="1"/>
          </p:cNvPicPr>
          <p:nvPr/>
        </p:nvPicPr>
        <p:blipFill>
          <a:blip r:embed="rId2"/>
          <a:stretch>
            <a:fillRect/>
          </a:stretch>
        </p:blipFill>
        <p:spPr>
          <a:xfrm>
            <a:off x="1782254" y="2505669"/>
            <a:ext cx="8203583" cy="3205562"/>
          </a:xfrm>
          <a:prstGeom prst="rect">
            <a:avLst/>
          </a:prstGeom>
        </p:spPr>
      </p:pic>
    </p:spTree>
    <p:extLst>
      <p:ext uri="{BB962C8B-B14F-4D97-AF65-F5344CB8AC3E}">
        <p14:creationId xmlns:p14="http://schemas.microsoft.com/office/powerpoint/2010/main" val="3011968595"/>
      </p:ext>
    </p:extLst>
  </p:cSld>
  <p:clrMapOvr>
    <a:masterClrMapping/>
  </p:clrMapOvr>
</p:sld>
</file>

<file path=ppt/theme/theme1.xml><?xml version="1.0" encoding="utf-8"?>
<a:theme xmlns:a="http://schemas.openxmlformats.org/drawingml/2006/main" name="2_Tema de Office">
  <a:themeElements>
    <a:clrScheme name="Colores Fasecolda">
      <a:dk1>
        <a:srgbClr val="000000"/>
      </a:dk1>
      <a:lt1>
        <a:srgbClr val="FFFFFF"/>
      </a:lt1>
      <a:dk2>
        <a:srgbClr val="1F497D"/>
      </a:dk2>
      <a:lt2>
        <a:srgbClr val="EEECE1"/>
      </a:lt2>
      <a:accent1>
        <a:srgbClr val="76C5EF"/>
      </a:accent1>
      <a:accent2>
        <a:srgbClr val="FEA022"/>
      </a:accent2>
      <a:accent3>
        <a:srgbClr val="FF6700"/>
      </a:accent3>
      <a:accent4>
        <a:srgbClr val="70A524"/>
      </a:accent4>
      <a:accent5>
        <a:srgbClr val="A5D848"/>
      </a:accent5>
      <a:accent6>
        <a:srgbClr val="20768C"/>
      </a:accent6>
      <a:hlink>
        <a:srgbClr val="79B6E8"/>
      </a:hlink>
      <a:folHlink>
        <a:srgbClr val="800080"/>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effectLst>
          <a:reflection blurRad="6350" stA="50000" endA="300" endPos="38500" dist="50800" dir="5400000" sy="-100000" algn="bl" rotWithShape="0"/>
        </a:effectLst>
      </a:spPr>
      <a:bodyPr rtlCol="0" anchor="t"/>
      <a:lstStyle>
        <a:defPPr>
          <a:defRPr sz="1350" dirty="0" smtClean="0">
            <a:ln w="0"/>
            <a:solidFill>
              <a:schemeClr val="tx1"/>
            </a:solidFill>
            <a:latin typeface="Arial" pitchFamily="34" charset="0"/>
            <a:cs typeface="Arial" pitchFamily="34" charset="0"/>
          </a:defRPr>
        </a:defPPr>
      </a:lstStyle>
      <a:style>
        <a:lnRef idx="2">
          <a:schemeClr val="accent1">
            <a:shade val="50000"/>
          </a:schemeClr>
        </a:lnRef>
        <a:fillRef idx="1002">
          <a:schemeClr val="lt2"/>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1_EY dark background">
  <a:themeElements>
    <a:clrScheme name="EY Color">
      <a:dk1>
        <a:srgbClr val="2E2E38"/>
      </a:dk1>
      <a:lt1>
        <a:sysClr val="window" lastClr="FFFFFF"/>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theme>
</file>

<file path=ppt/theme/theme3.xml><?xml version="1.0" encoding="utf-8"?>
<a:theme xmlns:a="http://schemas.openxmlformats.org/drawingml/2006/main" name="EY light background">
  <a:themeElements>
    <a:clrScheme name="Custom 8">
      <a:dk1>
        <a:srgbClr val="FFFFFF"/>
      </a:dk1>
      <a:lt1>
        <a:srgbClr val="2E2E38"/>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theme>
</file>

<file path=ppt/theme/theme4.xml><?xml version="1.0" encoding="utf-8"?>
<a:theme xmlns:a="http://schemas.openxmlformats.org/drawingml/2006/main" name="Faceta">
  <a:themeElements>
    <a:clrScheme name="Verde azulado">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4a01be33-529c-424b-a443-6cb852cbc269" xsi:nil="true"/>
    <SharedWithUsers xmlns="9eb5df94-08fa-4d3a-8ab1-19ba1fe4e08f">
      <UserInfo>
        <DisplayName>Luis Guillermo Gil Madrid</DisplayName>
        <AccountId>14</AccountId>
        <AccountType/>
      </UserInfo>
      <UserInfo>
        <DisplayName>Juan David Angel Lasso</DisplayName>
        <AccountId>21</AccountId>
        <AccountType/>
      </UserInfo>
      <UserInfo>
        <DisplayName>Daniel Felipe Suarez Mayorga</DisplayName>
        <AccountId>179</AccountId>
        <AccountType/>
      </UserInfo>
    </SharedWithUsers>
    <lcf76f155ced4ddcb4097134ff3c332f xmlns="4a01be33-529c-424b-a443-6cb852cbc269">
      <Terms xmlns="http://schemas.microsoft.com/office/infopath/2007/PartnerControls"/>
    </lcf76f155ced4ddcb4097134ff3c332f>
    <TaxCatchAll xmlns="9eb5df94-08fa-4d3a-8ab1-19ba1fe4e08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D048ECCB39B2DA459B1FD3B83E7C1AD2" ma:contentTypeVersion="19" ma:contentTypeDescription="Crear nuevo documento." ma:contentTypeScope="" ma:versionID="296dbb3ec0518f6ab5e9c5862e626572">
  <xsd:schema xmlns:xsd="http://www.w3.org/2001/XMLSchema" xmlns:xs="http://www.w3.org/2001/XMLSchema" xmlns:p="http://schemas.microsoft.com/office/2006/metadata/properties" xmlns:ns2="4a01be33-529c-424b-a443-6cb852cbc269" xmlns:ns3="9eb5df94-08fa-4d3a-8ab1-19ba1fe4e08f" targetNamespace="http://schemas.microsoft.com/office/2006/metadata/properties" ma:root="true" ma:fieldsID="69cf4d424c8b551ade91a0e1aaa78387" ns2:_="" ns3:_="">
    <xsd:import namespace="4a01be33-529c-424b-a443-6cb852cbc269"/>
    <xsd:import namespace="9eb5df94-08fa-4d3a-8ab1-19ba1fe4e08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_Flow_SignoffStatus"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a01be33-529c-424b-a443-6cb852cbc26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_Flow_SignoffStatus" ma:index="15" nillable="true" ma:displayName="Estado de aprobación" ma:internalName="Estado_x0020_de_x0020_aprobaci_x00f3_n">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Etiquetas de imagen" ma:readOnly="false" ma:fieldId="{5cf76f15-5ced-4ddc-b409-7134ff3c332f}" ma:taxonomyMulti="true" ma:sspId="321ce2ba-696d-4b7b-88d6-25a84c99b77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eb5df94-08fa-4d3a-8ab1-19ba1fe4e08f"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element name="TaxCatchAll" ma:index="24" nillable="true" ma:displayName="Taxonomy Catch All Column" ma:hidden="true" ma:list="{2d57fac7-f430-41a2-88e7-378a546261ef}" ma:internalName="TaxCatchAll" ma:showField="CatchAllData" ma:web="9eb5df94-08fa-4d3a-8ab1-19ba1fe4e0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7767F6E-0870-42A4-885A-0ADE069D1733}">
  <ds:schemaRefs>
    <ds:schemaRef ds:uri="4a01be33-529c-424b-a443-6cb852cbc269"/>
    <ds:schemaRef ds:uri="9eb5df94-08fa-4d3a-8ab1-19ba1fe4e08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13AF698-F7D3-424B-9F04-C848401E7F7F}">
  <ds:schemaRefs>
    <ds:schemaRef ds:uri="http://schemas.microsoft.com/sharepoint/v3/contenttype/forms"/>
  </ds:schemaRefs>
</ds:datastoreItem>
</file>

<file path=customXml/itemProps3.xml><?xml version="1.0" encoding="utf-8"?>
<ds:datastoreItem xmlns:ds="http://schemas.openxmlformats.org/officeDocument/2006/customXml" ds:itemID="{53D34698-7EA2-4DD6-A081-330B364CA02B}"/>
</file>

<file path=docProps/app.xml><?xml version="1.0" encoding="utf-8"?>
<Properties xmlns="http://schemas.openxmlformats.org/officeDocument/2006/extended-properties" xmlns:vt="http://schemas.openxmlformats.org/officeDocument/2006/docPropsVTypes">
  <TotalTime>30</TotalTime>
  <Words>4549</Words>
  <Application>Microsoft Office PowerPoint</Application>
  <PresentationFormat>Panorámica</PresentationFormat>
  <Paragraphs>713</Paragraphs>
  <Slides>77</Slides>
  <Notes>20</Notes>
  <HiddenSlides>0</HiddenSlides>
  <MMClips>0</MMClips>
  <ScaleCrop>false</ScaleCrop>
  <HeadingPairs>
    <vt:vector size="6" baseType="variant">
      <vt:variant>
        <vt:lpstr>Fuentes usadas</vt:lpstr>
      </vt:variant>
      <vt:variant>
        <vt:i4>19</vt:i4>
      </vt:variant>
      <vt:variant>
        <vt:lpstr>Tema</vt:lpstr>
      </vt:variant>
      <vt:variant>
        <vt:i4>4</vt:i4>
      </vt:variant>
      <vt:variant>
        <vt:lpstr>Títulos de diapositiva</vt:lpstr>
      </vt:variant>
      <vt:variant>
        <vt:i4>77</vt:i4>
      </vt:variant>
    </vt:vector>
  </HeadingPairs>
  <TitlesOfParts>
    <vt:vector size="100" baseType="lpstr">
      <vt:lpstr>ＭＳ Ｐゴシック</vt:lpstr>
      <vt:lpstr>Arial</vt:lpstr>
      <vt:lpstr>Arial Nova Cond Light</vt:lpstr>
      <vt:lpstr>Arial Unicode MS</vt:lpstr>
      <vt:lpstr>Calibri</vt:lpstr>
      <vt:lpstr>Calibri Light</vt:lpstr>
      <vt:lpstr>Candara</vt:lpstr>
      <vt:lpstr>EYInterstate</vt:lpstr>
      <vt:lpstr>EYInterstate Light</vt:lpstr>
      <vt:lpstr>Franklin Gothic Book</vt:lpstr>
      <vt:lpstr>Franklin Gothic Medium</vt:lpstr>
      <vt:lpstr>FZShuTi</vt:lpstr>
      <vt:lpstr>Lato Light</vt:lpstr>
      <vt:lpstr>League Spartan</vt:lpstr>
      <vt:lpstr>Libre Franklin</vt:lpstr>
      <vt:lpstr>Libre Franklin Medium</vt:lpstr>
      <vt:lpstr>Times</vt:lpstr>
      <vt:lpstr>Trebuchet MS</vt:lpstr>
      <vt:lpstr>Wingdings 3</vt:lpstr>
      <vt:lpstr>2_Tema de Office</vt:lpstr>
      <vt:lpstr>1_EY dark background</vt:lpstr>
      <vt:lpstr>EY light background</vt:lpstr>
      <vt:lpstr>Faceta</vt:lpstr>
      <vt:lpstr>CÁMARA TÉCNICA DE AUTOS.</vt:lpstr>
      <vt:lpstr>Presentación de PowerPoint</vt:lpstr>
      <vt:lpstr>Presentación de PowerPoint</vt:lpstr>
      <vt:lpstr>Presentación de PowerPoint</vt:lpstr>
      <vt:lpstr>LIBRETA DE ASISTENCIAS.</vt:lpstr>
      <vt:lpstr>Presentación de PowerPoint</vt:lpstr>
      <vt:lpstr>Resultados encuesta eventos paro nacional. </vt:lpstr>
      <vt:lpstr>Resultados encuesta eventos paro nacional.</vt:lpstr>
      <vt:lpstr>Resultados encuesta eventos paro nacional - Corte Diciembre 2021.</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En caso de daños materiales en los que solo resulten afectados vehículos asegurados, inmuebles, cosas o animales y no se produzcan lesiones personales. </vt:lpstr>
      <vt:lpstr>Reflexiones sobre Marcus y la ley 2161, artículo 143ª.</vt:lpstr>
      <vt:lpstr>Acciones que se están realizando:</vt:lpstr>
      <vt:lpstr>Presentación de PowerPoint</vt:lpstr>
      <vt:lpstr>Premios Vía.</vt:lpstr>
      <vt:lpstr>Presentación de PowerPoint</vt:lpstr>
      <vt:lpstr>Servicios del Portal</vt:lpstr>
      <vt:lpstr>Presentación de PowerPoint</vt:lpstr>
      <vt:lpstr>Presentación de PowerPoint</vt:lpstr>
      <vt:lpstr>Dirección de Gestión Institucional contra el Fraude </vt:lpstr>
      <vt:lpstr>Presentación de PowerPoint</vt:lpstr>
      <vt:lpstr>Nuevo modelo sistema ARCE  </vt:lpstr>
      <vt:lpstr>Bondades del Sistema ARCE</vt:lpstr>
      <vt:lpstr>Nuevos indicadores </vt:lpstr>
      <vt:lpstr>Capacitaciones </vt:lpstr>
      <vt:lpstr>Presentación de PowerPoint</vt:lpstr>
      <vt:lpstr>Uso del Sistema ARCE</vt:lpstr>
      <vt:lpstr>Número de usuarios y consultas por compañía </vt:lpstr>
      <vt:lpstr>Presentación de PowerPoint</vt:lpstr>
      <vt:lpstr>Fraude </vt:lpstr>
      <vt:lpstr>Presentación de PowerPoint</vt:lpstr>
      <vt:lpstr>Presentación de PowerPoint</vt:lpstr>
      <vt:lpstr>Contenido</vt:lpstr>
      <vt:lpstr>De los ingresos en el seguro voluntario de vehículo</vt:lpstr>
      <vt:lpstr>La industria de los seguros y del seguro voluntario de vehículos en el país</vt:lpstr>
      <vt:lpstr>Valor mensual de las primas emitidas (Millones de pesos constantes)</vt:lpstr>
      <vt:lpstr>Valor anual de las primas emitidas (Billones de pesos constantes)</vt:lpstr>
      <vt:lpstr>Valor de la prima media del seguro (precios constantes diciembre de 2020)</vt:lpstr>
      <vt:lpstr>Número de vigentes</vt:lpstr>
      <vt:lpstr>Número de vigentes y valor de la prima media</vt:lpstr>
      <vt:lpstr>Índices de precios relacionados – en el índice de precios al consumidor ( base 2020=100)</vt:lpstr>
      <vt:lpstr>Índice de la TRM (Pesos por dólar) (Base diciembre del 2020=100</vt:lpstr>
      <vt:lpstr>Automóviles matriculados Unidades anualizadas y variación porcentual</vt:lpstr>
      <vt:lpstr>Consideraciones sobre las pólizas emitidas</vt:lpstr>
      <vt:lpstr>De los egresos en el seguro voluntario de vehículo</vt:lpstr>
      <vt:lpstr>Valor mensual de los Siniestros incurridos* (millones de pesos constantes)</vt:lpstr>
      <vt:lpstr>Valor anual de los Siniestros incurridos (millones de pesos constantes)</vt:lpstr>
      <vt:lpstr>Número mensual de siniestros</vt:lpstr>
      <vt:lpstr>Número anual de siniestros</vt:lpstr>
      <vt:lpstr>Número anual de reclamaciones </vt:lpstr>
      <vt:lpstr>Hurto de automotores Número y variación anualizada</vt:lpstr>
      <vt:lpstr>Consideraciones sobre los siniestros incurridos</vt:lpstr>
      <vt:lpstr>Valor de las primas emitidas y los siniestros incurridos - (Billones de pesos constantes)</vt:lpstr>
      <vt:lpstr>La rentabilidad El índice combinado</vt:lpstr>
      <vt:lpstr>Índice combinado- ramo de autos Evolución</vt:lpstr>
      <vt:lpstr>Gastos Administrativos  y Personal</vt:lpstr>
      <vt:lpstr>Comisiones</vt:lpstr>
      <vt:lpstr>Siniestralidad cuenta compañía</vt:lpstr>
      <vt:lpstr>Reserva de insuficiencia de tarifas (RTIP)  (Millones de pesos)</vt:lpstr>
      <vt:lpstr>La calidad de la información</vt:lpstr>
      <vt:lpstr>La mejora en cobertura y consistencia ha sido constante</vt:lpstr>
      <vt:lpstr>En la reclamaciones, los niveles de faltantes e inconsistentes son muy bajos</vt:lpstr>
      <vt:lpstr>La oportunidad en el proceso de cargue, hace que en quince días se tenga 72% de la información</vt:lpstr>
      <vt:lpstr>Para reclamaciones, el aviso es muy oportuno, 92% esta en menos de 15 días</vt:lpstr>
      <vt:lpstr>La maduración de fenómeno esta muy distribuida en el tiempo</vt:lpstr>
      <vt:lpstr>Presentación de PowerPoint</vt:lpstr>
      <vt:lpstr>Automatización de procesos con inteligencia visual.</vt:lpstr>
      <vt:lpstr>Presentación de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CÁMARA TÉCNICA DE AUTOS</dc:title>
  <dc:subject/>
  <dc:creator>Stephanie Pino Castillo</dc:creator>
  <cp:keywords/>
  <dc:description/>
  <cp:lastModifiedBy>Daniel Felipe Suarez Mayorga</cp:lastModifiedBy>
  <cp:revision>1</cp:revision>
  <dcterms:created xsi:type="dcterms:W3CDTF">2020-07-01T17:10:20Z</dcterms:created>
  <dcterms:modified xsi:type="dcterms:W3CDTF">2024-01-17T16:07:02Z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0x010100D048ECCB39B2DA459B1FD3B83E7C1AD2</vt:lpwstr>
  </property>
  <property fmtid="{D5CDD505-2E9C-101B-9397-08002B2CF9AE}" pid="3" name="MediaServiceImageTags">
    <vt:lpwstr/>
  </property>
</Properties>
</file>